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autoCompressPictures="0">
  <p:sldMasterIdLst>
    <p:sldMasterId id="2147483694" r:id="rId1"/>
    <p:sldMasterId id="2147483695" r:id="rId2"/>
    <p:sldMasterId id="2147483696" r:id="rId3"/>
    <p:sldMasterId id="2147483697" r:id="rId4"/>
  </p:sldMasterIdLst>
  <p:notesMasterIdLst>
    <p:notesMasterId r:id="rId6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89" r:id="rId38"/>
    <p:sldId id="290" r:id="rId39"/>
    <p:sldId id="291" r:id="rId40"/>
    <p:sldId id="292" r:id="rId41"/>
    <p:sldId id="293" r:id="rId42"/>
    <p:sldId id="294" r:id="rId43"/>
    <p:sldId id="295" r:id="rId44"/>
    <p:sldId id="296" r:id="rId45"/>
    <p:sldId id="297" r:id="rId46"/>
    <p:sldId id="298" r:id="rId47"/>
    <p:sldId id="299" r:id="rId48"/>
    <p:sldId id="300" r:id="rId49"/>
    <p:sldId id="301" r:id="rId50"/>
    <p:sldId id="302" r:id="rId51"/>
    <p:sldId id="303" r:id="rId52"/>
    <p:sldId id="304" r:id="rId53"/>
    <p:sldId id="305" r:id="rId54"/>
    <p:sldId id="306" r:id="rId55"/>
    <p:sldId id="307" r:id="rId56"/>
    <p:sldId id="308" r:id="rId57"/>
    <p:sldId id="309" r:id="rId58"/>
    <p:sldId id="310" r:id="rId59"/>
    <p:sldId id="311" r:id="rId60"/>
    <p:sldId id="312" r:id="rId61"/>
    <p:sldId id="313" r:id="rId62"/>
    <p:sldId id="314" r:id="rId63"/>
  </p:sldIdLst>
  <p:sldSz cx="12192000" cy="6858000"/>
  <p:notesSz cx="12192000" cy="6858000"/>
  <p:embeddedFontLst>
    <p:embeddedFont>
      <p:font typeface="Inter" panose="02000503000000020004" pitchFamily="2" charset="0"/>
      <p:regular r:id="rId65"/>
      <p:bold r:id="rId66"/>
      <p:italic r:id="rId67"/>
      <p:boldItalic r:id="rId68"/>
    </p:embeddedFont>
    <p:embeddedFont>
      <p:font typeface="Montserrat" pitchFamily="2" charset="77"/>
      <p:regular r:id="rId69"/>
      <p:bold r:id="rId70"/>
      <p:italic r:id="rId71"/>
      <p:boldItalic r:id="rId72"/>
    </p:embeddedFont>
    <p:embeddedFont>
      <p:font typeface="Montserrat Medium" panose="020F0502020204030204" pitchFamily="34" charset="0"/>
      <p:regular r:id="rId73"/>
      <p:bold r:id="rId74"/>
      <p:italic r:id="rId75"/>
      <p:boldItalic r:id="rId76"/>
    </p:embeddedFont>
    <p:embeddedFont>
      <p:font typeface="Montserrat SemiBold" panose="020F0502020204030204" pitchFamily="34" charset="0"/>
      <p:regular r:id="rId77"/>
      <p:bold r:id="rId78"/>
      <p:italic r:id="rId79"/>
      <p:boldItalic r:id="rId80"/>
    </p:embeddedFont>
    <p:embeddedFont>
      <p:font typeface="Optimistic Display" panose="020B0503020203020204" pitchFamily="34" charset="0"/>
      <p:regular r:id="rId81"/>
      <p:bold r:id="rId82"/>
      <p:italic r:id="rId83"/>
      <p:boldItalic r:id="rId84"/>
    </p:embeddedFont>
    <p:embeddedFont>
      <p:font typeface="Optimistic Display Light" panose="020B0503020203020204" pitchFamily="34" charset="0"/>
      <p:regular r:id="rId85"/>
      <p:bold r:id="rId86"/>
      <p:italic r:id="rId87"/>
      <p:boldItalic r:id="rId88"/>
    </p:embeddedFont>
    <p:embeddedFont>
      <p:font typeface="Optimistic Display Medium" panose="020B0503020203020204" pitchFamily="34" charset="0"/>
      <p:regular r:id="rId89"/>
      <p:bold r:id="rId90"/>
      <p:italic r:id="rId91"/>
    </p:embeddedFont>
    <p:embeddedFont>
      <p:font typeface="Optimistic Text" panose="020B0503020203020204" pitchFamily="34" charset="0"/>
      <p:regular r:id="rId92"/>
      <p:bold r:id="rId93"/>
    </p:embeddedFont>
    <p:embeddedFont>
      <p:font typeface="Optimistic Text Light" panose="020B0403020203020204" pitchFamily="34" charset="0"/>
      <p:regular r:id="rId94"/>
      <p:bold r:id="rId95"/>
    </p:embeddedFont>
    <p:embeddedFont>
      <p:font typeface="Roboto Condensed" panose="020F0502020204030204" pitchFamily="34" charset="0"/>
      <p:regular r:id="rId96"/>
      <p:bold r:id="rId97"/>
      <p:italic r:id="rId98"/>
      <p:boldItalic r:id="rId9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7994"/>
    <p:restoredTop sz="55812"/>
  </p:normalViewPr>
  <p:slideViewPr>
    <p:cSldViewPr snapToGrid="0">
      <p:cViewPr varScale="1">
        <p:scale>
          <a:sx n="29" d="100"/>
          <a:sy n="29" d="100"/>
        </p:scale>
        <p:origin x="232" y="896"/>
      </p:cViewPr>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font" Target="fonts/font4.fntdata"/><Relationship Id="rId84" Type="http://schemas.openxmlformats.org/officeDocument/2006/relationships/font" Target="fonts/font20.fntdata"/><Relationship Id="rId89" Type="http://schemas.openxmlformats.org/officeDocument/2006/relationships/font" Target="fonts/font25.fntdata"/><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font" Target="fonts/font10.fntdata"/><Relationship Id="rId79" Type="http://schemas.openxmlformats.org/officeDocument/2006/relationships/font" Target="fonts/font15.fntdata"/><Relationship Id="rId102" Type="http://schemas.openxmlformats.org/officeDocument/2006/relationships/theme" Target="theme/theme1.xml"/><Relationship Id="rId5" Type="http://schemas.openxmlformats.org/officeDocument/2006/relationships/slide" Target="slides/slide1.xml"/><Relationship Id="rId90" Type="http://schemas.openxmlformats.org/officeDocument/2006/relationships/font" Target="fonts/font26.fntdata"/><Relationship Id="rId95" Type="http://schemas.openxmlformats.org/officeDocument/2006/relationships/font" Target="fonts/font31.fntdata"/><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notesMaster" Target="notesMasters/notesMaster1.xml"/><Relationship Id="rId69" Type="http://schemas.openxmlformats.org/officeDocument/2006/relationships/font" Target="fonts/font5.fntdata"/><Relationship Id="rId80" Type="http://schemas.openxmlformats.org/officeDocument/2006/relationships/font" Target="fonts/font16.fntdata"/><Relationship Id="rId85" Type="http://schemas.openxmlformats.org/officeDocument/2006/relationships/font" Target="fonts/font21.fntdata"/><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font" Target="fonts/font3.fntdata"/><Relationship Id="rId103"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font" Target="fonts/font6.fntdata"/><Relationship Id="rId75" Type="http://schemas.openxmlformats.org/officeDocument/2006/relationships/font" Target="fonts/font11.fntdata"/><Relationship Id="rId83" Type="http://schemas.openxmlformats.org/officeDocument/2006/relationships/font" Target="fonts/font19.fntdata"/><Relationship Id="rId88" Type="http://schemas.openxmlformats.org/officeDocument/2006/relationships/font" Target="fonts/font24.fntdata"/><Relationship Id="rId91" Type="http://schemas.openxmlformats.org/officeDocument/2006/relationships/font" Target="fonts/font27.fntdata"/><Relationship Id="rId96" Type="http://schemas.openxmlformats.org/officeDocument/2006/relationships/font" Target="fonts/font32.fntdata"/><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font" Target="fonts/font1.fntdata"/><Relationship Id="rId73" Type="http://schemas.openxmlformats.org/officeDocument/2006/relationships/font" Target="fonts/font9.fntdata"/><Relationship Id="rId78" Type="http://schemas.openxmlformats.org/officeDocument/2006/relationships/font" Target="fonts/font14.fntdata"/><Relationship Id="rId81" Type="http://schemas.openxmlformats.org/officeDocument/2006/relationships/font" Target="fonts/font17.fntdata"/><Relationship Id="rId86" Type="http://schemas.openxmlformats.org/officeDocument/2006/relationships/font" Target="fonts/font22.fntdata"/><Relationship Id="rId94" Type="http://schemas.openxmlformats.org/officeDocument/2006/relationships/font" Target="fonts/font30.fntdata"/><Relationship Id="rId99" Type="http://schemas.openxmlformats.org/officeDocument/2006/relationships/font" Target="fonts/font35.fntdata"/><Relationship Id="rId101"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font" Target="fonts/font12.fntdata"/><Relationship Id="rId97" Type="http://schemas.openxmlformats.org/officeDocument/2006/relationships/font" Target="fonts/font33.fntdata"/><Relationship Id="rId7" Type="http://schemas.openxmlformats.org/officeDocument/2006/relationships/slide" Target="slides/slide3.xml"/><Relationship Id="rId71" Type="http://schemas.openxmlformats.org/officeDocument/2006/relationships/font" Target="fonts/font7.fntdata"/><Relationship Id="rId92" Type="http://schemas.openxmlformats.org/officeDocument/2006/relationships/font" Target="fonts/font28.fntdata"/><Relationship Id="rId2" Type="http://schemas.openxmlformats.org/officeDocument/2006/relationships/slideMaster" Target="slideMasters/slideMaster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font" Target="fonts/font2.fntdata"/><Relationship Id="rId87" Type="http://schemas.openxmlformats.org/officeDocument/2006/relationships/font" Target="fonts/font23.fntdata"/><Relationship Id="rId61" Type="http://schemas.openxmlformats.org/officeDocument/2006/relationships/slide" Target="slides/slide57.xml"/><Relationship Id="rId82" Type="http://schemas.openxmlformats.org/officeDocument/2006/relationships/font" Target="fonts/font18.fntdata"/><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font" Target="fonts/font13.fntdata"/><Relationship Id="rId100"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font" Target="fonts/font8.fntdata"/><Relationship Id="rId93" Type="http://schemas.openxmlformats.org/officeDocument/2006/relationships/font" Target="fonts/font29.fntdata"/><Relationship Id="rId98" Type="http://schemas.openxmlformats.org/officeDocument/2006/relationships/font" Target="fonts/font34.fntdata"/><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2032400" y="514350"/>
            <a:ext cx="8128400" cy="257175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1219200" y="3257550"/>
            <a:ext cx="9753600" cy="30861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llama.com/"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2"/>
        <p:cNvGrpSpPr/>
        <p:nvPr/>
      </p:nvGrpSpPr>
      <p:grpSpPr>
        <a:xfrm>
          <a:off x="0" y="0"/>
          <a:ext cx="0" cy="0"/>
          <a:chOff x="0" y="0"/>
          <a:chExt cx="0" cy="0"/>
        </a:xfrm>
      </p:grpSpPr>
      <p:sp>
        <p:nvSpPr>
          <p:cNvPr id="463" name="Google Shape;463;g3d36bf88e35_0_297:notes"/>
          <p:cNvSpPr>
            <a:spLocks noGrp="1" noRot="1" noChangeAspect="1"/>
          </p:cNvSpPr>
          <p:nvPr>
            <p:ph type="sldImg" idx="2"/>
          </p:nvPr>
        </p:nvSpPr>
        <p:spPr>
          <a:xfrm>
            <a:off x="677334"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64" name="Google Shape;464;g3d36bf88e35_0_297:notes"/>
          <p:cNvSpPr txBox="1">
            <a:spLocks noGrp="1"/>
          </p:cNvSpPr>
          <p:nvPr>
            <p:ph type="body" idx="1"/>
          </p:nvPr>
        </p:nvSpPr>
        <p:spPr>
          <a:xfrm>
            <a:off x="1219200" y="3257550"/>
            <a:ext cx="9753600" cy="3086100"/>
          </a:xfrm>
          <a:prstGeom prst="rect">
            <a:avLst/>
          </a:prstGeom>
          <a:noFill/>
          <a:ln>
            <a:noFill/>
          </a:ln>
        </p:spPr>
        <p:txBody>
          <a:bodyPr spcFirstLastPara="1" wrap="square" lIns="91425" tIns="91425" rIns="91425" bIns="91425" anchor="t" anchorCtr="0">
            <a:noAutofit/>
          </a:bodyPr>
          <a:lstStyle/>
          <a:p>
            <a:pPr marL="0" lvl="0" indent="0" algn="r" rtl="1">
              <a:lnSpc>
                <a:spcPct val="115000"/>
              </a:lnSpc>
              <a:spcBef>
                <a:spcPts val="1800"/>
              </a:spcBef>
              <a:spcAft>
                <a:spcPts val="0"/>
              </a:spcAft>
              <a:buClr>
                <a:schemeClr val="dk1"/>
              </a:buClr>
              <a:buSzPts val="1100"/>
              <a:buFont typeface="Arial"/>
              <a:buNone/>
            </a:pPr>
            <a:r>
              <a:rPr lang="en-US" sz="1300" b="1">
                <a:solidFill>
                  <a:schemeClr val="dk1"/>
                </a:solidFill>
                <a:latin typeface="Inter"/>
                <a:ea typeface="Inter"/>
                <a:cs typeface="Inter"/>
                <a:sym typeface="Inter"/>
              </a:rPr>
              <a:t>ملاحظات المتحدث:</a:t>
            </a:r>
            <a:endParaRPr sz="1300" b="1">
              <a:solidFill>
                <a:schemeClr val="dk1"/>
              </a:solidFill>
              <a:latin typeface="Inter"/>
              <a:ea typeface="Inter"/>
              <a:cs typeface="Inter"/>
              <a:sym typeface="Inter"/>
            </a:endParaRPr>
          </a:p>
          <a:p>
            <a:pPr marL="0" lvl="0" indent="0" algn="r" rtl="1">
              <a:lnSpc>
                <a:spcPct val="115000"/>
              </a:lnSpc>
              <a:spcBef>
                <a:spcPts val="1800"/>
              </a:spcBef>
              <a:spcAft>
                <a:spcPts val="0"/>
              </a:spcAft>
              <a:buClr>
                <a:schemeClr val="dk1"/>
              </a:buClr>
              <a:buSzPts val="1100"/>
              <a:buFont typeface="Arial"/>
              <a:buNone/>
            </a:pPr>
            <a:r>
              <a:rPr lang="en-US" b="1">
                <a:solidFill>
                  <a:schemeClr val="dk1"/>
                </a:solidFill>
                <a:latin typeface="Inter"/>
                <a:ea typeface="Inter"/>
                <a:cs typeface="Inter"/>
                <a:sym typeface="Inter"/>
              </a:rPr>
              <a:t>التحضير قبل الجلسة (٥ دقائق قبل البدء)</a:t>
            </a:r>
            <a:endParaRPr b="1">
              <a:solidFill>
                <a:schemeClr val="dk1"/>
              </a:solidFill>
              <a:latin typeface="Inter"/>
              <a:ea typeface="Inter"/>
              <a:cs typeface="Inter"/>
              <a:sym typeface="Inter"/>
            </a:endParaRPr>
          </a:p>
          <a:p>
            <a:pPr marL="0" lvl="0" indent="0" algn="r" rtl="1">
              <a:lnSpc>
                <a:spcPct val="115000"/>
              </a:lnSpc>
              <a:spcBef>
                <a:spcPts val="1400"/>
              </a:spcBef>
              <a:spcAft>
                <a:spcPts val="0"/>
              </a:spcAft>
              <a:buClr>
                <a:schemeClr val="dk1"/>
              </a:buClr>
              <a:buSzPts val="1100"/>
              <a:buFont typeface="Arial"/>
              <a:buNone/>
            </a:pPr>
            <a:r>
              <a:rPr lang="en-US" b="1">
                <a:solidFill>
                  <a:schemeClr val="dk1"/>
                </a:solidFill>
                <a:latin typeface="Inter"/>
                <a:ea typeface="Inter"/>
                <a:cs typeface="Inter"/>
                <a:sym typeface="Inter"/>
              </a:rPr>
              <a:t>التحقق من المواد:</a:t>
            </a:r>
            <a:endParaRPr b="1">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جهاز العرض يعمل</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المواد الاحتياطية غير المتصلة بالإنترنت جاهزة (أمثلة مطبوعة عن الذكاء الاصطناعي، بطاقات التصويت)</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التحقق من مستوى الاتصال بالإنترنت (مرتفع / متوسط / منخفض)</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تم توزيع الكتيبات على الطلاب</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أوراق "بطاقة نقاط كشف الذكاء الاصطناعي" جاهزة</a:t>
            </a:r>
            <a:endParaRPr>
              <a:solidFill>
                <a:schemeClr val="dk1"/>
              </a:solidFill>
              <a:latin typeface="Inter"/>
              <a:ea typeface="Inter"/>
              <a:cs typeface="Inter"/>
              <a:sym typeface="Inter"/>
            </a:endParaRPr>
          </a:p>
          <a:p>
            <a:pPr marL="0" lvl="0" indent="0" algn="r" rtl="1">
              <a:lnSpc>
                <a:spcPct val="115000"/>
              </a:lnSpc>
              <a:spcBef>
                <a:spcPts val="1400"/>
              </a:spcBef>
              <a:spcAft>
                <a:spcPts val="0"/>
              </a:spcAft>
              <a:buClr>
                <a:schemeClr val="dk1"/>
              </a:buClr>
              <a:buSzPts val="1100"/>
              <a:buFont typeface="Arial"/>
              <a:buNone/>
            </a:pPr>
            <a:r>
              <a:rPr lang="en-US" b="1">
                <a:solidFill>
                  <a:schemeClr val="dk1"/>
                </a:solidFill>
                <a:latin typeface="Inter"/>
                <a:ea typeface="Inter"/>
                <a:cs typeface="Inter"/>
                <a:sym typeface="Inter"/>
              </a:rPr>
              <a:t>إعداد القاعة:</a:t>
            </a:r>
            <a:endParaRPr b="1">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رتبوا المقاعد لتسهيل النقاشات الثنائية</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تأكدوا من أن جميع الطلاب يمكنهم رؤية العرض التقديمي.</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اختبروا أي أدوات إلكترونية عبر الإنترنت في حال استخدام نسخة عالية الإتصال بالإنترنت</a:t>
            </a:r>
            <a:endParaRPr sz="1300" b="1">
              <a:solidFill>
                <a:schemeClr val="dk1"/>
              </a:solidFill>
              <a:latin typeface="Inter"/>
              <a:ea typeface="Inter"/>
              <a:cs typeface="Inter"/>
              <a:sym typeface="Inter"/>
            </a:endParaRPr>
          </a:p>
          <a:p>
            <a:pPr marL="158750" marR="0" lvl="0" indent="0" algn="l" rtl="0">
              <a:lnSpc>
                <a:spcPct val="100000"/>
              </a:lnSpc>
              <a:spcBef>
                <a:spcPts val="1200"/>
              </a:spcBef>
              <a:spcAft>
                <a:spcPts val="0"/>
              </a:spcAft>
              <a:buClr>
                <a:srgbClr val="000000"/>
              </a:buClr>
              <a:buSzPts val="1100"/>
              <a:buFont typeface="Arial"/>
              <a:buNone/>
            </a:pPr>
            <a:endParaRPr b="1" u="sng">
              <a:solidFill>
                <a:schemeClr val="dk2"/>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4"/>
        <p:cNvGrpSpPr/>
        <p:nvPr/>
      </p:nvGrpSpPr>
      <p:grpSpPr>
        <a:xfrm>
          <a:off x="0" y="0"/>
          <a:ext cx="0" cy="0"/>
          <a:chOff x="0" y="0"/>
          <a:chExt cx="0" cy="0"/>
        </a:xfrm>
      </p:grpSpPr>
      <p:sp>
        <p:nvSpPr>
          <p:cNvPr id="475" name="Google Shape;475;g3d36bf88e35_0_1063: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6" name="Google Shape;476;g3d36bf88e35_0_1063: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r" rtl="1">
              <a:lnSpc>
                <a:spcPct val="115000"/>
              </a:lnSpc>
              <a:spcBef>
                <a:spcPts val="1800"/>
              </a:spcBef>
              <a:spcAft>
                <a:spcPts val="0"/>
              </a:spcAft>
              <a:buClr>
                <a:schemeClr val="dk1"/>
              </a:buClr>
              <a:buSzPts val="1100"/>
              <a:buFont typeface="Arial"/>
              <a:buNone/>
            </a:pPr>
            <a:r>
              <a:rPr lang="en-US" sz="1300" b="1">
                <a:solidFill>
                  <a:schemeClr val="dk1"/>
                </a:solidFill>
                <a:latin typeface="Inter"/>
                <a:ea typeface="Inter"/>
                <a:cs typeface="Inter"/>
                <a:sym typeface="Inter"/>
              </a:rPr>
              <a:t>ملاحظات المتحدث:</a:t>
            </a:r>
            <a:endParaRPr sz="1300" b="1">
              <a:solidFill>
                <a:schemeClr val="dk1"/>
              </a:solidFill>
              <a:latin typeface="Inter"/>
              <a:ea typeface="Inter"/>
              <a:cs typeface="Inter"/>
              <a:sym typeface="Inter"/>
            </a:endParaRPr>
          </a:p>
          <a:p>
            <a:pPr marL="0" lvl="0" indent="0" algn="r" rtl="1">
              <a:lnSpc>
                <a:spcPct val="115000"/>
              </a:lnSpc>
              <a:spcBef>
                <a:spcPts val="1800"/>
              </a:spcBef>
              <a:spcAft>
                <a:spcPts val="0"/>
              </a:spcAft>
              <a:buClr>
                <a:schemeClr val="dk1"/>
              </a:buClr>
              <a:buSzPts val="1100"/>
              <a:buFont typeface="Arial"/>
              <a:buNone/>
            </a:pPr>
            <a:r>
              <a:rPr lang="en-US" sz="1300" b="1">
                <a:solidFill>
                  <a:schemeClr val="dk1"/>
                </a:solidFill>
                <a:latin typeface="Inter"/>
                <a:ea typeface="Inter"/>
                <a:cs typeface="Inter"/>
                <a:sym typeface="Inter"/>
              </a:rPr>
              <a:t>المحاور (دقيقة واحدة)</a:t>
            </a:r>
            <a:endParaRPr sz="1300">
              <a:solidFill>
                <a:schemeClr val="dk1"/>
              </a:solidFill>
              <a:latin typeface="Inter"/>
              <a:ea typeface="Inter"/>
              <a:cs typeface="Inter"/>
              <a:sym typeface="Inter"/>
            </a:endParaRPr>
          </a:p>
          <a:p>
            <a:pPr marL="0" lvl="0" indent="0" algn="r" rtl="1">
              <a:lnSpc>
                <a:spcPct val="115000"/>
              </a:lnSpc>
              <a:spcBef>
                <a:spcPts val="1400"/>
              </a:spcBef>
              <a:spcAft>
                <a:spcPts val="0"/>
              </a:spcAft>
              <a:buClr>
                <a:schemeClr val="dk1"/>
              </a:buClr>
              <a:buSzPts val="1100"/>
              <a:buFont typeface="Arial"/>
              <a:buNone/>
            </a:pPr>
            <a:r>
              <a:rPr lang="en-US" sz="1300">
                <a:solidFill>
                  <a:schemeClr val="dk1"/>
                </a:solidFill>
                <a:latin typeface="Inter"/>
                <a:ea typeface="Inter"/>
                <a:cs typeface="Inter"/>
                <a:sym typeface="Inter"/>
              </a:rPr>
              <a:t>اشرحوا ما سوف تتناوله الجلسة، مدتها، وأهم أهدافها التعليمية </a:t>
            </a:r>
            <a:endParaRPr sz="1300">
              <a:solidFill>
                <a:schemeClr val="dk1"/>
              </a:solidFill>
              <a:latin typeface="Inter"/>
              <a:ea typeface="Inter"/>
              <a:cs typeface="Inter"/>
              <a:sym typeface="Inter"/>
            </a:endParaRPr>
          </a:p>
          <a:p>
            <a:pPr marL="457200" lvl="0" indent="-311150" algn="r" rtl="1">
              <a:lnSpc>
                <a:spcPct val="115000"/>
              </a:lnSpc>
              <a:spcBef>
                <a:spcPts val="1400"/>
              </a:spcBef>
              <a:spcAft>
                <a:spcPts val="0"/>
              </a:spcAft>
              <a:buClr>
                <a:schemeClr val="dk1"/>
              </a:buClr>
              <a:buSzPts val="1300"/>
              <a:buFont typeface="Inter"/>
              <a:buChar char="●"/>
            </a:pPr>
            <a:r>
              <a:rPr lang="en-US" sz="1300">
                <a:solidFill>
                  <a:schemeClr val="dk1"/>
                </a:solidFill>
                <a:latin typeface="Inter"/>
                <a:ea typeface="Inter"/>
                <a:cs typeface="Inter"/>
                <a:sym typeface="Inter"/>
              </a:rPr>
              <a:t>سوف تستغرق الجلسة ٦٠ دقيقة</a:t>
            </a:r>
            <a:endParaRPr sz="1300">
              <a:solidFill>
                <a:schemeClr val="dk1"/>
              </a:solidFill>
              <a:latin typeface="Inter"/>
              <a:ea typeface="Inter"/>
              <a:cs typeface="Inter"/>
              <a:sym typeface="Inter"/>
            </a:endParaRPr>
          </a:p>
          <a:p>
            <a:pPr marL="457200" lvl="0" indent="-311150" algn="r" rtl="1">
              <a:lnSpc>
                <a:spcPct val="115000"/>
              </a:lnSpc>
              <a:spcBef>
                <a:spcPts val="0"/>
              </a:spcBef>
              <a:spcAft>
                <a:spcPts val="0"/>
              </a:spcAft>
              <a:buClr>
                <a:schemeClr val="dk1"/>
              </a:buClr>
              <a:buSzPts val="1300"/>
              <a:buFont typeface="Inter"/>
              <a:buChar char="●"/>
            </a:pPr>
            <a:r>
              <a:rPr lang="en-US" sz="1300">
                <a:solidFill>
                  <a:schemeClr val="dk1"/>
                </a:solidFill>
                <a:latin typeface="Inter"/>
                <a:ea typeface="Inter"/>
                <a:cs typeface="Inter"/>
                <a:sym typeface="Inter"/>
              </a:rPr>
              <a:t>سنستكشف ٦ وحدات تفاعلية مختلفة ستساعدكم على فهم الذكاء الاصطناعي بشكل أفضل، وتعلُّم كيفية الإبداع باستخدام الذكاء الاصطناعي، التعرّف على أساليب الأمان عند التعامل مع الذكاء الاصطناعي، واستكشاف الدور الذي يمكنكم أن تلعبوه في مستقبل الذكاء الاصطناعي.</a:t>
            </a:r>
            <a:endParaRPr>
              <a:solidFill>
                <a:schemeClr val="dk1"/>
              </a:solidFill>
            </a:endParaRPr>
          </a:p>
          <a:p>
            <a:pPr marL="0" lvl="0" indent="0" algn="r" rtl="1">
              <a:spcBef>
                <a:spcPts val="40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8"/>
        <p:cNvGrpSpPr/>
        <p:nvPr/>
      </p:nvGrpSpPr>
      <p:grpSpPr>
        <a:xfrm>
          <a:off x="0" y="0"/>
          <a:ext cx="0" cy="0"/>
          <a:chOff x="0" y="0"/>
          <a:chExt cx="0" cy="0"/>
        </a:xfrm>
      </p:grpSpPr>
      <p:sp>
        <p:nvSpPr>
          <p:cNvPr id="569" name="Google Shape;569;g3d36bf88e35_0_1588: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0" name="Google Shape;570;g3d36bf88e35_0_1588: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r" rtl="1">
              <a:lnSpc>
                <a:spcPct val="115000"/>
              </a:lnSpc>
              <a:spcBef>
                <a:spcPts val="1200"/>
              </a:spcBef>
              <a:spcAft>
                <a:spcPts val="0"/>
              </a:spcAft>
              <a:buClr>
                <a:schemeClr val="dk1"/>
              </a:buClr>
              <a:buSzPts val="1100"/>
              <a:buFont typeface="Arial"/>
              <a:buNone/>
            </a:pPr>
            <a:r>
              <a:rPr lang="en-US" sz="1200" b="1">
                <a:solidFill>
                  <a:schemeClr val="dk1"/>
                </a:solidFill>
                <a:latin typeface="Inter"/>
                <a:ea typeface="Inter"/>
                <a:cs typeface="Inter"/>
                <a:sym typeface="Inter"/>
              </a:rPr>
              <a:t>ملاحظات المتحدث:</a:t>
            </a:r>
            <a:endParaRPr sz="1200" b="1">
              <a:solidFill>
                <a:schemeClr val="dk1"/>
              </a:solidFill>
              <a:latin typeface="Inter"/>
              <a:ea typeface="Inter"/>
              <a:cs typeface="Inter"/>
              <a:sym typeface="Inter"/>
            </a:endParaRPr>
          </a:p>
          <a:p>
            <a:pPr marL="0" lvl="0" indent="0" algn="r" rtl="0">
              <a:lnSpc>
                <a:spcPct val="115000"/>
              </a:lnSpc>
              <a:spcBef>
                <a:spcPts val="1200"/>
              </a:spcBef>
              <a:spcAft>
                <a:spcPts val="0"/>
              </a:spcAft>
              <a:buClr>
                <a:schemeClr val="dk1"/>
              </a:buClr>
              <a:buSzPts val="1100"/>
              <a:buFont typeface="Arial"/>
              <a:buNone/>
            </a:pPr>
            <a:r>
              <a:rPr lang="en-US" sz="1200" b="1">
                <a:solidFill>
                  <a:schemeClr val="dk1"/>
                </a:solidFill>
                <a:latin typeface="Inter"/>
                <a:ea typeface="Inter"/>
                <a:cs typeface="Inter"/>
                <a:sym typeface="Inter"/>
              </a:rPr>
              <a:t>الهدف التعليمي: </a:t>
            </a:r>
            <a:r>
              <a:rPr lang="en-US" sz="1200">
                <a:solidFill>
                  <a:schemeClr val="dk1"/>
                </a:solidFill>
                <a:latin typeface="Inter"/>
                <a:ea typeface="Inter"/>
                <a:cs typeface="Inter"/>
                <a:sym typeface="Inter"/>
              </a:rPr>
              <a:t>سوف يستكشف الطلاب ويناقشون كيف أنّ الذكاء الاصطناعي هو بالفعل جزء من حياتهم اليومية، سواء من خلال التطبيقات التي يستخدمونها أو التكنولوجيا المحيطة بهم</a:t>
            </a:r>
            <a:endParaRPr sz="1200">
              <a:solidFill>
                <a:schemeClr val="dk1"/>
              </a:solidFill>
              <a:latin typeface="Inter"/>
              <a:ea typeface="Inter"/>
              <a:cs typeface="Inter"/>
              <a:sym typeface="Inter"/>
            </a:endParaRPr>
          </a:p>
          <a:p>
            <a:pPr marL="0" lvl="0" indent="0" algn="r" rtl="0">
              <a:lnSpc>
                <a:spcPct val="115000"/>
              </a:lnSpc>
              <a:spcBef>
                <a:spcPts val="1200"/>
              </a:spcBef>
              <a:spcAft>
                <a:spcPts val="0"/>
              </a:spcAft>
              <a:buClr>
                <a:schemeClr val="dk1"/>
              </a:buClr>
              <a:buSzPts val="1100"/>
              <a:buFont typeface="Arial"/>
              <a:buNone/>
            </a:pPr>
            <a:endParaRPr sz="1200" b="1">
              <a:solidFill>
                <a:schemeClr val="dk1"/>
              </a:solidFill>
              <a:latin typeface="Inter"/>
              <a:ea typeface="Inter"/>
              <a:cs typeface="Inter"/>
              <a:sym typeface="Inter"/>
            </a:endParaRPr>
          </a:p>
          <a:p>
            <a:pPr marL="0" lvl="0" indent="0" algn="r" rtl="1">
              <a:spcBef>
                <a:spcPts val="120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4"/>
        <p:cNvGrpSpPr/>
        <p:nvPr/>
      </p:nvGrpSpPr>
      <p:grpSpPr>
        <a:xfrm>
          <a:off x="0" y="0"/>
          <a:ext cx="0" cy="0"/>
          <a:chOff x="0" y="0"/>
          <a:chExt cx="0" cy="0"/>
        </a:xfrm>
      </p:grpSpPr>
      <p:sp>
        <p:nvSpPr>
          <p:cNvPr id="575" name="Google Shape;575;g3d36bf88e35_0_1823: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6" name="Google Shape;576;g3d36bf88e35_0_1823: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r" rtl="1">
              <a:lnSpc>
                <a:spcPct val="115000"/>
              </a:lnSpc>
              <a:spcBef>
                <a:spcPts val="1200"/>
              </a:spcBef>
              <a:spcAft>
                <a:spcPts val="0"/>
              </a:spcAft>
              <a:buClr>
                <a:schemeClr val="dk1"/>
              </a:buClr>
              <a:buSzPts val="1100"/>
              <a:buFont typeface="Arial"/>
              <a:buNone/>
            </a:pPr>
            <a:r>
              <a:rPr lang="en-US" sz="1200" b="1">
                <a:solidFill>
                  <a:schemeClr val="dk1"/>
                </a:solidFill>
                <a:latin typeface="Inter"/>
                <a:ea typeface="Inter"/>
                <a:cs typeface="Inter"/>
                <a:sym typeface="Inter"/>
              </a:rPr>
              <a:t>ملاحظات المتحدث:</a:t>
            </a:r>
            <a:endParaRPr sz="1200" b="1">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sz="1200" b="1">
                <a:solidFill>
                  <a:schemeClr val="dk1"/>
                </a:solidFill>
                <a:latin typeface="Inter"/>
                <a:ea typeface="Inter"/>
                <a:cs typeface="Inter"/>
                <a:sym typeface="Inter"/>
              </a:rPr>
              <a:t>النص الافتتاحي (دقيقتان):</a:t>
            </a:r>
            <a:endParaRPr sz="1200" b="1">
              <a:solidFill>
                <a:schemeClr val="dk1"/>
              </a:solidFill>
              <a:latin typeface="Inter"/>
              <a:ea typeface="Inter"/>
              <a:cs typeface="Inter"/>
              <a:sym typeface="Inter"/>
            </a:endParaRPr>
          </a:p>
          <a:p>
            <a:pPr marL="0" lvl="0" indent="0" algn="r" rtl="1">
              <a:lnSpc>
                <a:spcPct val="115000"/>
              </a:lnSpc>
              <a:spcBef>
                <a:spcPts val="1200"/>
              </a:spcBef>
              <a:spcAft>
                <a:spcPts val="1200"/>
              </a:spcAft>
              <a:buNone/>
            </a:pPr>
            <a:r>
              <a:rPr lang="en-US" sz="1200">
                <a:solidFill>
                  <a:schemeClr val="dk1"/>
                </a:solidFill>
                <a:latin typeface="Inter"/>
                <a:ea typeface="Inter"/>
                <a:cs typeface="Inter"/>
                <a:sym typeface="Inter"/>
              </a:rPr>
              <a:t>أهلاً بالجميع! قبل أن نبدأ، لدي سؤال سريع: من منكم استخدم هاتفه هذا الصباح؟ ابقوا أيديكم مرفوعة إذا استخدمتم واتساب... إنستغرام... يوتيوب... رائع!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3"/>
        <p:cNvGrpSpPr/>
        <p:nvPr/>
      </p:nvGrpSpPr>
      <p:grpSpPr>
        <a:xfrm>
          <a:off x="0" y="0"/>
          <a:ext cx="0" cy="0"/>
          <a:chOff x="0" y="0"/>
          <a:chExt cx="0" cy="0"/>
        </a:xfrm>
      </p:grpSpPr>
      <p:sp>
        <p:nvSpPr>
          <p:cNvPr id="584" name="Google Shape;584;g3d36bf88e35_0_2150: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5" name="Google Shape;585;g3d36bf88e35_0_2150: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r" rtl="1">
              <a:lnSpc>
                <a:spcPct val="115000"/>
              </a:lnSpc>
              <a:spcBef>
                <a:spcPts val="1200"/>
              </a:spcBef>
              <a:spcAft>
                <a:spcPts val="0"/>
              </a:spcAft>
              <a:buNone/>
            </a:pPr>
            <a:r>
              <a:rPr lang="en-US" sz="1200" b="1">
                <a:solidFill>
                  <a:schemeClr val="dk1"/>
                </a:solidFill>
                <a:latin typeface="Inter"/>
                <a:ea typeface="Inter"/>
                <a:cs typeface="Inter"/>
                <a:sym typeface="Inter"/>
              </a:rPr>
              <a:t>ملاحظات المتحدث:</a:t>
            </a:r>
            <a:endParaRPr sz="1200" b="1">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sz="1200">
                <a:solidFill>
                  <a:schemeClr val="dk1"/>
                </a:solidFill>
                <a:latin typeface="Inter"/>
                <a:ea typeface="Inter"/>
                <a:cs typeface="Inter"/>
                <a:sym typeface="Inter"/>
              </a:rPr>
              <a:t>هذا هو الجزء المثير - لقد كنتم جميعًا تستخدمون الذكاء الاصطناعي دون أن تدركوا ذلك. اليوم، سنتحول إلى محققين في الذكاء الاصطناعي و سنكتشف الذكاء الاصطناعي الذي هو بالفعل جزء من حياتكم اليومية</a:t>
            </a:r>
            <a:endParaRPr sz="1200">
              <a:solidFill>
                <a:schemeClr val="dk1"/>
              </a:solidFill>
            </a:endParaRPr>
          </a:p>
          <a:p>
            <a:pPr marL="0" lvl="0" indent="0" algn="r" rtl="1">
              <a:spcBef>
                <a:spcPts val="120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7"/>
        <p:cNvGrpSpPr/>
        <p:nvPr/>
      </p:nvGrpSpPr>
      <p:grpSpPr>
        <a:xfrm>
          <a:off x="0" y="0"/>
          <a:ext cx="0" cy="0"/>
          <a:chOff x="0" y="0"/>
          <a:chExt cx="0" cy="0"/>
        </a:xfrm>
      </p:grpSpPr>
      <p:sp>
        <p:nvSpPr>
          <p:cNvPr id="598" name="Google Shape;598;g3d36bf88e35_0_2484: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9" name="Google Shape;599;g3d36bf88e35_0_2484: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تحدّي كاشف الذكاء الاصطناعي (٣ دقائق) – التعليمات:</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«سأعرض عليكم ٦ تطبيقات وميزات. عندما تلاحظون شيئًا يستخدم الذكاء الاصطناعي، ارفعوا أيديكم. لا تقلقوا بشأن الإجابة الخاطئة، الهدف هو أن نتعلم!»</a:t>
            </a:r>
            <a:endParaRPr>
              <a:solidFill>
                <a:schemeClr val="dk1"/>
              </a:solidFill>
              <a:latin typeface="Inter"/>
              <a:ea typeface="Inter"/>
              <a:cs typeface="Inter"/>
              <a:sym typeface="Inter"/>
            </a:endParaRPr>
          </a:p>
          <a:p>
            <a:pPr marL="0" lvl="0" indent="0" algn="r" rtl="1">
              <a:spcBef>
                <a:spcPts val="120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0"/>
        <p:cNvGrpSpPr/>
        <p:nvPr/>
      </p:nvGrpSpPr>
      <p:grpSpPr>
        <a:xfrm>
          <a:off x="0" y="0"/>
          <a:ext cx="0" cy="0"/>
          <a:chOff x="0" y="0"/>
          <a:chExt cx="0" cy="0"/>
        </a:xfrm>
      </p:grpSpPr>
      <p:sp>
        <p:nvSpPr>
          <p:cNvPr id="611" name="Google Shape;611;g3d36bf88e35_0_2645: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2" name="Google Shape;612;g3d36bf88e35_0_2645: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ملاحظات</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المتحدث</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أمثلة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للعرض</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AutoNum type="arabicPeriod"/>
            </a:pPr>
            <a:r>
              <a:rPr lang="en-US" b="1" dirty="0" err="1">
                <a:solidFill>
                  <a:schemeClr val="dk1"/>
                </a:solidFill>
                <a:latin typeface="Inter"/>
                <a:ea typeface="Inter"/>
                <a:cs typeface="Inter"/>
                <a:sym typeface="Inter"/>
              </a:rPr>
              <a:t>فلاتر</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الوجه</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في</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إنستغرام</a:t>
            </a:r>
            <a:r>
              <a:rPr lang="en-US" b="1" dirty="0">
                <a:solidFill>
                  <a:schemeClr val="dk1"/>
                </a:solidFill>
                <a:latin typeface="Inter"/>
                <a:ea typeface="Inter"/>
                <a:cs typeface="Inter"/>
                <a:sym typeface="Inter"/>
              </a:rPr>
              <a:t> - </a:t>
            </a:r>
            <a:r>
              <a:rPr lang="en-US" i="1" dirty="0" err="1">
                <a:solidFill>
                  <a:schemeClr val="dk1"/>
                </a:solidFill>
                <a:latin typeface="Inter"/>
                <a:ea typeface="Inter"/>
                <a:cs typeface="Inter"/>
                <a:sym typeface="Inter"/>
              </a:rPr>
              <a:t>الذكاء</a:t>
            </a:r>
            <a:r>
              <a:rPr lang="en-US" i="1" dirty="0">
                <a:solidFill>
                  <a:schemeClr val="dk1"/>
                </a:solidFill>
                <a:latin typeface="Inter"/>
                <a:ea typeface="Inter"/>
                <a:cs typeface="Inter"/>
                <a:sym typeface="Inter"/>
              </a:rPr>
              <a:t> </a:t>
            </a:r>
            <a:r>
              <a:rPr lang="en-US" i="1" dirty="0" err="1">
                <a:solidFill>
                  <a:schemeClr val="dk1"/>
                </a:solidFill>
                <a:latin typeface="Inter"/>
                <a:ea typeface="Inter"/>
                <a:cs typeface="Inter"/>
                <a:sym typeface="Inter"/>
              </a:rPr>
              <a:t>الاصطناعي</a:t>
            </a:r>
            <a:r>
              <a:rPr lang="en-US" i="1" dirty="0">
                <a:solidFill>
                  <a:schemeClr val="dk1"/>
                </a:solidFill>
                <a:latin typeface="Inter"/>
                <a:ea typeface="Inter"/>
                <a:cs typeface="Inter"/>
                <a:sym typeface="Inter"/>
              </a:rPr>
              <a:t> </a:t>
            </a:r>
            <a:r>
              <a:rPr lang="en-US" i="1" dirty="0" err="1">
                <a:solidFill>
                  <a:schemeClr val="dk1"/>
                </a:solidFill>
                <a:latin typeface="Inter"/>
                <a:ea typeface="Inter"/>
                <a:cs typeface="Inter"/>
                <a:sym typeface="Inter"/>
              </a:rPr>
              <a:t>يتعرف</a:t>
            </a:r>
            <a:r>
              <a:rPr lang="en-US" i="1" dirty="0">
                <a:solidFill>
                  <a:schemeClr val="dk1"/>
                </a:solidFill>
                <a:latin typeface="Inter"/>
                <a:ea typeface="Inter"/>
                <a:cs typeface="Inter"/>
                <a:sym typeface="Inter"/>
              </a:rPr>
              <a:t> </a:t>
            </a:r>
            <a:r>
              <a:rPr lang="en-US" i="1" dirty="0" err="1">
                <a:solidFill>
                  <a:schemeClr val="dk1"/>
                </a:solidFill>
                <a:latin typeface="Inter"/>
                <a:ea typeface="Inter"/>
                <a:cs typeface="Inter"/>
                <a:sym typeface="Inter"/>
              </a:rPr>
              <a:t>على</a:t>
            </a:r>
            <a:r>
              <a:rPr lang="en-US" i="1" dirty="0">
                <a:solidFill>
                  <a:schemeClr val="dk1"/>
                </a:solidFill>
                <a:latin typeface="Inter"/>
                <a:ea typeface="Inter"/>
                <a:cs typeface="Inter"/>
                <a:sym typeface="Inter"/>
              </a:rPr>
              <a:t> </a:t>
            </a:r>
            <a:r>
              <a:rPr lang="en-US" i="1" dirty="0" err="1">
                <a:solidFill>
                  <a:schemeClr val="dk1"/>
                </a:solidFill>
                <a:latin typeface="Inter"/>
                <a:ea typeface="Inter"/>
                <a:cs typeface="Inter"/>
                <a:sym typeface="Inter"/>
              </a:rPr>
              <a:t>الوجوه</a:t>
            </a:r>
            <a:r>
              <a:rPr lang="en-US" i="1" dirty="0">
                <a:solidFill>
                  <a:schemeClr val="dk1"/>
                </a:solidFill>
                <a:latin typeface="Inter"/>
                <a:ea typeface="Inter"/>
                <a:cs typeface="Inter"/>
                <a:sym typeface="Inter"/>
              </a:rPr>
              <a:t> </a:t>
            </a:r>
            <a:r>
              <a:rPr lang="en-US" i="1" dirty="0" err="1">
                <a:solidFill>
                  <a:schemeClr val="dk1"/>
                </a:solidFill>
                <a:latin typeface="Inter"/>
                <a:ea typeface="Inter"/>
                <a:cs typeface="Inter"/>
                <a:sym typeface="Inter"/>
              </a:rPr>
              <a:t>ويضيف</a:t>
            </a:r>
            <a:r>
              <a:rPr lang="en-US" i="1" dirty="0">
                <a:solidFill>
                  <a:schemeClr val="dk1"/>
                </a:solidFill>
                <a:latin typeface="Inter"/>
                <a:ea typeface="Inter"/>
                <a:cs typeface="Inter"/>
                <a:sym typeface="Inter"/>
              </a:rPr>
              <a:t> </a:t>
            </a:r>
            <a:r>
              <a:rPr lang="en-US" i="1" dirty="0" err="1">
                <a:solidFill>
                  <a:schemeClr val="dk1"/>
                </a:solidFill>
                <a:latin typeface="Inter"/>
                <a:ea typeface="Inter"/>
                <a:cs typeface="Inter"/>
                <a:sym typeface="Inter"/>
              </a:rPr>
              <a:t>تأثيرات</a:t>
            </a:r>
            <a:endParaRPr i="1" dirty="0">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AutoNum type="arabicPeriod"/>
            </a:pPr>
            <a:r>
              <a:rPr lang="en-US" b="1" dirty="0" err="1">
                <a:solidFill>
                  <a:schemeClr val="dk1"/>
                </a:solidFill>
                <a:latin typeface="Inter"/>
                <a:ea typeface="Inter"/>
                <a:cs typeface="Inter"/>
                <a:sym typeface="Inter"/>
              </a:rPr>
              <a:t>تحويل</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الرسائل</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الصوتية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في</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واتساب</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إلى</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نص</a:t>
            </a:r>
            <a:r>
              <a:rPr lang="en-US" b="1" dirty="0">
                <a:solidFill>
                  <a:schemeClr val="dk1"/>
                </a:solidFill>
                <a:latin typeface="Inter"/>
                <a:ea typeface="Inter"/>
                <a:cs typeface="Inter"/>
                <a:sym typeface="Inter"/>
              </a:rPr>
              <a:t> – </a:t>
            </a:r>
            <a:r>
              <a:rPr lang="en-US" i="1" dirty="0" err="1">
                <a:solidFill>
                  <a:schemeClr val="dk1"/>
                </a:solidFill>
                <a:latin typeface="Inter"/>
                <a:ea typeface="Inter"/>
                <a:cs typeface="Inter"/>
                <a:sym typeface="Inter"/>
              </a:rPr>
              <a:t>الذكاء</a:t>
            </a:r>
            <a:r>
              <a:rPr lang="en-US" i="1" dirty="0">
                <a:solidFill>
                  <a:schemeClr val="dk1"/>
                </a:solidFill>
                <a:latin typeface="Inter"/>
                <a:ea typeface="Inter"/>
                <a:cs typeface="Inter"/>
                <a:sym typeface="Inter"/>
              </a:rPr>
              <a:t> </a:t>
            </a:r>
            <a:r>
              <a:rPr lang="en-US" i="1" dirty="0" err="1">
                <a:solidFill>
                  <a:schemeClr val="dk1"/>
                </a:solidFill>
                <a:latin typeface="Inter"/>
                <a:ea typeface="Inter"/>
                <a:cs typeface="Inter"/>
                <a:sym typeface="Inter"/>
              </a:rPr>
              <a:t>الاصطناعي</a:t>
            </a:r>
            <a:r>
              <a:rPr lang="en-US" i="1" dirty="0">
                <a:solidFill>
                  <a:schemeClr val="dk1"/>
                </a:solidFill>
                <a:latin typeface="Inter"/>
                <a:ea typeface="Inter"/>
                <a:cs typeface="Inter"/>
                <a:sym typeface="Inter"/>
              </a:rPr>
              <a:t> </a:t>
            </a:r>
            <a:r>
              <a:rPr lang="en-US" i="1" dirty="0" err="1">
                <a:solidFill>
                  <a:schemeClr val="dk1"/>
                </a:solidFill>
                <a:latin typeface="Inter"/>
                <a:ea typeface="Inter"/>
                <a:cs typeface="Inter"/>
                <a:sym typeface="Inter"/>
              </a:rPr>
              <a:t>يحوّل</a:t>
            </a:r>
            <a:r>
              <a:rPr lang="en-US" i="1" dirty="0">
                <a:solidFill>
                  <a:schemeClr val="dk1"/>
                </a:solidFill>
                <a:latin typeface="Inter"/>
                <a:ea typeface="Inter"/>
                <a:cs typeface="Inter"/>
                <a:sym typeface="Inter"/>
              </a:rPr>
              <a:t> </a:t>
            </a:r>
            <a:r>
              <a:rPr lang="en-US" i="1" dirty="0" err="1">
                <a:solidFill>
                  <a:schemeClr val="dk1"/>
                </a:solidFill>
                <a:latin typeface="Inter"/>
                <a:ea typeface="Inter"/>
                <a:cs typeface="Inter"/>
                <a:sym typeface="Inter"/>
              </a:rPr>
              <a:t>الكلام</a:t>
            </a:r>
            <a:r>
              <a:rPr lang="en-US" i="1" dirty="0">
                <a:solidFill>
                  <a:schemeClr val="dk1"/>
                </a:solidFill>
                <a:latin typeface="Inter"/>
                <a:ea typeface="Inter"/>
                <a:cs typeface="Inter"/>
                <a:sym typeface="Inter"/>
              </a:rPr>
              <a:t> </a:t>
            </a:r>
            <a:r>
              <a:rPr lang="en-US" i="1" dirty="0" err="1">
                <a:solidFill>
                  <a:schemeClr val="dk1"/>
                </a:solidFill>
                <a:latin typeface="Inter"/>
                <a:ea typeface="Inter"/>
                <a:cs typeface="Inter"/>
                <a:sym typeface="Inter"/>
              </a:rPr>
              <a:t>إلى</a:t>
            </a:r>
            <a:r>
              <a:rPr lang="en-US" i="1" dirty="0">
                <a:solidFill>
                  <a:schemeClr val="dk1"/>
                </a:solidFill>
                <a:latin typeface="Inter"/>
                <a:ea typeface="Inter"/>
                <a:cs typeface="Inter"/>
                <a:sym typeface="Inter"/>
              </a:rPr>
              <a:t> </a:t>
            </a:r>
            <a:r>
              <a:rPr lang="en-US" i="1" dirty="0" err="1">
                <a:solidFill>
                  <a:schemeClr val="dk1"/>
                </a:solidFill>
                <a:latin typeface="Inter"/>
                <a:ea typeface="Inter"/>
                <a:cs typeface="Inter"/>
                <a:sym typeface="Inter"/>
              </a:rPr>
              <a:t>نص</a:t>
            </a:r>
            <a:r>
              <a:rPr lang="en-US" i="1" dirty="0">
                <a:solidFill>
                  <a:schemeClr val="dk1"/>
                </a:solidFill>
                <a:latin typeface="Inter"/>
                <a:ea typeface="Inter"/>
                <a:cs typeface="Inter"/>
                <a:sym typeface="Inter"/>
              </a:rPr>
              <a:t> </a:t>
            </a:r>
            <a:r>
              <a:rPr lang="en-US" i="1" dirty="0" err="1">
                <a:solidFill>
                  <a:schemeClr val="dk1"/>
                </a:solidFill>
                <a:latin typeface="Inter"/>
                <a:ea typeface="Inter"/>
                <a:cs typeface="Inter"/>
                <a:sym typeface="Inter"/>
              </a:rPr>
              <a:t>مكتوب</a:t>
            </a:r>
            <a:endParaRPr i="1" dirty="0">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AutoNum type="arabicPeriod"/>
            </a:pPr>
            <a:r>
              <a:rPr lang="en-US" b="1" dirty="0" err="1">
                <a:solidFill>
                  <a:schemeClr val="dk1"/>
                </a:solidFill>
                <a:latin typeface="Inter"/>
                <a:ea typeface="Inter"/>
                <a:cs typeface="Inter"/>
                <a:sym typeface="Inter"/>
              </a:rPr>
              <a:t>ميزة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الكاميرا</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في</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ترجمة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جوجل</a:t>
            </a:r>
            <a:r>
              <a:rPr lang="en-US" b="1" dirty="0">
                <a:solidFill>
                  <a:schemeClr val="dk1"/>
                </a:solidFill>
                <a:latin typeface="Inter"/>
                <a:ea typeface="Inter"/>
                <a:cs typeface="Inter"/>
                <a:sym typeface="Inter"/>
              </a:rPr>
              <a:t> –</a:t>
            </a:r>
            <a:r>
              <a:rPr lang="en-US" i="1" dirty="0">
                <a:solidFill>
                  <a:schemeClr val="dk1"/>
                </a:solidFill>
                <a:latin typeface="Inter"/>
                <a:ea typeface="Inter"/>
                <a:cs typeface="Inter"/>
                <a:sym typeface="Inter"/>
              </a:rPr>
              <a:t> </a:t>
            </a:r>
            <a:r>
              <a:rPr lang="en-US" i="1" dirty="0" err="1">
                <a:solidFill>
                  <a:schemeClr val="dk1"/>
                </a:solidFill>
                <a:latin typeface="Inter"/>
                <a:ea typeface="Inter"/>
                <a:cs typeface="Inter"/>
                <a:sym typeface="Inter"/>
              </a:rPr>
              <a:t>الذكاء</a:t>
            </a:r>
            <a:r>
              <a:rPr lang="en-US" i="1" dirty="0">
                <a:solidFill>
                  <a:schemeClr val="dk1"/>
                </a:solidFill>
                <a:latin typeface="Inter"/>
                <a:ea typeface="Inter"/>
                <a:cs typeface="Inter"/>
                <a:sym typeface="Inter"/>
              </a:rPr>
              <a:t> </a:t>
            </a:r>
            <a:r>
              <a:rPr lang="en-US" i="1" dirty="0" err="1">
                <a:solidFill>
                  <a:schemeClr val="dk1"/>
                </a:solidFill>
                <a:latin typeface="Inter"/>
                <a:ea typeface="Inter"/>
                <a:cs typeface="Inter"/>
                <a:sym typeface="Inter"/>
              </a:rPr>
              <a:t>الاصطناعي</a:t>
            </a:r>
            <a:r>
              <a:rPr lang="en-US" i="1" dirty="0">
                <a:solidFill>
                  <a:schemeClr val="dk1"/>
                </a:solidFill>
                <a:latin typeface="Inter"/>
                <a:ea typeface="Inter"/>
                <a:cs typeface="Inter"/>
                <a:sym typeface="Inter"/>
              </a:rPr>
              <a:t> </a:t>
            </a:r>
            <a:r>
              <a:rPr lang="en-US" i="1" dirty="0" err="1">
                <a:solidFill>
                  <a:schemeClr val="dk1"/>
                </a:solidFill>
                <a:latin typeface="Inter"/>
                <a:ea typeface="Inter"/>
                <a:cs typeface="Inter"/>
                <a:sym typeface="Inter"/>
              </a:rPr>
              <a:t>يترجم</a:t>
            </a:r>
            <a:r>
              <a:rPr lang="en-US" i="1" dirty="0">
                <a:solidFill>
                  <a:schemeClr val="dk1"/>
                </a:solidFill>
                <a:latin typeface="Inter"/>
                <a:ea typeface="Inter"/>
                <a:cs typeface="Inter"/>
                <a:sym typeface="Inter"/>
              </a:rPr>
              <a:t> </a:t>
            </a:r>
            <a:r>
              <a:rPr lang="en-US" i="1" dirty="0" err="1">
                <a:solidFill>
                  <a:schemeClr val="dk1"/>
                </a:solidFill>
                <a:latin typeface="Inter"/>
                <a:ea typeface="Inter"/>
                <a:cs typeface="Inter"/>
                <a:sym typeface="Inter"/>
              </a:rPr>
              <a:t>النصوص</a:t>
            </a:r>
            <a:r>
              <a:rPr lang="en-US" i="1" dirty="0">
                <a:solidFill>
                  <a:schemeClr val="dk1"/>
                </a:solidFill>
                <a:latin typeface="Inter"/>
                <a:ea typeface="Inter"/>
                <a:cs typeface="Inter"/>
                <a:sym typeface="Inter"/>
              </a:rPr>
              <a:t> </a:t>
            </a:r>
            <a:r>
              <a:rPr lang="en-US" i="1" dirty="0" err="1">
                <a:solidFill>
                  <a:schemeClr val="dk1"/>
                </a:solidFill>
                <a:latin typeface="Inter"/>
                <a:ea typeface="Inter"/>
                <a:cs typeface="Inter"/>
                <a:sym typeface="Inter"/>
              </a:rPr>
              <a:t>فورياً</a:t>
            </a:r>
            <a:endParaRPr i="1" dirty="0">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AutoNum type="arabicPeriod"/>
            </a:pPr>
            <a:r>
              <a:rPr lang="en-US" b="1" dirty="0" err="1">
                <a:solidFill>
                  <a:schemeClr val="dk1"/>
                </a:solidFill>
                <a:latin typeface="Inter"/>
                <a:ea typeface="Inter"/>
                <a:cs typeface="Inter"/>
                <a:sym typeface="Inter"/>
              </a:rPr>
              <a:t>الفيديوهات</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المقترحة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في</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يوتيوب</a:t>
            </a:r>
            <a:r>
              <a:rPr lang="en-US" b="1" dirty="0">
                <a:solidFill>
                  <a:schemeClr val="dk1"/>
                </a:solidFill>
                <a:latin typeface="Inter"/>
                <a:ea typeface="Inter"/>
                <a:cs typeface="Inter"/>
                <a:sym typeface="Inter"/>
              </a:rPr>
              <a:t> - </a:t>
            </a:r>
            <a:r>
              <a:rPr lang="en-US" i="1" dirty="0" err="1">
                <a:solidFill>
                  <a:schemeClr val="dk1"/>
                </a:solidFill>
                <a:latin typeface="Inter"/>
                <a:ea typeface="Inter"/>
                <a:cs typeface="Inter"/>
                <a:sym typeface="Inter"/>
              </a:rPr>
              <a:t>الذكاء</a:t>
            </a:r>
            <a:r>
              <a:rPr lang="en-US" i="1" dirty="0">
                <a:solidFill>
                  <a:schemeClr val="dk1"/>
                </a:solidFill>
                <a:latin typeface="Inter"/>
                <a:ea typeface="Inter"/>
                <a:cs typeface="Inter"/>
                <a:sym typeface="Inter"/>
              </a:rPr>
              <a:t> </a:t>
            </a:r>
            <a:r>
              <a:rPr lang="en-US" i="1" dirty="0" err="1">
                <a:solidFill>
                  <a:schemeClr val="dk1"/>
                </a:solidFill>
                <a:latin typeface="Inter"/>
                <a:ea typeface="Inter"/>
                <a:cs typeface="Inter"/>
                <a:sym typeface="Inter"/>
              </a:rPr>
              <a:t>الاصطناعي</a:t>
            </a:r>
            <a:r>
              <a:rPr lang="en-US" i="1" dirty="0">
                <a:solidFill>
                  <a:schemeClr val="dk1"/>
                </a:solidFill>
                <a:latin typeface="Inter"/>
                <a:ea typeface="Inter"/>
                <a:cs typeface="Inter"/>
                <a:sym typeface="Inter"/>
              </a:rPr>
              <a:t> </a:t>
            </a:r>
            <a:r>
              <a:rPr lang="en-US" i="1" dirty="0" err="1">
                <a:solidFill>
                  <a:schemeClr val="dk1"/>
                </a:solidFill>
                <a:latin typeface="Inter"/>
                <a:ea typeface="Inter"/>
                <a:cs typeface="Inter"/>
                <a:sym typeface="Inter"/>
              </a:rPr>
              <a:t>يتعلم</a:t>
            </a:r>
            <a:r>
              <a:rPr lang="en-US" i="1" dirty="0">
                <a:solidFill>
                  <a:schemeClr val="dk1"/>
                </a:solidFill>
                <a:latin typeface="Inter"/>
                <a:ea typeface="Inter"/>
                <a:cs typeface="Inter"/>
                <a:sym typeface="Inter"/>
              </a:rPr>
              <a:t> </a:t>
            </a:r>
            <a:r>
              <a:rPr lang="en-US" i="1" dirty="0" err="1">
                <a:solidFill>
                  <a:schemeClr val="dk1"/>
                </a:solidFill>
                <a:latin typeface="Inter"/>
                <a:ea typeface="Inter"/>
                <a:cs typeface="Inter"/>
                <a:sym typeface="Inter"/>
              </a:rPr>
              <a:t>تفضيلاتكم</a:t>
            </a:r>
            <a:endParaRPr i="1" dirty="0">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AutoNum type="arabicPeriod"/>
            </a:pPr>
            <a:r>
              <a:rPr lang="en-US" b="1" dirty="0" err="1">
                <a:solidFill>
                  <a:schemeClr val="dk1"/>
                </a:solidFill>
                <a:latin typeface="Inter"/>
                <a:ea typeface="Inter"/>
                <a:cs typeface="Inter"/>
                <a:sym typeface="Inter"/>
              </a:rPr>
              <a:t>صفحة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لك</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في</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تيك</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توك</a:t>
            </a:r>
            <a:r>
              <a:rPr lang="en-US" b="1" dirty="0">
                <a:solidFill>
                  <a:schemeClr val="dk1"/>
                </a:solidFill>
                <a:latin typeface="Inter"/>
                <a:ea typeface="Inter"/>
                <a:cs typeface="Inter"/>
                <a:sym typeface="Inter"/>
              </a:rPr>
              <a:t> -</a:t>
            </a:r>
            <a:r>
              <a:rPr lang="en-US" i="1" dirty="0">
                <a:solidFill>
                  <a:schemeClr val="dk1"/>
                </a:solidFill>
                <a:latin typeface="Inter"/>
                <a:ea typeface="Inter"/>
                <a:cs typeface="Inter"/>
                <a:sym typeface="Inter"/>
              </a:rPr>
              <a:t> </a:t>
            </a:r>
            <a:r>
              <a:rPr lang="en-US" i="1" dirty="0" err="1">
                <a:solidFill>
                  <a:schemeClr val="dk1"/>
                </a:solidFill>
                <a:latin typeface="Inter"/>
                <a:ea typeface="Inter"/>
                <a:cs typeface="Inter"/>
                <a:sym typeface="Inter"/>
              </a:rPr>
              <a:t>الذكاء</a:t>
            </a:r>
            <a:r>
              <a:rPr lang="en-US" i="1" dirty="0">
                <a:solidFill>
                  <a:schemeClr val="dk1"/>
                </a:solidFill>
                <a:latin typeface="Inter"/>
                <a:ea typeface="Inter"/>
                <a:cs typeface="Inter"/>
                <a:sym typeface="Inter"/>
              </a:rPr>
              <a:t> </a:t>
            </a:r>
            <a:r>
              <a:rPr lang="en-US" i="1" dirty="0" err="1">
                <a:solidFill>
                  <a:schemeClr val="dk1"/>
                </a:solidFill>
                <a:latin typeface="Inter"/>
                <a:ea typeface="Inter"/>
                <a:cs typeface="Inter"/>
                <a:sym typeface="Inter"/>
              </a:rPr>
              <a:t>الاصطناعي</a:t>
            </a:r>
            <a:r>
              <a:rPr lang="en-US" i="1" dirty="0">
                <a:solidFill>
                  <a:schemeClr val="dk1"/>
                </a:solidFill>
                <a:latin typeface="Inter"/>
                <a:ea typeface="Inter"/>
                <a:cs typeface="Inter"/>
                <a:sym typeface="Inter"/>
              </a:rPr>
              <a:t> </a:t>
            </a:r>
            <a:r>
              <a:rPr lang="en-US" i="1" dirty="0" err="1">
                <a:solidFill>
                  <a:schemeClr val="dk1"/>
                </a:solidFill>
                <a:latin typeface="Inter"/>
                <a:ea typeface="Inter"/>
                <a:cs typeface="Inter"/>
                <a:sym typeface="Inter"/>
              </a:rPr>
              <a:t>ينشئ</a:t>
            </a:r>
            <a:r>
              <a:rPr lang="en-US" i="1" dirty="0">
                <a:solidFill>
                  <a:schemeClr val="dk1"/>
                </a:solidFill>
                <a:latin typeface="Inter"/>
                <a:ea typeface="Inter"/>
                <a:cs typeface="Inter"/>
                <a:sym typeface="Inter"/>
              </a:rPr>
              <a:t> </a:t>
            </a:r>
            <a:r>
              <a:rPr lang="en-US" i="1" dirty="0" err="1">
                <a:solidFill>
                  <a:schemeClr val="dk1"/>
                </a:solidFill>
                <a:latin typeface="Inter"/>
                <a:ea typeface="Inter"/>
                <a:cs typeface="Inter"/>
                <a:sym typeface="Inter"/>
              </a:rPr>
              <a:t>محتوى</a:t>
            </a:r>
            <a:r>
              <a:rPr lang="en-US" i="1" dirty="0">
                <a:solidFill>
                  <a:schemeClr val="dk1"/>
                </a:solidFill>
                <a:latin typeface="Inter"/>
                <a:ea typeface="Inter"/>
                <a:cs typeface="Inter"/>
                <a:sym typeface="Inter"/>
              </a:rPr>
              <a:t> </a:t>
            </a:r>
            <a:r>
              <a:rPr lang="en-US" i="1" dirty="0" err="1">
                <a:solidFill>
                  <a:schemeClr val="dk1"/>
                </a:solidFill>
                <a:latin typeface="Inter"/>
                <a:ea typeface="Inter"/>
                <a:cs typeface="Inter"/>
                <a:sym typeface="Inter"/>
              </a:rPr>
              <a:t>مخصصًا</a:t>
            </a:r>
            <a:r>
              <a:rPr lang="en-US" i="1" dirty="0">
                <a:solidFill>
                  <a:schemeClr val="dk1"/>
                </a:solidFill>
                <a:latin typeface="Inter"/>
                <a:ea typeface="Inter"/>
                <a:cs typeface="Inter"/>
                <a:sym typeface="Inter"/>
              </a:rPr>
              <a:t> </a:t>
            </a:r>
            <a:r>
              <a:rPr lang="en-US" i="1" dirty="0" err="1">
                <a:solidFill>
                  <a:schemeClr val="dk1"/>
                </a:solidFill>
                <a:latin typeface="Inter"/>
                <a:ea typeface="Inter"/>
                <a:cs typeface="Inter"/>
                <a:sym typeface="Inter"/>
              </a:rPr>
              <a:t>لكم</a:t>
            </a:r>
            <a:endParaRPr i="1" dirty="0">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AutoNum type="arabicPeriod"/>
            </a:pPr>
            <a:r>
              <a:rPr lang="en-US" b="1" dirty="0" err="1">
                <a:solidFill>
                  <a:schemeClr val="dk1"/>
                </a:solidFill>
                <a:latin typeface="Inter"/>
                <a:ea typeface="Inter"/>
                <a:cs typeface="Inter"/>
                <a:sym typeface="Inter"/>
              </a:rPr>
              <a:t>تجميع</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الوجوه</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في</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صور</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جوجل</a:t>
            </a:r>
            <a:r>
              <a:rPr lang="en-US" b="1" dirty="0">
                <a:solidFill>
                  <a:schemeClr val="dk1"/>
                </a:solidFill>
                <a:latin typeface="Inter"/>
                <a:ea typeface="Inter"/>
                <a:cs typeface="Inter"/>
                <a:sym typeface="Inter"/>
              </a:rPr>
              <a:t> - </a:t>
            </a:r>
            <a:r>
              <a:rPr lang="en-US" i="1" dirty="0" err="1">
                <a:solidFill>
                  <a:schemeClr val="dk1"/>
                </a:solidFill>
                <a:latin typeface="Inter"/>
                <a:ea typeface="Inter"/>
                <a:cs typeface="Inter"/>
                <a:sym typeface="Inter"/>
              </a:rPr>
              <a:t>الذكاء</a:t>
            </a:r>
            <a:r>
              <a:rPr lang="en-US" i="1" dirty="0">
                <a:solidFill>
                  <a:schemeClr val="dk1"/>
                </a:solidFill>
                <a:latin typeface="Inter"/>
                <a:ea typeface="Inter"/>
                <a:cs typeface="Inter"/>
                <a:sym typeface="Inter"/>
              </a:rPr>
              <a:t> </a:t>
            </a:r>
            <a:r>
              <a:rPr lang="en-US" i="1" dirty="0" err="1">
                <a:solidFill>
                  <a:schemeClr val="dk1"/>
                </a:solidFill>
                <a:latin typeface="Inter"/>
                <a:ea typeface="Inter"/>
                <a:cs typeface="Inter"/>
                <a:sym typeface="Inter"/>
              </a:rPr>
              <a:t>الاصطناعي</a:t>
            </a:r>
            <a:r>
              <a:rPr lang="en-US" i="1" dirty="0">
                <a:solidFill>
                  <a:schemeClr val="dk1"/>
                </a:solidFill>
                <a:latin typeface="Inter"/>
                <a:ea typeface="Inter"/>
                <a:cs typeface="Inter"/>
                <a:sym typeface="Inter"/>
              </a:rPr>
              <a:t> </a:t>
            </a:r>
            <a:r>
              <a:rPr lang="en-US" i="1" dirty="0" err="1">
                <a:solidFill>
                  <a:schemeClr val="dk1"/>
                </a:solidFill>
                <a:latin typeface="Inter"/>
                <a:ea typeface="Inter"/>
                <a:cs typeface="Inter"/>
                <a:sym typeface="Inter"/>
              </a:rPr>
              <a:t>يتعرف</a:t>
            </a:r>
            <a:r>
              <a:rPr lang="en-US" i="1" dirty="0">
                <a:solidFill>
                  <a:schemeClr val="dk1"/>
                </a:solidFill>
                <a:latin typeface="Inter"/>
                <a:ea typeface="Inter"/>
                <a:cs typeface="Inter"/>
                <a:sym typeface="Inter"/>
              </a:rPr>
              <a:t> </a:t>
            </a:r>
            <a:r>
              <a:rPr lang="en-US" i="1" dirty="0" err="1">
                <a:solidFill>
                  <a:schemeClr val="dk1"/>
                </a:solidFill>
                <a:latin typeface="Inter"/>
                <a:ea typeface="Inter"/>
                <a:cs typeface="Inter"/>
                <a:sym typeface="Inter"/>
              </a:rPr>
              <a:t>على</a:t>
            </a:r>
            <a:r>
              <a:rPr lang="en-US" i="1" dirty="0">
                <a:solidFill>
                  <a:schemeClr val="dk1"/>
                </a:solidFill>
                <a:latin typeface="Inter"/>
                <a:ea typeface="Inter"/>
                <a:cs typeface="Inter"/>
                <a:sym typeface="Inter"/>
              </a:rPr>
              <a:t> </a:t>
            </a:r>
            <a:r>
              <a:rPr lang="en-US" i="1" dirty="0" err="1">
                <a:solidFill>
                  <a:schemeClr val="dk1"/>
                </a:solidFill>
                <a:latin typeface="Inter"/>
                <a:ea typeface="Inter"/>
                <a:cs typeface="Inter"/>
                <a:sym typeface="Inter"/>
              </a:rPr>
              <a:t>الأشخاص</a:t>
            </a:r>
            <a:r>
              <a:rPr lang="en-US" i="1" dirty="0">
                <a:solidFill>
                  <a:schemeClr val="dk1"/>
                </a:solidFill>
                <a:latin typeface="Inter"/>
                <a:ea typeface="Inter"/>
                <a:cs typeface="Inter"/>
                <a:sym typeface="Inter"/>
              </a:rPr>
              <a:t> </a:t>
            </a:r>
            <a:r>
              <a:rPr lang="en-US" i="1" dirty="0" err="1">
                <a:solidFill>
                  <a:schemeClr val="dk1"/>
                </a:solidFill>
                <a:latin typeface="Inter"/>
                <a:ea typeface="Inter"/>
                <a:cs typeface="Inter"/>
                <a:sym typeface="Inter"/>
              </a:rPr>
              <a:t>في</a:t>
            </a:r>
            <a:r>
              <a:rPr lang="en-US" i="1" dirty="0">
                <a:solidFill>
                  <a:schemeClr val="dk1"/>
                </a:solidFill>
                <a:latin typeface="Inter"/>
                <a:ea typeface="Inter"/>
                <a:cs typeface="Inter"/>
                <a:sym typeface="Inter"/>
              </a:rPr>
              <a:t> </a:t>
            </a:r>
            <a:r>
              <a:rPr lang="en-US" i="1" dirty="0" err="1">
                <a:solidFill>
                  <a:schemeClr val="dk1"/>
                </a:solidFill>
                <a:latin typeface="Inter"/>
                <a:ea typeface="Inter"/>
                <a:cs typeface="Inter"/>
                <a:sym typeface="Inter"/>
              </a:rPr>
              <a:t>صوركم</a:t>
            </a:r>
            <a:endParaRPr i="1"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نصائح</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التوجيه</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Font typeface="Inter"/>
              <a:buChar char="●"/>
            </a:pPr>
            <a:r>
              <a:rPr lang="en-US" dirty="0" err="1">
                <a:solidFill>
                  <a:schemeClr val="dk1"/>
                </a:solidFill>
                <a:latin typeface="Inter"/>
                <a:ea typeface="Inter"/>
                <a:cs typeface="Inter"/>
                <a:sym typeface="Inter"/>
              </a:rPr>
              <a:t>احتفلوا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بكل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إجابة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حتى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كانت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غير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صحيحة</a:t>
            </a:r>
            <a:endParaRPr dirty="0">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dirty="0" err="1">
                <a:solidFill>
                  <a:schemeClr val="dk1"/>
                </a:solidFill>
                <a:latin typeface="Inter"/>
                <a:ea typeface="Inter"/>
                <a:cs typeface="Inter"/>
                <a:sym typeface="Inter"/>
              </a:rPr>
              <a:t>اطلبوا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الطلاب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شرح</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تفكيرهم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لماذا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تعتقد</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هذا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يستخدم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dirty="0" err="1">
                <a:solidFill>
                  <a:schemeClr val="dk1"/>
                </a:solidFill>
                <a:latin typeface="Inter"/>
                <a:ea typeface="Inter"/>
                <a:cs typeface="Inter"/>
                <a:sym typeface="Inter"/>
              </a:rPr>
              <a:t>اربطوا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الأمر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بتجاربهم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هل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لاحظ</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أحدكم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يوتيوب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يقترح</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عليكم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فيديوهات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مشابهة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لما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شاهدتموه</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للتو</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ملاحظات</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حول</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الحساسية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الثقافية</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Font typeface="Inter"/>
              <a:buChar char="●"/>
            </a:pPr>
            <a:r>
              <a:rPr lang="en-US" dirty="0" err="1">
                <a:solidFill>
                  <a:schemeClr val="dk1"/>
                </a:solidFill>
                <a:latin typeface="Inter"/>
                <a:ea typeface="Inter"/>
                <a:cs typeface="Inter"/>
                <a:sym typeface="Inter"/>
              </a:rPr>
              <a:t>قد</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يكون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لدى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بعض</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الطلاب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إمكانية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الوصول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جميع</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هذه</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التطبيقات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اعترف</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بذلك</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بصراحة</a:t>
            </a:r>
            <a:endParaRPr dirty="0">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dirty="0" err="1">
                <a:solidFill>
                  <a:schemeClr val="dk1"/>
                </a:solidFill>
                <a:latin typeface="Inter"/>
                <a:ea typeface="Inter"/>
                <a:cs typeface="Inter"/>
                <a:sym typeface="Inter"/>
              </a:rPr>
              <a:t>أدرجوا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أمثلة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تناسب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خلفيات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اقتصادية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مختلفة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مثل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الهواتف</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الأساسية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مقابل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الهواتف</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الذكية</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dirty="0" err="1">
                <a:solidFill>
                  <a:schemeClr val="dk1"/>
                </a:solidFill>
                <a:latin typeface="Inter"/>
                <a:ea typeface="Inter"/>
                <a:cs typeface="Inter"/>
                <a:sym typeface="Inter"/>
              </a:rPr>
              <a:t>كونوا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على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علم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بأن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تكاليف</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البيانات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قد</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تحد</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استخدام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بعض</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الطلاب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للتطبيقات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خاصة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المناطق</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الريفية</a:t>
            </a:r>
            <a:endParaRPr b="1" dirty="0">
              <a:solidFill>
                <a:schemeClr val="dk1"/>
              </a:solidFill>
              <a:latin typeface="Inter"/>
              <a:ea typeface="Inter"/>
              <a:cs typeface="Inter"/>
              <a:sym typeface="Inter"/>
            </a:endParaRPr>
          </a:p>
          <a:p>
            <a:pPr marL="0" lvl="0" indent="0" algn="r" rtl="1">
              <a:spcBef>
                <a:spcPts val="120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0"/>
        <p:cNvGrpSpPr/>
        <p:nvPr/>
      </p:nvGrpSpPr>
      <p:grpSpPr>
        <a:xfrm>
          <a:off x="0" y="0"/>
          <a:ext cx="0" cy="0"/>
          <a:chOff x="0" y="0"/>
          <a:chExt cx="0" cy="0"/>
        </a:xfrm>
      </p:grpSpPr>
      <p:sp>
        <p:nvSpPr>
          <p:cNvPr id="641" name="Google Shape;641;g3d36bf88e35_0_2873: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2" name="Google Shape;642;g3d36bf88e35_0_2873: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marR="381000" lvl="0" indent="0" algn="r" rtl="1">
              <a:lnSpc>
                <a:spcPct val="115000"/>
              </a:lnSpc>
              <a:spcBef>
                <a:spcPts val="1200"/>
              </a:spcBef>
              <a:spcAft>
                <a:spcPts val="0"/>
              </a:spcAft>
              <a:buClr>
                <a:schemeClr val="dk1"/>
              </a:buClr>
              <a:buSzPts val="1100"/>
              <a:buFont typeface="Arial"/>
              <a:buNone/>
            </a:pPr>
            <a:r>
              <a:rPr lang="en-US" sz="1200" b="1">
                <a:solidFill>
                  <a:schemeClr val="dk1"/>
                </a:solidFill>
                <a:latin typeface="Inter"/>
                <a:ea typeface="Inter"/>
                <a:cs typeface="Inter"/>
                <a:sym typeface="Inter"/>
              </a:rPr>
              <a:t>ملاحظات المتحدث:</a:t>
            </a:r>
            <a:endParaRPr sz="1200" b="1">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 قبل أن نتابع، ما هو الذكاء الاصطناعي؟»</a:t>
            </a:r>
            <a:endParaRPr>
              <a:solidFill>
                <a:schemeClr val="dk1"/>
              </a:solidFill>
              <a:latin typeface="Inter"/>
              <a:ea typeface="Inter"/>
              <a:cs typeface="Inter"/>
              <a:sym typeface="Inter"/>
            </a:endParaRPr>
          </a:p>
          <a:p>
            <a:pPr marL="0" lvl="0" indent="0" algn="r" rtl="1">
              <a:spcBef>
                <a:spcPts val="120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9"/>
        <p:cNvGrpSpPr/>
        <p:nvPr/>
      </p:nvGrpSpPr>
      <p:grpSpPr>
        <a:xfrm>
          <a:off x="0" y="0"/>
          <a:ext cx="0" cy="0"/>
          <a:chOff x="0" y="0"/>
          <a:chExt cx="0" cy="0"/>
        </a:xfrm>
      </p:grpSpPr>
      <p:sp>
        <p:nvSpPr>
          <p:cNvPr id="650" name="Google Shape;650;g3d36bf88e35_0_3029: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1" name="Google Shape;651;g3d36bf88e35_0_3029: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marR="381000" lvl="0" indent="0" algn="r" rtl="1">
              <a:lnSpc>
                <a:spcPct val="115000"/>
              </a:lnSpc>
              <a:spcBef>
                <a:spcPts val="1200"/>
              </a:spcBef>
              <a:spcAft>
                <a:spcPts val="0"/>
              </a:spcAft>
              <a:buClr>
                <a:schemeClr val="dk1"/>
              </a:buClr>
              <a:buSzPts val="1100"/>
              <a:buFont typeface="Arial"/>
              <a:buNone/>
            </a:pPr>
            <a:r>
              <a:rPr lang="en-US" sz="1200" b="1">
                <a:solidFill>
                  <a:schemeClr val="dk1"/>
                </a:solidFill>
                <a:latin typeface="Inter"/>
                <a:ea typeface="Inter"/>
                <a:cs typeface="Inter"/>
                <a:sym typeface="Inter"/>
              </a:rPr>
              <a:t>ملاحظات المتحدث:</a:t>
            </a:r>
            <a:endParaRPr sz="1200" b="1">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«الذكاء الاصطناعي هو عندما تُبرمج أجهزة الكمبيوتر أو الآلات على التفكير والتعلم مثل البشر. يمكنها أن تجيب على الأسئلة، وتساعدك في العثور على الأشياء، أو حتى تتحدث معك—تماماً مثل صديق آلي ذكي!»</a:t>
            </a:r>
            <a:endParaRPr>
              <a:solidFill>
                <a:schemeClr val="dk1"/>
              </a:solidFill>
              <a:latin typeface="Inter"/>
              <a:ea typeface="Inter"/>
              <a:cs typeface="Inter"/>
              <a:sym typeface="Inter"/>
            </a:endParaRPr>
          </a:p>
          <a:p>
            <a:pPr marL="0" lvl="0" indent="0" algn="r" rtl="1">
              <a:spcBef>
                <a:spcPts val="120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2"/>
        <p:cNvGrpSpPr/>
        <p:nvPr/>
      </p:nvGrpSpPr>
      <p:grpSpPr>
        <a:xfrm>
          <a:off x="0" y="0"/>
          <a:ext cx="0" cy="0"/>
          <a:chOff x="0" y="0"/>
          <a:chExt cx="0" cy="0"/>
        </a:xfrm>
      </p:grpSpPr>
      <p:sp>
        <p:nvSpPr>
          <p:cNvPr id="663" name="Google Shape;663;g3d36bf88e35_0_3196: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4" name="Google Shape;664;g3d36bf88e35_0_3196: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marR="381000" lvl="0" indent="0" algn="r" rtl="1">
              <a:lnSpc>
                <a:spcPct val="115000"/>
              </a:lnSpc>
              <a:spcBef>
                <a:spcPts val="1200"/>
              </a:spcBef>
              <a:spcAft>
                <a:spcPts val="0"/>
              </a:spcAft>
              <a:buClr>
                <a:schemeClr val="dk1"/>
              </a:buClr>
              <a:buSzPts val="1100"/>
              <a:buFont typeface="Arial"/>
              <a:buNone/>
            </a:pPr>
            <a:r>
              <a:rPr lang="en-US" sz="1200" b="1">
                <a:solidFill>
                  <a:schemeClr val="dk1"/>
                </a:solidFill>
                <a:latin typeface="Inter"/>
                <a:ea typeface="Inter"/>
                <a:cs typeface="Inter"/>
                <a:sym typeface="Inter"/>
              </a:rPr>
              <a:t>ملاحظات المتحدث:</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«إذن، كيف يعمل؟»</a:t>
            </a:r>
            <a:endParaRPr>
              <a:solidFill>
                <a:schemeClr val="dk1"/>
              </a:solidFill>
              <a:latin typeface="Inter"/>
              <a:ea typeface="Inter"/>
              <a:cs typeface="Inter"/>
              <a:sym typeface="Inter"/>
            </a:endParaRPr>
          </a:p>
          <a:p>
            <a:pPr marL="0" lvl="0" indent="0" algn="r" rtl="0">
              <a:lnSpc>
                <a:spcPct val="115000"/>
              </a:lnSpc>
              <a:spcBef>
                <a:spcPts val="0"/>
              </a:spcBef>
              <a:spcAft>
                <a:spcPts val="0"/>
              </a:spcAft>
              <a:buClr>
                <a:schemeClr val="dk1"/>
              </a:buClr>
              <a:buSzPts val="1100"/>
              <a:buFont typeface="Arial"/>
              <a:buNone/>
            </a:pPr>
            <a:endParaRPr>
              <a:solidFill>
                <a:schemeClr val="dk1"/>
              </a:solidFill>
              <a:latin typeface="Inter"/>
              <a:ea typeface="Inter"/>
              <a:cs typeface="Inter"/>
              <a:sym typeface="Inter"/>
            </a:endParaRPr>
          </a:p>
          <a:p>
            <a:pPr marL="0" lvl="0" indent="0" algn="r" rtl="1">
              <a:lnSpc>
                <a:spcPct val="115000"/>
              </a:lnSpc>
              <a:spcBef>
                <a:spcPts val="0"/>
              </a:spcBef>
              <a:spcAft>
                <a:spcPts val="0"/>
              </a:spcAft>
              <a:buClr>
                <a:schemeClr val="dk1"/>
              </a:buClr>
              <a:buSzPts val="1100"/>
              <a:buFont typeface="Arial"/>
              <a:buNone/>
            </a:pPr>
            <a:r>
              <a:rPr lang="en-US">
                <a:solidFill>
                  <a:schemeClr val="dk1"/>
                </a:solidFill>
                <a:latin typeface="Inter"/>
                <a:ea typeface="Inter"/>
                <a:cs typeface="Inter"/>
                <a:sym typeface="Inter"/>
              </a:rPr>
              <a:t>التعلم من الأمثلة: ينظر الذكاء الاصطناعي إلى عدد كبير جداً من الصور أو الكلمات أو الأصوات — مثل الواجبات المدرسية — لفهم الأنماط. على سبيل المثال، قد يدرس آلاف الصور للخط العربي أو الأنماط الهندسية التقليدية ليتعلم شكلها</a:t>
            </a:r>
            <a:endParaRPr>
              <a:solidFill>
                <a:schemeClr val="dk1"/>
              </a:solidFill>
              <a:latin typeface="Inter"/>
              <a:ea typeface="Inter"/>
              <a:cs typeface="Inter"/>
              <a:sym typeface="Inter"/>
            </a:endParaRPr>
          </a:p>
          <a:p>
            <a:pPr marL="0" lvl="0" indent="0" algn="r" rtl="0">
              <a:lnSpc>
                <a:spcPct val="115000"/>
              </a:lnSpc>
              <a:spcBef>
                <a:spcPts val="0"/>
              </a:spcBef>
              <a:spcAft>
                <a:spcPts val="0"/>
              </a:spcAft>
              <a:buClr>
                <a:schemeClr val="dk1"/>
              </a:buClr>
              <a:buSzPts val="1100"/>
              <a:buFont typeface="Arial"/>
              <a:buNone/>
            </a:pPr>
            <a:endParaRPr>
              <a:solidFill>
                <a:schemeClr val="dk1"/>
              </a:solidFill>
              <a:latin typeface="Inter"/>
              <a:ea typeface="Inter"/>
              <a:cs typeface="Inter"/>
              <a:sym typeface="Inter"/>
            </a:endParaRPr>
          </a:p>
          <a:p>
            <a:pPr marL="0" lvl="0" indent="0" algn="r" rtl="0">
              <a:lnSpc>
                <a:spcPct val="115000"/>
              </a:lnSpc>
              <a:spcBef>
                <a:spcPts val="0"/>
              </a:spcBef>
              <a:spcAft>
                <a:spcPts val="0"/>
              </a:spcAft>
              <a:buClr>
                <a:schemeClr val="dk1"/>
              </a:buClr>
              <a:buSzPts val="1100"/>
              <a:buFont typeface="Arial"/>
              <a:buNone/>
            </a:pPr>
            <a:r>
              <a:rPr lang="en-US">
                <a:solidFill>
                  <a:schemeClr val="dk1"/>
                </a:solidFill>
                <a:latin typeface="Inter"/>
                <a:ea typeface="Inter"/>
                <a:cs typeface="Inter"/>
                <a:sym typeface="Inter"/>
              </a:rPr>
              <a:t>التدريب والتحسن: تماماً كما تتحسن أنت بالممارسة، يستمر الذكاء الاصطناعي في التعلم من خلال المحاولة المتكررة ومراجعة النتائج لمعرفة إن كانت صحيحة</a:t>
            </a:r>
            <a:endParaRPr>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endParaRPr>
              <a:solidFill>
                <a:schemeClr val="dk1"/>
              </a:solidFill>
              <a:latin typeface="Inter"/>
              <a:ea typeface="Inter"/>
              <a:cs typeface="Inter"/>
              <a:sym typeface="Inter"/>
            </a:endParaRPr>
          </a:p>
          <a:p>
            <a:pPr marL="0" lvl="0" indent="0" algn="r" rtl="1">
              <a:lnSpc>
                <a:spcPct val="115000"/>
              </a:lnSpc>
              <a:spcBef>
                <a:spcPts val="0"/>
              </a:spcBef>
              <a:spcAft>
                <a:spcPts val="0"/>
              </a:spcAft>
              <a:buClr>
                <a:schemeClr val="dk1"/>
              </a:buClr>
              <a:buSzPts val="1100"/>
              <a:buFont typeface="Arial"/>
              <a:buNone/>
            </a:pPr>
            <a:r>
              <a:rPr lang="en-US">
                <a:solidFill>
                  <a:schemeClr val="dk1"/>
                </a:solidFill>
                <a:latin typeface="Inter"/>
                <a:ea typeface="Inter"/>
                <a:cs typeface="Inter"/>
                <a:sym typeface="Inter"/>
              </a:rPr>
              <a:t>إصدار التنبؤات أو اتخاذ القرارات: بعد أن يتعلم ما يكفي، يستطيع الذكاء الاصطناعي أن يخمّن ما هو الشيء، أو يكتب جملة، أو حتى يتحدث معك — بناءً على ما تعلمه</a:t>
            </a:r>
            <a:endParaRPr>
              <a:solidFill>
                <a:schemeClr val="dk1"/>
              </a:solidFill>
              <a:latin typeface="Inter"/>
              <a:ea typeface="Inter"/>
              <a:cs typeface="Inter"/>
              <a:sym typeface="Inter"/>
            </a:endParaRPr>
          </a:p>
          <a:p>
            <a:pPr marL="0" lvl="0" indent="0" algn="r" rtl="0">
              <a:lnSpc>
                <a:spcPct val="115000"/>
              </a:lnSpc>
              <a:spcBef>
                <a:spcPts val="0"/>
              </a:spcBef>
              <a:spcAft>
                <a:spcPts val="0"/>
              </a:spcAft>
              <a:buClr>
                <a:schemeClr val="dk1"/>
              </a:buClr>
              <a:buSzPts val="1100"/>
              <a:buFont typeface="Arial"/>
              <a:buNone/>
            </a:pPr>
            <a:endParaRPr>
              <a:solidFill>
                <a:schemeClr val="dk1"/>
              </a:solidFill>
              <a:latin typeface="Inter"/>
              <a:ea typeface="Inter"/>
              <a:cs typeface="Inter"/>
              <a:sym typeface="Inter"/>
            </a:endParaRPr>
          </a:p>
          <a:p>
            <a:pPr marL="0" lvl="0" indent="0" algn="r" rtl="1">
              <a:lnSpc>
                <a:spcPct val="115000"/>
              </a:lnSpc>
              <a:spcBef>
                <a:spcPts val="0"/>
              </a:spcBef>
              <a:spcAft>
                <a:spcPts val="0"/>
              </a:spcAft>
              <a:buClr>
                <a:schemeClr val="dk1"/>
              </a:buClr>
              <a:buSzPts val="1100"/>
              <a:buFont typeface="Arial"/>
              <a:buNone/>
            </a:pPr>
            <a:r>
              <a:rPr lang="en-US">
                <a:solidFill>
                  <a:schemeClr val="dk1"/>
                </a:solidFill>
                <a:latin typeface="Inter"/>
                <a:ea typeface="Inter"/>
                <a:cs typeface="Inter"/>
                <a:sym typeface="Inter"/>
              </a:rPr>
              <a:t>مساعدتكم على إنجاز الأمور بشكل أسرع: يستخدم الذكاء الاصطناعي ما يعرفه لمساعدة الناس — مثل اقتراح الأغاني، أو رسم الصور، أو الإجابة عن الأسئلة!</a:t>
            </a:r>
            <a:endParaRPr>
              <a:solidFill>
                <a:schemeClr val="dk1"/>
              </a:solidFill>
              <a:latin typeface="Inter"/>
              <a:ea typeface="Inter"/>
              <a:cs typeface="Inter"/>
              <a:sym typeface="Inter"/>
            </a:endParaRPr>
          </a:p>
          <a:p>
            <a:pPr marL="0" lvl="0" indent="0" algn="r" rtl="1">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7"/>
        <p:cNvGrpSpPr/>
        <p:nvPr/>
      </p:nvGrpSpPr>
      <p:grpSpPr>
        <a:xfrm>
          <a:off x="0" y="0"/>
          <a:ext cx="0" cy="0"/>
          <a:chOff x="0" y="0"/>
          <a:chExt cx="0" cy="0"/>
        </a:xfrm>
      </p:grpSpPr>
      <p:sp>
        <p:nvSpPr>
          <p:cNvPr id="688" name="Google Shape;688;g3d36bf88e35_0_3376: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9" name="Google Shape;689;g3d36bf88e35_0_3376: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sz="1200">
                <a:solidFill>
                  <a:schemeClr val="dk1"/>
                </a:solidFill>
                <a:latin typeface="Inter"/>
                <a:ea typeface="Inter"/>
                <a:cs typeface="Inter"/>
                <a:sym typeface="Inter"/>
              </a:rPr>
              <a:t>يهدف هذا الجزء إلى طمأنة المشاركين ووضع التوقعات الصحيحة حول الذكاء الاصطناعي، مع التأكيد على أنّ الذكاء الاصطناعي موجود لدعمهم وليس لاستبدالهم.</a:t>
            </a:r>
            <a:endParaRPr sz="1200">
              <a:solidFill>
                <a:schemeClr val="dk1"/>
              </a:solidFill>
              <a:latin typeface="Inter"/>
              <a:ea typeface="Inter"/>
              <a:cs typeface="Inter"/>
              <a:sym typeface="Inter"/>
            </a:endParaRPr>
          </a:p>
          <a:p>
            <a:pPr marL="0" lvl="0" indent="0" algn="r" rtl="1">
              <a:spcBef>
                <a:spcPts val="120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6"/>
        <p:cNvGrpSpPr/>
        <p:nvPr/>
      </p:nvGrpSpPr>
      <p:grpSpPr>
        <a:xfrm>
          <a:off x="0" y="0"/>
          <a:ext cx="0" cy="0"/>
          <a:chOff x="0" y="0"/>
          <a:chExt cx="0" cy="0"/>
        </a:xfrm>
      </p:grpSpPr>
      <p:sp>
        <p:nvSpPr>
          <p:cNvPr id="697" name="Google Shape;697;g3d36bf88e35_0_3384: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8" name="Google Shape;698;g3d36bf88e35_0_3384: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sz="1200">
                <a:solidFill>
                  <a:schemeClr val="dk1"/>
                </a:solidFill>
                <a:latin typeface="Inter"/>
                <a:ea typeface="Inter"/>
                <a:cs typeface="Inter"/>
                <a:sym typeface="Inter"/>
              </a:rPr>
              <a:t>«يمكن للذكاء الاصطناعي تسريع بعض المهام، والمساعدة في استكشاف الأفكار، أو تسهيل عملية التعلّم، لكنه يبقى معتمدًا على إبداعكم، وحُسن تقديركم، وتوجيهكم.»</a:t>
            </a:r>
            <a:endParaRPr sz="120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sz="1200" b="1">
                <a:solidFill>
                  <a:schemeClr val="dk1"/>
                </a:solidFill>
                <a:latin typeface="Inter"/>
                <a:ea typeface="Inter"/>
                <a:cs typeface="Inter"/>
                <a:sym typeface="Inter"/>
              </a:rPr>
              <a:t>يمكن استخدام أمثلة بسيطة لتوضيح الفكرة، مثل: العصف الذهني للأفكار، صياغة الرسائل، أو تلخيص الملاحظات.</a:t>
            </a:r>
            <a:endParaRPr sz="1200" b="1">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sz="1200">
                <a:solidFill>
                  <a:schemeClr val="dk1"/>
                </a:solidFill>
                <a:latin typeface="Inter"/>
                <a:ea typeface="Inter"/>
                <a:cs typeface="Inter"/>
                <a:sym typeface="Inter"/>
              </a:rPr>
              <a:t>«تشبيه صندوق الأدوات: الذكاء الاصطناعي هو أداة واحدة من بين أدوات كثيرة — مثل المفك أو فرشاة الرسم. هو يسهّل بعض المهام، لكنه لا يمكنه القيام بأي عمل ذي قيمة من دون الشخص الذي يستخدمه.»</a:t>
            </a:r>
            <a:endParaRPr sz="120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sz="1200">
                <a:solidFill>
                  <a:schemeClr val="dk1"/>
                </a:solidFill>
                <a:latin typeface="Inter"/>
                <a:ea typeface="Inter"/>
                <a:cs typeface="Inter"/>
                <a:sym typeface="Inter"/>
              </a:rPr>
              <a:t>«تماماً كما هو الحال مع أي أدوات أخرى تستخدمونها، أنتم من يظل في موقع التحكّم. أنتم من يطرح الأسئلة، ويقرّر ما يتم اعتماده، وما يجب تعديله. قوموا دائماً بمراجعة مخرجات الذكاء الاصطناعي وفكروا فيها بنقد وتحليل.»</a:t>
            </a:r>
            <a:endParaRPr sz="120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sz="1200">
                <a:solidFill>
                  <a:schemeClr val="dk1"/>
                </a:solidFill>
                <a:latin typeface="Inter"/>
                <a:ea typeface="Inter"/>
                <a:cs typeface="Inter"/>
                <a:sym typeface="Inter"/>
              </a:rPr>
              <a:t>«تبقى المهارات الإنسانية مثل الإبداع، والتعاطف، وحلّ المشكلات، والقيادة مهارات أساسية لا يمكن استبدالها. الذكاء الاصطناعي يعزّز هذه المهارات ولا يقلّل من أهميتها.»</a:t>
            </a:r>
            <a:endParaRPr sz="1200">
              <a:solidFill>
                <a:schemeClr val="dk1"/>
              </a:solidFill>
              <a:latin typeface="Inter"/>
              <a:ea typeface="Inter"/>
              <a:cs typeface="Inter"/>
              <a:sym typeface="Inter"/>
            </a:endParaRPr>
          </a:p>
          <a:p>
            <a:pPr marL="0" lvl="0" indent="0" algn="r" rtl="1">
              <a:spcBef>
                <a:spcPts val="120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9"/>
        <p:cNvGrpSpPr/>
        <p:nvPr/>
      </p:nvGrpSpPr>
      <p:grpSpPr>
        <a:xfrm>
          <a:off x="0" y="0"/>
          <a:ext cx="0" cy="0"/>
          <a:chOff x="0" y="0"/>
          <a:chExt cx="0" cy="0"/>
        </a:xfrm>
      </p:grpSpPr>
      <p:sp>
        <p:nvSpPr>
          <p:cNvPr id="720" name="Google Shape;720;g3d36bf88e35_0_3579: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1" name="Google Shape;721;g3d36bf88e35_0_3579: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marR="381000" lvl="0" indent="0" algn="r" rtl="1">
              <a:lnSpc>
                <a:spcPct val="115000"/>
              </a:lnSpc>
              <a:spcBef>
                <a:spcPts val="1200"/>
              </a:spcBef>
              <a:spcAft>
                <a:spcPts val="0"/>
              </a:spcAft>
              <a:buClr>
                <a:schemeClr val="dk1"/>
              </a:buClr>
              <a:buSzPts val="1100"/>
              <a:buFont typeface="Arial"/>
              <a:buNone/>
            </a:pPr>
            <a:r>
              <a:rPr lang="en-US" sz="1200" b="1">
                <a:solidFill>
                  <a:schemeClr val="dk1"/>
                </a:solidFill>
                <a:latin typeface="Inter"/>
                <a:ea typeface="Inter"/>
                <a:cs typeface="Inter"/>
                <a:sym typeface="Inter"/>
              </a:rPr>
              <a:t>ملاحظات المتحدث:</a:t>
            </a:r>
            <a:endParaRPr sz="1200" b="1">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النص الانتقالي (دقيقتان):</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رائع! أنتم تعرفون عن الذكاء الاصطناعي أكثر مما كنتم تعتقدون. اليوم، سننطلق في رحلة من 6 محطات، مثل لعبة فيديو بمستويات مختلفة. كل مستوى سيعطيكم قوى خارقة جديدة في مجال الذكاء الاصطناعي.</a:t>
            </a:r>
            <a:endParaRPr>
              <a:solidFill>
                <a:schemeClr val="dk1"/>
              </a:solidFill>
              <a:latin typeface="Inter"/>
              <a:ea typeface="Inter"/>
              <a:cs typeface="Inter"/>
              <a:sym typeface="Inter"/>
            </a:endParaRPr>
          </a:p>
          <a:p>
            <a:pPr marL="0" lvl="0" indent="0" algn="r" rtl="1">
              <a:spcBef>
                <a:spcPts val="120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8"/>
        <p:cNvGrpSpPr/>
        <p:nvPr/>
      </p:nvGrpSpPr>
      <p:grpSpPr>
        <a:xfrm>
          <a:off x="0" y="0"/>
          <a:ext cx="0" cy="0"/>
          <a:chOff x="0" y="0"/>
          <a:chExt cx="0" cy="0"/>
        </a:xfrm>
      </p:grpSpPr>
      <p:sp>
        <p:nvSpPr>
          <p:cNvPr id="729" name="Google Shape;729;g3d36bf88e35_0_3587: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0" name="Google Shape;730;g3d36bf88e35_0_3587: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marR="381000" lvl="0" indent="0" algn="r" rtl="1">
              <a:lnSpc>
                <a:spcPct val="115000"/>
              </a:lnSpc>
              <a:spcBef>
                <a:spcPts val="1200"/>
              </a:spcBef>
              <a:spcAft>
                <a:spcPts val="0"/>
              </a:spcAft>
              <a:buClr>
                <a:schemeClr val="dk1"/>
              </a:buClr>
              <a:buSzPts val="1100"/>
              <a:buFont typeface="Arial"/>
              <a:buNone/>
            </a:pPr>
            <a:r>
              <a:rPr lang="en-US" sz="1200" b="1" dirty="0" err="1">
                <a:solidFill>
                  <a:schemeClr val="dk1"/>
                </a:solidFill>
                <a:latin typeface="Inter"/>
                <a:ea typeface="Inter"/>
                <a:cs typeface="Inter"/>
                <a:sym typeface="Inter"/>
              </a:rPr>
              <a:t>ملاحظات</a:t>
            </a:r>
            <a:r>
              <a:rPr lang="en-US" sz="1200" b="1" dirty="0">
                <a:solidFill>
                  <a:schemeClr val="dk1"/>
                </a:solidFill>
                <a:latin typeface="Inter"/>
                <a:ea typeface="Inter"/>
                <a:cs typeface="Inter"/>
                <a:sym typeface="Inter"/>
              </a:rPr>
              <a:t> </a:t>
            </a:r>
            <a:r>
              <a:rPr lang="en-US" sz="1200" b="1" dirty="0" err="1">
                <a:solidFill>
                  <a:schemeClr val="dk1"/>
                </a:solidFill>
                <a:latin typeface="Inter"/>
                <a:ea typeface="Inter"/>
                <a:cs typeface="Inter"/>
                <a:sym typeface="Inter"/>
              </a:rPr>
              <a:t>المتحدث</a:t>
            </a:r>
            <a:r>
              <a:rPr lang="en-US" sz="1200" b="1" dirty="0">
                <a:solidFill>
                  <a:schemeClr val="dk1"/>
                </a:solidFill>
                <a:latin typeface="Inter"/>
                <a:ea typeface="Inter"/>
                <a:cs typeface="Inter"/>
                <a:sym typeface="Inter"/>
              </a:rPr>
              <a:t>:</a:t>
            </a:r>
            <a:endParaRPr sz="1200" b="1"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عنصر</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تفاعلي</a:t>
            </a:r>
            <a:r>
              <a:rPr lang="en-US" b="1" dirty="0">
                <a:solidFill>
                  <a:schemeClr val="dk1"/>
                </a:solidFill>
                <a:latin typeface="Inter"/>
                <a:ea typeface="Inter"/>
                <a:cs typeface="Inter"/>
                <a:sym typeface="Inter"/>
              </a:rPr>
              <a:t> - </a:t>
            </a:r>
            <a:r>
              <a:rPr lang="en-US" b="1" dirty="0" err="1">
                <a:solidFill>
                  <a:schemeClr val="dk1"/>
                </a:solidFill>
                <a:latin typeface="Inter"/>
                <a:ea typeface="Inter"/>
                <a:cs typeface="Inter"/>
                <a:sym typeface="Inter"/>
              </a:rPr>
              <a:t>تحديد</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هدف</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القوة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الخارقة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في</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الذكاء</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الاصطناعي</a:t>
            </a:r>
            <a:r>
              <a:rPr lang="en-US" b="1" dirty="0">
                <a:solidFill>
                  <a:schemeClr val="dk1"/>
                </a:solidFill>
                <a:latin typeface="Inter"/>
                <a:ea typeface="Inter"/>
                <a:cs typeface="Inter"/>
                <a:sym typeface="Inter"/>
              </a:rPr>
              <a:t> (٣ </a:t>
            </a:r>
            <a:r>
              <a:rPr lang="en-US" b="1" dirty="0" err="1">
                <a:solidFill>
                  <a:schemeClr val="dk1"/>
                </a:solidFill>
                <a:latin typeface="Inter"/>
                <a:ea typeface="Inter"/>
                <a:cs typeface="Inter"/>
                <a:sym typeface="Inter"/>
              </a:rPr>
              <a:t>دقائق</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dirty="0" err="1">
                <a:solidFill>
                  <a:schemeClr val="dk1"/>
                </a:solidFill>
                <a:latin typeface="Inter"/>
                <a:ea typeface="Inter"/>
                <a:cs typeface="Inter"/>
                <a:sym typeface="Inter"/>
              </a:rPr>
              <a:t>قبل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نبدأ</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فكروا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القوة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الخارقة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الخاصة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بالذكاء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التي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تريدون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اكتسابها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نهاية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هذا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اليوم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هل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أنتم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متحمسون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أكثر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لتصبحوا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مُحقِّقي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مُبدِعي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حُماة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التفتوا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الشخص</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المجاور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وشاركوه</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خياركم</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ملاحظات</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التوجيه</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Font typeface="Inter"/>
              <a:buChar char="●"/>
            </a:pPr>
            <a:r>
              <a:rPr lang="en-US" dirty="0" err="1">
                <a:solidFill>
                  <a:schemeClr val="dk1"/>
                </a:solidFill>
                <a:latin typeface="Inter"/>
                <a:ea typeface="Inter"/>
                <a:cs typeface="Inter"/>
                <a:sym typeface="Inter"/>
              </a:rPr>
              <a:t>امنحوا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الطلاب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دقيقة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واحدة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للمناقشة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الثنائية</a:t>
            </a:r>
            <a:endParaRPr dirty="0">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dirty="0" err="1">
                <a:solidFill>
                  <a:schemeClr val="dk1"/>
                </a:solidFill>
                <a:latin typeface="Inter"/>
                <a:ea typeface="Inter"/>
                <a:cs typeface="Inter"/>
                <a:sym typeface="Inter"/>
              </a:rPr>
              <a:t>اطلبوا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من</a:t>
            </a:r>
            <a:r>
              <a:rPr lang="en-US" dirty="0">
                <a:solidFill>
                  <a:schemeClr val="dk1"/>
                </a:solidFill>
                <a:latin typeface="Inter"/>
                <a:ea typeface="Inter"/>
                <a:cs typeface="Inter"/>
                <a:sym typeface="Inter"/>
              </a:rPr>
              <a:t> ٢–٣ </a:t>
            </a:r>
            <a:r>
              <a:rPr lang="en-US" dirty="0" err="1">
                <a:solidFill>
                  <a:schemeClr val="dk1"/>
                </a:solidFill>
                <a:latin typeface="Inter"/>
                <a:ea typeface="Inter"/>
                <a:cs typeface="Inter"/>
                <a:sym typeface="Inter"/>
              </a:rPr>
              <a:t>متطوعين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مشاركة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أهدافهم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مع</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الصف</a:t>
            </a:r>
            <a:endParaRPr dirty="0">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dirty="0" err="1">
                <a:solidFill>
                  <a:schemeClr val="dk1"/>
                </a:solidFill>
                <a:latin typeface="Inter"/>
                <a:ea typeface="Inter"/>
                <a:cs typeface="Inter"/>
                <a:sym typeface="Inter"/>
              </a:rPr>
              <a:t>ارجعوا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هذه</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الأهداف</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خلال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الجلسة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أيها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المحققون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هذا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الجزء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التالي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مخصص</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لكم</a:t>
            </a:r>
            <a:r>
              <a:rPr lang="en-US" dirty="0">
                <a:solidFill>
                  <a:schemeClr val="dk1"/>
                </a:solidFill>
                <a:latin typeface="Inter"/>
                <a:ea typeface="Inter"/>
                <a:cs typeface="Inter"/>
                <a:sym typeface="Inter"/>
              </a:rPr>
              <a:t>!»</a:t>
            </a:r>
            <a:endParaRPr b="1" dirty="0">
              <a:solidFill>
                <a:schemeClr val="dk1"/>
              </a:solidFill>
              <a:latin typeface="Inter"/>
              <a:ea typeface="Inter"/>
              <a:cs typeface="Inter"/>
              <a:sym typeface="Inter"/>
            </a:endParaRPr>
          </a:p>
          <a:p>
            <a:pPr marL="0" lvl="0" indent="0" algn="r" rtl="1">
              <a:spcBef>
                <a:spcPts val="1200"/>
              </a:spcBef>
              <a:spcAft>
                <a:spcPts val="0"/>
              </a:spcAft>
              <a:buNone/>
            </a:pPr>
            <a:endParaRPr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5"/>
        <p:cNvGrpSpPr/>
        <p:nvPr/>
      </p:nvGrpSpPr>
      <p:grpSpPr>
        <a:xfrm>
          <a:off x="0" y="0"/>
          <a:ext cx="0" cy="0"/>
          <a:chOff x="0" y="0"/>
          <a:chExt cx="0" cy="0"/>
        </a:xfrm>
      </p:grpSpPr>
      <p:sp>
        <p:nvSpPr>
          <p:cNvPr id="766" name="Google Shape;766;g3d36bf88e35_0_1743: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7" name="Google Shape;767;g3d36bf88e35_0_1743: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r" rtl="1">
              <a:lnSpc>
                <a:spcPct val="115000"/>
              </a:lnSpc>
              <a:spcBef>
                <a:spcPts val="1200"/>
              </a:spcBef>
              <a:spcAft>
                <a:spcPts val="0"/>
              </a:spcAft>
              <a:buClr>
                <a:schemeClr val="dk1"/>
              </a:buClr>
              <a:buSzPts val="1100"/>
              <a:buFont typeface="Arial"/>
              <a:buNone/>
            </a:pPr>
            <a:r>
              <a:rPr lang="en-US" sz="1200" b="1">
                <a:solidFill>
                  <a:schemeClr val="dk1"/>
                </a:solidFill>
                <a:latin typeface="Inter"/>
                <a:ea typeface="Inter"/>
                <a:cs typeface="Inter"/>
                <a:sym typeface="Inter"/>
              </a:rPr>
              <a:t>ملاحظات المتحدث:</a:t>
            </a:r>
            <a:endParaRPr sz="1200" b="1">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sz="1200" b="1">
                <a:solidFill>
                  <a:schemeClr val="dk1"/>
                </a:solidFill>
                <a:latin typeface="Inter"/>
                <a:ea typeface="Inter"/>
                <a:cs typeface="Inter"/>
                <a:sym typeface="Inter"/>
              </a:rPr>
              <a:t>الهدف التعليمي: </a:t>
            </a:r>
            <a:r>
              <a:rPr lang="en-US" sz="1200">
                <a:solidFill>
                  <a:schemeClr val="dk1"/>
                </a:solidFill>
                <a:latin typeface="Inter"/>
                <a:ea typeface="Inter"/>
                <a:cs typeface="Inter"/>
                <a:sym typeface="Inter"/>
              </a:rPr>
              <a:t>يتمكن الطلاب من تحديد العلامات الأساسية للمحتوى تم إنشاؤه بواسطة الذكاء الاصطناعي، وفهم سبب أهمية هذه المهارة</a:t>
            </a:r>
            <a:endParaRPr sz="1200">
              <a:solidFill>
                <a:schemeClr val="dk1"/>
              </a:solidFill>
            </a:endParaRPr>
          </a:p>
          <a:p>
            <a:pPr marL="0" lvl="0" indent="0" algn="r" rtl="1">
              <a:spcBef>
                <a:spcPts val="120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2"/>
        <p:cNvGrpSpPr/>
        <p:nvPr/>
      </p:nvGrpSpPr>
      <p:grpSpPr>
        <a:xfrm>
          <a:off x="0" y="0"/>
          <a:ext cx="0" cy="0"/>
          <a:chOff x="0" y="0"/>
          <a:chExt cx="0" cy="0"/>
        </a:xfrm>
      </p:grpSpPr>
      <p:sp>
        <p:nvSpPr>
          <p:cNvPr id="773" name="Google Shape;773;g3d36bf88e35_0_4009: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4" name="Google Shape;774;g3d36bf88e35_0_4009: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marR="38100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ملاحظات</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المتحدث</a:t>
            </a:r>
            <a:r>
              <a:rPr lang="en-US" b="1" dirty="0">
                <a:solidFill>
                  <a:schemeClr val="dk1"/>
                </a:solidFill>
                <a:latin typeface="Inter"/>
                <a:ea typeface="Inter"/>
                <a:cs typeface="Inter"/>
                <a:sym typeface="Inter"/>
              </a:rPr>
              <a:t>:</a:t>
            </a:r>
            <a:endParaRPr b="1" dirty="0">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نص</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الإعداد</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دقيقة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واحدة</a:t>
            </a:r>
            <a:r>
              <a:rPr lang="en-US" b="1" dirty="0">
                <a:solidFill>
                  <a:schemeClr val="dk1"/>
                </a:solidFill>
                <a:latin typeface="Inter"/>
                <a:ea typeface="Inter"/>
                <a:cs typeface="Inter"/>
                <a:sym typeface="Inter"/>
              </a:rPr>
              <a:t>):</a:t>
            </a:r>
            <a:endParaRPr b="1" dirty="0">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dirty="0" err="1">
                <a:solidFill>
                  <a:schemeClr val="dk1"/>
                </a:solidFill>
                <a:latin typeface="Inter"/>
                <a:ea typeface="Inter"/>
                <a:cs typeface="Inter"/>
                <a:sym typeface="Inter"/>
              </a:rPr>
              <a:t>مرحباً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مهمتكم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الأولى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كمحققين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سأعرض</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عليكم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صورتين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لشباب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الشرق</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الأوسط</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إحداهما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حقيقية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والأخرى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أنشأها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دقّقوا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جيدًا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التفاصيل</a:t>
            </a:r>
            <a:r>
              <a:rPr lang="en-US" dirty="0">
                <a:solidFill>
                  <a:schemeClr val="dk1"/>
                </a:solidFill>
                <a:latin typeface="Inter"/>
                <a:ea typeface="Inter"/>
                <a:cs typeface="Inter"/>
                <a:sym typeface="Inter"/>
              </a:rPr>
              <a:t> – </a:t>
            </a:r>
            <a:r>
              <a:rPr lang="en-US" dirty="0" err="1">
                <a:solidFill>
                  <a:schemeClr val="dk1"/>
                </a:solidFill>
                <a:latin typeface="Inter"/>
                <a:ea typeface="Inter"/>
                <a:cs typeface="Inter"/>
                <a:sym typeface="Inter"/>
              </a:rPr>
              <a:t>العيون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الأيدي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الخلفية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أمامكم</a:t>
            </a:r>
            <a:r>
              <a:rPr lang="en-US" dirty="0">
                <a:solidFill>
                  <a:schemeClr val="dk1"/>
                </a:solidFill>
                <a:latin typeface="Inter"/>
                <a:ea typeface="Inter"/>
                <a:cs typeface="Inter"/>
                <a:sym typeface="Inter"/>
              </a:rPr>
              <a:t> ٣٠ </a:t>
            </a:r>
            <a:r>
              <a:rPr lang="en-US" dirty="0" err="1">
                <a:solidFill>
                  <a:schemeClr val="dk1"/>
                </a:solidFill>
                <a:latin typeface="Inter"/>
                <a:ea typeface="Inter"/>
                <a:cs typeface="Inter"/>
                <a:sym typeface="Inter"/>
              </a:rPr>
              <a:t>ثانية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لاتخاذ</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قراركم</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نسخة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الاتصال</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العالي</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بالانترنت</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Font typeface="Inter"/>
              <a:buChar char="●"/>
            </a:pPr>
            <a:r>
              <a:rPr lang="en-US" dirty="0" err="1">
                <a:solidFill>
                  <a:schemeClr val="dk1"/>
                </a:solidFill>
                <a:latin typeface="Inter"/>
                <a:ea typeface="Inter"/>
                <a:cs typeface="Inter"/>
                <a:sym typeface="Inter"/>
              </a:rPr>
              <a:t>استخدموا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أمثلة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حقيقية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مواقع</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مولّدات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الوجوه</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بالذكاء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مثل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ThisPersonDoesNotExist</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dirty="0" err="1">
                <a:solidFill>
                  <a:schemeClr val="dk1"/>
                </a:solidFill>
                <a:latin typeface="Inter"/>
                <a:ea typeface="Inter"/>
                <a:cs typeface="Inter"/>
                <a:sym typeface="Inter"/>
              </a:rPr>
              <a:t>اعرضوا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الصورتين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جنبًا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جنب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مع</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تسمية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واضحة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الصورة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الصورة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نسخة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الاتصال</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المنخفض</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بالانترنت</a:t>
            </a:r>
            <a:r>
              <a:rPr lang="en-US" b="1" dirty="0">
                <a:solidFill>
                  <a:schemeClr val="dk1"/>
                </a:solidFill>
                <a:latin typeface="Inter"/>
                <a:ea typeface="Inter"/>
                <a:cs typeface="Inter"/>
                <a:sym typeface="Inter"/>
              </a:rPr>
              <a:t> :</a:t>
            </a:r>
            <a:endParaRPr dirty="0">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Font typeface="Inter"/>
              <a:buChar char="●"/>
            </a:pPr>
            <a:r>
              <a:rPr lang="en-US" dirty="0" err="1">
                <a:solidFill>
                  <a:schemeClr val="dk1"/>
                </a:solidFill>
                <a:latin typeface="Inter"/>
                <a:ea typeface="Inter"/>
                <a:cs typeface="Inter"/>
                <a:sym typeface="Inter"/>
              </a:rPr>
              <a:t>استخدموا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أمثلة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مطبوعة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إعدادها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مسبقاً</a:t>
            </a:r>
            <a:endParaRPr dirty="0">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dirty="0" err="1">
                <a:solidFill>
                  <a:schemeClr val="dk1"/>
                </a:solidFill>
                <a:latin typeface="Inter"/>
                <a:ea typeface="Inter"/>
                <a:cs typeface="Inter"/>
                <a:sym typeface="Inter"/>
              </a:rPr>
              <a:t>مرروا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الصور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بين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الطلاب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للفحص</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الدقيق</a:t>
            </a:r>
            <a:endParaRPr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عملية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التصويت</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دقيقتان</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dirty="0">
                <a:solidFill>
                  <a:schemeClr val="dk1"/>
                </a:solidFill>
                <a:latin typeface="Inter"/>
                <a:ea typeface="Inter"/>
                <a:cs typeface="Inter"/>
                <a:sym typeface="Inter"/>
              </a:rPr>
              <a:t>«</a:t>
            </a:r>
            <a:r>
              <a:rPr lang="en-US" dirty="0" err="1">
                <a:solidFill>
                  <a:schemeClr val="dk1"/>
                </a:solidFill>
                <a:latin typeface="Inter"/>
                <a:ea typeface="Inter"/>
                <a:cs typeface="Inter"/>
                <a:sym typeface="Inter"/>
              </a:rPr>
              <a:t>ليصوّت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الجميع</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بالإشارة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اليسار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إذا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اخترتم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الصورة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اليمين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إذا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اخترتم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الصورة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مجال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لتغيير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رأيكم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والآن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لنرَ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الإجابة</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الكشف</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ولحظة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التعليم</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دقيقتان</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dirty="0" err="1">
                <a:solidFill>
                  <a:schemeClr val="dk1"/>
                </a:solidFill>
                <a:latin typeface="Inter"/>
                <a:ea typeface="Inter"/>
                <a:cs typeface="Inter"/>
                <a:sym typeface="Inter"/>
              </a:rPr>
              <a:t>الصورة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إنشاؤها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بالذكاء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دعوني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أريكم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الأدلة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لاحظوا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كيف</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الأذنين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تتطابقان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تمامًا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والخلفية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فيها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دمج</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غريب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والإضاءة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على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الوجه</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غير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متناسقة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يتحسن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باستمرار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ولكنه</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يزال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يواجه</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صعوبة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مع</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التفاصيل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الصغيرة</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سؤال</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للنقاش</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dirty="0">
                <a:solidFill>
                  <a:schemeClr val="dk1"/>
                </a:solidFill>
                <a:latin typeface="Inter"/>
                <a:ea typeface="Inter"/>
                <a:cs typeface="Inter"/>
                <a:sym typeface="Inter"/>
              </a:rPr>
              <a:t>«</a:t>
            </a:r>
            <a:r>
              <a:rPr lang="en-US" dirty="0" err="1">
                <a:solidFill>
                  <a:schemeClr val="dk1"/>
                </a:solidFill>
                <a:latin typeface="Inter"/>
                <a:ea typeface="Inter"/>
                <a:cs typeface="Inter"/>
                <a:sym typeface="Inter"/>
              </a:rPr>
              <a:t>لماذا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قد</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يكون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المهم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التمييز</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بين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الصور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الحقيقية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وتلك</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التي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أنشأها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الإجابات</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المتوقعة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للطلاب</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والردود</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عليها</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Font typeface="Inter"/>
              <a:buChar char="●"/>
            </a:pPr>
            <a:r>
              <a:rPr lang="en-US" dirty="0">
                <a:solidFill>
                  <a:schemeClr val="dk1"/>
                </a:solidFill>
                <a:latin typeface="Inter"/>
                <a:ea typeface="Inter"/>
                <a:cs typeface="Inter"/>
                <a:sym typeface="Inter"/>
              </a:rPr>
              <a:t>«</a:t>
            </a:r>
            <a:r>
              <a:rPr lang="en-US" dirty="0" err="1">
                <a:solidFill>
                  <a:schemeClr val="dk1"/>
                </a:solidFill>
                <a:latin typeface="Inter"/>
                <a:ea typeface="Inter"/>
                <a:cs typeface="Inter"/>
                <a:sym typeface="Inter"/>
              </a:rPr>
              <a:t>لتجنب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الخداع</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بالضبط</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ماذا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يمكن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يحدث</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إذا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قام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شخص</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بمشاركة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صورة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مزيفة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مدعيًا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أنها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خبر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حقيقي</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dirty="0">
                <a:solidFill>
                  <a:schemeClr val="dk1"/>
                </a:solidFill>
                <a:latin typeface="Inter"/>
                <a:ea typeface="Inter"/>
                <a:cs typeface="Inter"/>
                <a:sym typeface="Inter"/>
              </a:rPr>
              <a:t>«</a:t>
            </a:r>
            <a:r>
              <a:rPr lang="en-US" dirty="0" err="1">
                <a:solidFill>
                  <a:schemeClr val="dk1"/>
                </a:solidFill>
                <a:latin typeface="Inter"/>
                <a:ea typeface="Inter"/>
                <a:cs typeface="Inter"/>
                <a:sym typeface="Inter"/>
              </a:rPr>
              <a:t>للمشاريع</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المدرسية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تفكير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جيد</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هو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شعور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معلمكم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إذا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استخدمتم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صورة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دون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تذكروا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ذلك</a:t>
            </a:r>
            <a:r>
              <a:rPr lang="en-US" dirty="0">
                <a:solidFill>
                  <a:schemeClr val="dk1"/>
                </a:solidFill>
                <a:latin typeface="Inter"/>
                <a:ea typeface="Inter"/>
                <a:cs typeface="Inter"/>
                <a:sym typeface="Inter"/>
              </a:rPr>
              <a:t>؟»</a:t>
            </a:r>
            <a:endParaRPr b="1" dirty="0">
              <a:solidFill>
                <a:schemeClr val="dk1"/>
              </a:solidFill>
              <a:latin typeface="Inter"/>
              <a:ea typeface="Inter"/>
              <a:cs typeface="Inter"/>
              <a:sym typeface="Inter"/>
            </a:endParaRPr>
          </a:p>
          <a:p>
            <a:pPr marL="0" lvl="0" indent="0" algn="r" rtl="1">
              <a:spcBef>
                <a:spcPts val="1200"/>
              </a:spcBef>
              <a:spcAft>
                <a:spcPts val="0"/>
              </a:spcAft>
              <a:buNone/>
            </a:pPr>
            <a:endParaRPr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0"/>
        <p:cNvGrpSpPr/>
        <p:nvPr/>
      </p:nvGrpSpPr>
      <p:grpSpPr>
        <a:xfrm>
          <a:off x="0" y="0"/>
          <a:ext cx="0" cy="0"/>
          <a:chOff x="0" y="0"/>
          <a:chExt cx="0" cy="0"/>
        </a:xfrm>
      </p:grpSpPr>
      <p:sp>
        <p:nvSpPr>
          <p:cNvPr id="801" name="Google Shape;801;g3d36bf88e35_0_4422:notes"/>
          <p:cNvSpPr>
            <a:spLocks noGrp="1" noRot="1" noChangeAspect="1"/>
          </p:cNvSpPr>
          <p:nvPr>
            <p:ph type="sldImg" idx="2"/>
          </p:nvPr>
        </p:nvSpPr>
        <p:spPr>
          <a:xfrm>
            <a:off x="3810000" y="514350"/>
            <a:ext cx="4573588"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2" name="Google Shape;802;g3d36bf88e35_0_4422: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ملاحظات</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المتحدث</a:t>
            </a:r>
            <a:r>
              <a:rPr lang="en-US" b="1" dirty="0">
                <a:solidFill>
                  <a:schemeClr val="dk1"/>
                </a:solidFill>
                <a:latin typeface="Inter"/>
                <a:ea typeface="Inter"/>
                <a:cs typeface="Inter"/>
                <a:sym typeface="Inter"/>
              </a:rPr>
              <a:t>:</a:t>
            </a:r>
            <a:endParaRPr b="1"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نص</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الإعداد</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في</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السياق</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الثقافي</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دقيقة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واحدة</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dirty="0" err="1">
                <a:solidFill>
                  <a:schemeClr val="dk1"/>
                </a:solidFill>
                <a:latin typeface="Inter"/>
                <a:ea typeface="Inter"/>
                <a:cs typeface="Inter"/>
                <a:sym typeface="Inter"/>
              </a:rPr>
              <a:t>الشرق</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الأوسط</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لديه</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موسيقيين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مبدعين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مثل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عمرو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دياب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مصر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وفيروز</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لبنان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ومحمد</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عبده</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المملكة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العربية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السعودية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المغرب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قدّم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لنا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سعد</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لمجرد</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وتونس</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لديها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أمل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المثلوثي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ويمثل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حسين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الجسمي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الإمارات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العربية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المتحدة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الموسيقى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الخليجية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الحديثة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لكن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الآن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يمكن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يصنع</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الموسيقى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أيضًا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لنختبر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آذانكم</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مقارنة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صوتية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دقيقتان</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Char char="●"/>
            </a:pPr>
            <a:r>
              <a:rPr lang="en-US" b="1" dirty="0" err="1">
                <a:solidFill>
                  <a:schemeClr val="dk1"/>
                </a:solidFill>
                <a:latin typeface="Inter"/>
                <a:ea typeface="Inter"/>
                <a:cs typeface="Inter"/>
                <a:sym typeface="Inter"/>
              </a:rPr>
              <a:t>المقطع</a:t>
            </a:r>
            <a:r>
              <a:rPr lang="en-US" b="1" dirty="0">
                <a:solidFill>
                  <a:schemeClr val="dk1"/>
                </a:solidFill>
                <a:latin typeface="Inter"/>
                <a:ea typeface="Inter"/>
                <a:cs typeface="Inter"/>
                <a:sym typeface="Inter"/>
              </a:rPr>
              <a:t> 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مقطع</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مدته</a:t>
            </a:r>
            <a:r>
              <a:rPr lang="en-US" dirty="0">
                <a:solidFill>
                  <a:schemeClr val="dk1"/>
                </a:solidFill>
                <a:latin typeface="Inter"/>
                <a:ea typeface="Inter"/>
                <a:cs typeface="Inter"/>
                <a:sym typeface="Inter"/>
              </a:rPr>
              <a:t> ٣٠ </a:t>
            </a:r>
            <a:r>
              <a:rPr lang="en-US" dirty="0" err="1">
                <a:solidFill>
                  <a:schemeClr val="dk1"/>
                </a:solidFill>
                <a:latin typeface="Inter"/>
                <a:ea typeface="Inter"/>
                <a:cs typeface="Inter"/>
                <a:sym typeface="Inter"/>
              </a:rPr>
              <a:t>ثانية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لموسيقى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بوب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عربية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حقيقية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ستايل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عمرو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دياب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موسيقى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الراي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المغاربية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موسيقى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إماراتية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تقليدية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اختاروا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مقاطع</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شائعة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وكلمات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نظيفة</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b="1" dirty="0" err="1">
                <a:solidFill>
                  <a:schemeClr val="dk1"/>
                </a:solidFill>
                <a:latin typeface="Inter"/>
                <a:ea typeface="Inter"/>
                <a:cs typeface="Inter"/>
                <a:sym typeface="Inter"/>
              </a:rPr>
              <a:t>المقطع</a:t>
            </a:r>
            <a:r>
              <a:rPr lang="en-US" b="1" dirty="0">
                <a:solidFill>
                  <a:schemeClr val="dk1"/>
                </a:solidFill>
                <a:latin typeface="Inter"/>
                <a:ea typeface="Inter"/>
                <a:cs typeface="Inter"/>
                <a:sym typeface="Inter"/>
              </a:rPr>
              <a:t> ٢: </a:t>
            </a:r>
            <a:r>
              <a:rPr lang="en-US" dirty="0" err="1">
                <a:solidFill>
                  <a:schemeClr val="dk1"/>
                </a:solidFill>
                <a:latin typeface="Inter"/>
                <a:ea typeface="Inter"/>
                <a:cs typeface="Inter"/>
                <a:sym typeface="Inter"/>
              </a:rPr>
              <a:t>موسيقى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إنشاؤها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بواسطة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تحاكي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الأنماط</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الموسيقية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الشرق</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الأوسط</a:t>
            </a:r>
            <a:endParaRPr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توجيه</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للاتصال</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المنخفض</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بالانترنت</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Font typeface="Inter"/>
              <a:buChar char="●"/>
            </a:pPr>
            <a:r>
              <a:rPr lang="en-US" dirty="0" err="1">
                <a:solidFill>
                  <a:schemeClr val="dk1"/>
                </a:solidFill>
                <a:latin typeface="Inter"/>
                <a:ea typeface="Inter"/>
                <a:cs typeface="Inter"/>
                <a:sym typeface="Inter"/>
              </a:rPr>
              <a:t>إذا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يتوفر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الصوت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قوموا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بوصف</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الفروقات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عبر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استخدام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أمثلة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كلمات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الأغاني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بدلاً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ذلك</a:t>
            </a:r>
            <a:endParaRPr dirty="0">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dirty="0" err="1">
                <a:solidFill>
                  <a:schemeClr val="dk1"/>
                </a:solidFill>
                <a:latin typeface="Inter"/>
                <a:ea typeface="Inter"/>
                <a:cs typeface="Inter"/>
                <a:sym typeface="Inter"/>
              </a:rPr>
              <a:t>اعرضوا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كلمات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مطبوعة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واطلبوا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الطلاب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تحديد</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هو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مكتوب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بواسطة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وما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هو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مكتوب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بواسطة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إنسان</a:t>
            </a:r>
            <a:endParaRPr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لحظة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تعليمية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دقيقتان</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dirty="0" err="1">
                <a:solidFill>
                  <a:schemeClr val="dk1"/>
                </a:solidFill>
                <a:latin typeface="Inter"/>
                <a:ea typeface="Inter"/>
                <a:cs typeface="Inter"/>
                <a:sym typeface="Inter"/>
              </a:rPr>
              <a:t>تحمل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الموسيقى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الشرق</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الأوسط</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قرونًا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التراث</a:t>
            </a:r>
            <a:r>
              <a:rPr lang="en-US" dirty="0">
                <a:solidFill>
                  <a:schemeClr val="dk1"/>
                </a:solidFill>
                <a:latin typeface="Inter"/>
                <a:ea typeface="Inter"/>
                <a:cs typeface="Inter"/>
                <a:sym typeface="Inter"/>
              </a:rPr>
              <a:t> – </a:t>
            </a:r>
            <a:r>
              <a:rPr lang="en-US" dirty="0" err="1">
                <a:solidFill>
                  <a:schemeClr val="dk1"/>
                </a:solidFill>
                <a:latin typeface="Inter"/>
                <a:ea typeface="Inter"/>
                <a:cs typeface="Inter"/>
                <a:sym typeface="Inter"/>
              </a:rPr>
              <a:t>من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عمق</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الإحساس</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أغاني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كلثوم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البوب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العربي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الحديث</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ومن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التأثير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الأندلسي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المغرب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أغاني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الغوص</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على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اللؤلؤ</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الخليج</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يمكن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تقليد</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المقامات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لكنه</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يفتقد</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الروح</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الثقافية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والسياق</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التاريخي</a:t>
            </a:r>
            <a:r>
              <a:rPr lang="en-US" dirty="0">
                <a:solidFill>
                  <a:schemeClr val="dk1"/>
                </a:solidFill>
                <a:latin typeface="Inter"/>
                <a:ea typeface="Inter"/>
                <a:cs typeface="Inter"/>
                <a:sym typeface="Inter"/>
              </a:rPr>
              <a:t>.</a:t>
            </a:r>
            <a:endParaRPr b="1" dirty="0">
              <a:solidFill>
                <a:schemeClr val="dk1"/>
              </a:solidFill>
              <a:latin typeface="Inter"/>
              <a:ea typeface="Inter"/>
              <a:cs typeface="Inter"/>
              <a:sym typeface="Inter"/>
            </a:endParaRPr>
          </a:p>
          <a:p>
            <a:pPr marL="0" lvl="0" indent="0" algn="r" rtl="1">
              <a:spcBef>
                <a:spcPts val="1200"/>
              </a:spcBef>
              <a:spcAft>
                <a:spcPts val="0"/>
              </a:spcAft>
              <a:buNone/>
            </a:pPr>
            <a:endParaRPr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4"/>
        <p:cNvGrpSpPr/>
        <p:nvPr/>
      </p:nvGrpSpPr>
      <p:grpSpPr>
        <a:xfrm>
          <a:off x="0" y="0"/>
          <a:ext cx="0" cy="0"/>
          <a:chOff x="0" y="0"/>
          <a:chExt cx="0" cy="0"/>
        </a:xfrm>
      </p:grpSpPr>
      <p:sp>
        <p:nvSpPr>
          <p:cNvPr id="835" name="Google Shape;835;g3d36bf88e35_0_4477: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6" name="Google Shape;836;g3d36bf88e35_0_4477: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الإعداد (دقيقة واحدة):</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التحدي الأخير للمحققين! أمامكم الآن منشورَان على وسائل التواصل الاجتماعي عن حياة الطلاب في مصر. أحدهما كتبه طالب حقيقي، والآخر كتبه ChatGPT.</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مثال المنشورات: المنشور أ (كتبه إنسان):</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«والله، زحمة القاهرة النهارده كانت جنان! فضلت ساعتين واقف في الدائري وفاتتني أول حصة.😅 بس على الأقل الجو بقى ألطف، الحمد لله. #زحمة_القاهرة #حياة_طالب»</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المنشور ب (تم إنشاؤه بواسطة الذكاء الاصطناعي):</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«الازدحام المروري في العاصمة المصرية تسبب في تأخيرات كبيرة في الحضور إلى المؤسسات التعليمية. شهدت البنية التحتية للنقل معدلات استخدام عالية. ومع ذلك، فإن انخفاض درجة الحرارة في الغلاف الجوي وفّر ظروفًا بيئية أفضل.»</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مناقشة وتحليل (دقيقتان):</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«ما هي الاختلافات التي لاحظتموها في أسلوب كتابة المنشورين؟»</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نقاط التعليم الرئيسية:</a:t>
            </a:r>
            <a:endParaRPr>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المنشور البشري يستخدم </a:t>
            </a:r>
            <a:r>
              <a:rPr lang="en-US" b="1">
                <a:solidFill>
                  <a:schemeClr val="dk1"/>
                </a:solidFill>
                <a:latin typeface="Inter"/>
                <a:ea typeface="Inter"/>
                <a:cs typeface="Inter"/>
                <a:sym typeface="Inter"/>
              </a:rPr>
              <a:t>تعبيرات محلية ("والله"، "الحمد لله")</a:t>
            </a:r>
            <a:endParaRPr b="1">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المنشور الذي أنشأه الذكاء الاصطناعي يبدو رسميًا ولا يستخدم تعابير محلية</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المنشور البشري يتضمن تفاعلاً عاطفياً (😅) وهاشتاغات </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منشور الذكاء الاصطناعي يفتقر إلى السياق الثقافي والصوت الأصيل</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الختام (دقيقة واحدة):</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«تهانينا أيها المحققون! أنتم تتعلمون كيفية كشف محتوى الذكاء الاصطناعي. تذكروا: الذكاء الاصطناعي يتحسن باستمرار، لذا كونوا دائمًا فضوليين واطرحوا الأسئلة.»</a:t>
            </a:r>
            <a:endParaRPr b="1">
              <a:solidFill>
                <a:schemeClr val="dk1"/>
              </a:solidFill>
              <a:latin typeface="Inter"/>
              <a:ea typeface="Inter"/>
              <a:cs typeface="Inter"/>
              <a:sym typeface="Inter"/>
            </a:endParaRPr>
          </a:p>
          <a:p>
            <a:pPr marL="0" lvl="0" indent="0" algn="r" rtl="1">
              <a:spcBef>
                <a:spcPts val="120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8"/>
        <p:cNvGrpSpPr/>
        <p:nvPr/>
      </p:nvGrpSpPr>
      <p:grpSpPr>
        <a:xfrm>
          <a:off x="0" y="0"/>
          <a:ext cx="0" cy="0"/>
          <a:chOff x="0" y="0"/>
          <a:chExt cx="0" cy="0"/>
        </a:xfrm>
      </p:grpSpPr>
      <p:sp>
        <p:nvSpPr>
          <p:cNvPr id="869" name="Google Shape;869;g3d36bf88e35_0_1751: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0" name="Google Shape;870;g3d36bf88e35_0_1751: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r" rtl="1">
              <a:lnSpc>
                <a:spcPct val="115000"/>
              </a:lnSpc>
              <a:spcBef>
                <a:spcPts val="1200"/>
              </a:spcBef>
              <a:spcAft>
                <a:spcPts val="0"/>
              </a:spcAft>
              <a:buClr>
                <a:schemeClr val="dk1"/>
              </a:buClr>
              <a:buSzPts val="1100"/>
              <a:buFont typeface="Arial"/>
              <a:buNone/>
            </a:pPr>
            <a:r>
              <a:rPr lang="en-US" sz="1200" b="1">
                <a:solidFill>
                  <a:schemeClr val="dk1"/>
                </a:solidFill>
                <a:latin typeface="Inter"/>
                <a:ea typeface="Inter"/>
                <a:cs typeface="Inter"/>
                <a:sym typeface="Inter"/>
              </a:rPr>
              <a:t>ملاحظات المتحدث:</a:t>
            </a:r>
            <a:endParaRPr sz="1200" b="1">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sz="1200" b="1">
                <a:solidFill>
                  <a:schemeClr val="dk1"/>
                </a:solidFill>
                <a:latin typeface="Inter"/>
                <a:ea typeface="Inter"/>
                <a:cs typeface="Inter"/>
                <a:sym typeface="Inter"/>
              </a:rPr>
              <a:t>الهدف التعليمي:</a:t>
            </a:r>
            <a:r>
              <a:rPr lang="en-US" sz="1200">
                <a:solidFill>
                  <a:schemeClr val="dk1"/>
                </a:solidFill>
                <a:latin typeface="Inter"/>
                <a:ea typeface="Inter"/>
                <a:cs typeface="Inter"/>
                <a:sym typeface="Inter"/>
              </a:rPr>
              <a:t> يفهم الطلاب المفاهيم الأساسية للذكاء الاصطناعي من خلال أمثلة وتشبيهات قريبة من واقعهم الثقافي والحياتي</a:t>
            </a:r>
            <a:endParaRPr sz="1200">
              <a:solidFill>
                <a:schemeClr val="dk1"/>
              </a:solidFill>
              <a:latin typeface="Inter"/>
              <a:ea typeface="Inter"/>
              <a:cs typeface="Inter"/>
              <a:sym typeface="Inter"/>
            </a:endParaRPr>
          </a:p>
          <a:p>
            <a:pPr marL="0" lvl="0" indent="0" algn="r" rtl="1">
              <a:spcBef>
                <a:spcPts val="120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5"/>
        <p:cNvGrpSpPr/>
        <p:nvPr/>
      </p:nvGrpSpPr>
      <p:grpSpPr>
        <a:xfrm>
          <a:off x="0" y="0"/>
          <a:ext cx="0" cy="0"/>
          <a:chOff x="0" y="0"/>
          <a:chExt cx="0" cy="0"/>
        </a:xfrm>
      </p:grpSpPr>
      <p:sp>
        <p:nvSpPr>
          <p:cNvPr id="876" name="Google Shape;876;g3d3b4c1dd1a_0_0: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7" name="Google Shape;877;g3d3b4c1dd1a_0_0: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r" rtl="1">
              <a:lnSpc>
                <a:spcPct val="115000"/>
              </a:lnSpc>
              <a:spcBef>
                <a:spcPts val="1200"/>
              </a:spcBef>
              <a:spcAft>
                <a:spcPts val="0"/>
              </a:spcAft>
              <a:buClr>
                <a:schemeClr val="dk1"/>
              </a:buClr>
              <a:buSzPts val="1100"/>
              <a:buFont typeface="Arial"/>
              <a:buNone/>
            </a:pPr>
            <a:r>
              <a:rPr lang="en-US" sz="1200" b="1" dirty="0" err="1">
                <a:solidFill>
                  <a:schemeClr val="dk1"/>
                </a:solidFill>
                <a:latin typeface="Inter"/>
                <a:ea typeface="Inter"/>
                <a:cs typeface="Inter"/>
                <a:sym typeface="Inter"/>
              </a:rPr>
              <a:t>ملاحظات</a:t>
            </a:r>
            <a:r>
              <a:rPr lang="en-US" sz="1200" b="1" dirty="0">
                <a:solidFill>
                  <a:schemeClr val="dk1"/>
                </a:solidFill>
                <a:latin typeface="Inter"/>
                <a:ea typeface="Inter"/>
                <a:cs typeface="Inter"/>
                <a:sym typeface="Inter"/>
              </a:rPr>
              <a:t> </a:t>
            </a:r>
            <a:r>
              <a:rPr lang="en-US" sz="1200" b="1" dirty="0" err="1">
                <a:solidFill>
                  <a:schemeClr val="dk1"/>
                </a:solidFill>
                <a:latin typeface="Inter"/>
                <a:ea typeface="Inter"/>
                <a:cs typeface="Inter"/>
                <a:sym typeface="Inter"/>
              </a:rPr>
              <a:t>المتحدث</a:t>
            </a:r>
            <a:r>
              <a:rPr lang="en-US" sz="1200" b="1" dirty="0">
                <a:solidFill>
                  <a:schemeClr val="dk1"/>
                </a:solidFill>
                <a:latin typeface="Inter"/>
                <a:ea typeface="Inter"/>
                <a:cs typeface="Inter"/>
                <a:sym typeface="Inter"/>
              </a:rPr>
              <a:t>:</a:t>
            </a:r>
            <a:endParaRPr sz="1200" b="1"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المقدمة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باستخدام</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تشبيهات</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دقيقتان</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dirty="0">
                <a:solidFill>
                  <a:schemeClr val="dk1"/>
                </a:solidFill>
                <a:latin typeface="Inter"/>
                <a:ea typeface="Inter"/>
                <a:cs typeface="Inter"/>
                <a:sym typeface="Inter"/>
              </a:rPr>
              <a:t>«</a:t>
            </a:r>
            <a:r>
              <a:rPr lang="en-US" dirty="0" err="1">
                <a:solidFill>
                  <a:schemeClr val="dk1"/>
                </a:solidFill>
                <a:latin typeface="Inter"/>
                <a:ea typeface="Inter"/>
                <a:cs typeface="Inter"/>
                <a:sym typeface="Inter"/>
              </a:rPr>
              <a:t>فكروا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تعلم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لغة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جديدة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إذا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كنتم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تتحدثون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العربية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وتتعلمون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الإنجليزية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تتحدثون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الأمازيغية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وتتعلمون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العربية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كنتم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مصريين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تتعلمون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اللهجة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الخليجية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فإنكم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تستمعون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طريقة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حديث</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الناس</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ترتكبون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الأخطاء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وتتدربون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يتعلم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بطريقة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مشابهة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لكن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بدلاً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الاستماع</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العائلة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والأصدقاء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فهو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يستمع</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ملايين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الأمثلة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الكتب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المواقع</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الإلكترونية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والمحادثات</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النقاش</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التفاعلي</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dirty="0">
                <a:solidFill>
                  <a:schemeClr val="dk1"/>
                </a:solidFill>
                <a:latin typeface="Inter"/>
                <a:ea typeface="Inter"/>
                <a:cs typeface="Inter"/>
                <a:sym typeface="Inter"/>
              </a:rPr>
              <a:t>«</a:t>
            </a:r>
            <a:r>
              <a:rPr lang="en-US" dirty="0" err="1">
                <a:solidFill>
                  <a:schemeClr val="dk1"/>
                </a:solidFill>
                <a:latin typeface="Inter"/>
                <a:ea typeface="Inter"/>
                <a:cs typeface="Inter"/>
                <a:sym typeface="Inter"/>
              </a:rPr>
              <a:t>ما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الذي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يستطيع</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دماغكم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فعله</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وتعتقدون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الكمبيوتر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يستطيع</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فعله</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الإجابات</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المتوقعة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والإرشاد</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Font typeface="Inter"/>
              <a:buChar char="●"/>
            </a:pPr>
            <a:r>
              <a:rPr lang="en-US" dirty="0">
                <a:solidFill>
                  <a:schemeClr val="dk1"/>
                </a:solidFill>
                <a:latin typeface="Inter"/>
                <a:ea typeface="Inter"/>
                <a:cs typeface="Inter"/>
                <a:sym typeface="Inter"/>
              </a:rPr>
              <a:t>«</a:t>
            </a:r>
            <a:r>
              <a:rPr lang="en-US" dirty="0" err="1">
                <a:solidFill>
                  <a:schemeClr val="dk1"/>
                </a:solidFill>
                <a:latin typeface="Inter"/>
                <a:ea typeface="Inter"/>
                <a:cs typeface="Inter"/>
                <a:sym typeface="Inter"/>
              </a:rPr>
              <a:t>الشعور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بالعواطف</a:t>
            </a:r>
            <a:r>
              <a:rPr lang="en-US" dirty="0">
                <a:solidFill>
                  <a:schemeClr val="dk1"/>
                </a:solidFill>
                <a:latin typeface="Inter"/>
                <a:ea typeface="Inter"/>
                <a:cs typeface="Inter"/>
                <a:sym typeface="Inter"/>
              </a:rPr>
              <a:t>.» ← «</a:t>
            </a:r>
            <a:r>
              <a:rPr lang="en-US" dirty="0" err="1">
                <a:solidFill>
                  <a:schemeClr val="dk1"/>
                </a:solidFill>
                <a:latin typeface="Inter"/>
                <a:ea typeface="Inter"/>
                <a:cs typeface="Inter"/>
                <a:sym typeface="Inter"/>
              </a:rPr>
              <a:t>بالضبط</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يمكن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يتعرف</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على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العواطف</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النصوص</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لكنه</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يشعر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بها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فعلياً</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dirty="0">
                <a:solidFill>
                  <a:schemeClr val="dk1"/>
                </a:solidFill>
                <a:latin typeface="Inter"/>
                <a:ea typeface="Inter"/>
                <a:cs typeface="Inter"/>
                <a:sym typeface="Inter"/>
              </a:rPr>
              <a:t>«</a:t>
            </a:r>
            <a:r>
              <a:rPr lang="en-US" dirty="0" err="1">
                <a:solidFill>
                  <a:schemeClr val="dk1"/>
                </a:solidFill>
                <a:latin typeface="Inter"/>
                <a:ea typeface="Inter"/>
                <a:cs typeface="Inter"/>
                <a:sym typeface="Inter"/>
              </a:rPr>
              <a:t>فهم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النكات</a:t>
            </a:r>
            <a:r>
              <a:rPr lang="en-US" dirty="0">
                <a:solidFill>
                  <a:schemeClr val="dk1"/>
                </a:solidFill>
                <a:latin typeface="Inter"/>
                <a:ea typeface="Inter"/>
                <a:cs typeface="Inter"/>
                <a:sym typeface="Inter"/>
              </a:rPr>
              <a:t>.» ← «</a:t>
            </a:r>
            <a:r>
              <a:rPr lang="en-US" dirty="0" err="1">
                <a:solidFill>
                  <a:schemeClr val="dk1"/>
                </a:solidFill>
                <a:latin typeface="Inter"/>
                <a:ea typeface="Inter"/>
                <a:cs typeface="Inter"/>
                <a:sym typeface="Inter"/>
              </a:rPr>
              <a:t>نقطة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رائعة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يواجه</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صعوبة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فهم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الفكاهة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خاصة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النكات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الثقافية</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dirty="0">
                <a:solidFill>
                  <a:schemeClr val="dk1"/>
                </a:solidFill>
                <a:latin typeface="Inter"/>
                <a:ea typeface="Inter"/>
                <a:cs typeface="Inter"/>
                <a:sym typeface="Inter"/>
              </a:rPr>
              <a:t>«</a:t>
            </a:r>
            <a:r>
              <a:rPr lang="en-US" dirty="0" err="1">
                <a:solidFill>
                  <a:schemeClr val="dk1"/>
                </a:solidFill>
                <a:latin typeface="Inter"/>
                <a:ea typeface="Inter"/>
                <a:cs typeface="Inter"/>
                <a:sym typeface="Inter"/>
              </a:rPr>
              <a:t>أن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يكون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مبدعاً</a:t>
            </a:r>
            <a:r>
              <a:rPr lang="en-US" dirty="0">
                <a:solidFill>
                  <a:schemeClr val="dk1"/>
                </a:solidFill>
                <a:latin typeface="Inter"/>
                <a:ea typeface="Inter"/>
                <a:cs typeface="Inter"/>
                <a:sym typeface="Inter"/>
              </a:rPr>
              <a:t>.» ← «</a:t>
            </a:r>
            <a:r>
              <a:rPr lang="en-US" dirty="0" err="1">
                <a:solidFill>
                  <a:schemeClr val="dk1"/>
                </a:solidFill>
                <a:latin typeface="Inter"/>
                <a:ea typeface="Inter"/>
                <a:cs typeface="Inter"/>
                <a:sym typeface="Inter"/>
              </a:rPr>
              <a:t>مثير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للاهتمام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يمكن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يجمع</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الأفكار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بطرق</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جديدة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ولكنه</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يحتاج</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البشر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لتوجيه</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الإبداع</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الربط</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الثقافي</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دقيقة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واحدة</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dirty="0">
                <a:solidFill>
                  <a:schemeClr val="dk1"/>
                </a:solidFill>
                <a:latin typeface="Inter"/>
                <a:ea typeface="Inter"/>
                <a:cs typeface="Inter"/>
                <a:sym typeface="Inter"/>
              </a:rPr>
              <a:t>«</a:t>
            </a:r>
            <a:r>
              <a:rPr lang="en-US" dirty="0" err="1">
                <a:solidFill>
                  <a:schemeClr val="dk1"/>
                </a:solidFill>
                <a:latin typeface="Inter"/>
                <a:ea typeface="Inter"/>
                <a:cs typeface="Inter"/>
                <a:sym typeface="Inter"/>
              </a:rPr>
              <a:t>عندما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تنتقلون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بين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العربية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والفرنسية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المغرب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تونس</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بين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العربية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والإنجليزية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الإمارات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حتى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بين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اللغة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العربية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الفصحى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ولهجتكم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المحلية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الدارجة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المصرية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الخليجية</a:t>
            </a:r>
            <a:r>
              <a:rPr lang="en-US" dirty="0">
                <a:solidFill>
                  <a:schemeClr val="dk1"/>
                </a:solidFill>
                <a:latin typeface="Inter"/>
                <a:ea typeface="Inter"/>
                <a:cs typeface="Inter"/>
                <a:sym typeface="Inter"/>
              </a:rPr>
              <a:t>) — </a:t>
            </a:r>
            <a:r>
              <a:rPr lang="en-US" dirty="0" err="1">
                <a:solidFill>
                  <a:schemeClr val="dk1"/>
                </a:solidFill>
                <a:latin typeface="Inter"/>
                <a:ea typeface="Inter"/>
                <a:cs typeface="Inter"/>
                <a:sym typeface="Inter"/>
              </a:rPr>
              <a:t>حسب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الشخص</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الذي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تتحدثون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إليه</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فهذا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شيء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يستطيع</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فعله</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بعد</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أنتم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تفهمون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السياق</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والثقافة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بطرق</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تجعلكم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فريدين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كبشر</a:t>
            </a:r>
            <a:r>
              <a:rPr lang="en-US" dirty="0">
                <a:solidFill>
                  <a:schemeClr val="dk1"/>
                </a:solidFill>
                <a:latin typeface="Inter"/>
                <a:ea typeface="Inter"/>
                <a:cs typeface="Inter"/>
                <a:sym typeface="Inter"/>
              </a:rPr>
              <a:t>.»</a:t>
            </a:r>
            <a:endParaRPr b="1" dirty="0">
              <a:solidFill>
                <a:schemeClr val="dk1"/>
              </a:solidFill>
              <a:latin typeface="Inter"/>
              <a:ea typeface="Inter"/>
              <a:cs typeface="Inter"/>
              <a:sym typeface="Inter"/>
            </a:endParaRPr>
          </a:p>
          <a:p>
            <a:pPr marL="0" lvl="0" indent="0" algn="r" rtl="1">
              <a:spcBef>
                <a:spcPts val="1200"/>
              </a:spcBef>
              <a:spcAft>
                <a:spcPts val="0"/>
              </a:spcAft>
              <a:buNone/>
            </a:pPr>
            <a:endParaRPr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2"/>
        <p:cNvGrpSpPr/>
        <p:nvPr/>
      </p:nvGrpSpPr>
      <p:grpSpPr>
        <a:xfrm>
          <a:off x="0" y="0"/>
          <a:ext cx="0" cy="0"/>
          <a:chOff x="0" y="0"/>
          <a:chExt cx="0" cy="0"/>
        </a:xfrm>
      </p:grpSpPr>
      <p:sp>
        <p:nvSpPr>
          <p:cNvPr id="923" name="Google Shape;923;g3d3b4c1dd1a_0_232: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4" name="Google Shape;924;g3d3b4c1dd1a_0_232: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r" rtl="1">
              <a:lnSpc>
                <a:spcPct val="115000"/>
              </a:lnSpc>
              <a:spcBef>
                <a:spcPts val="0"/>
              </a:spcBef>
              <a:spcAft>
                <a:spcPts val="0"/>
              </a:spcAft>
              <a:buClr>
                <a:schemeClr val="dk1"/>
              </a:buClr>
              <a:buSzPts val="1100"/>
              <a:buFont typeface="Arial"/>
              <a:buNone/>
            </a:pPr>
            <a:r>
              <a:rPr lang="en-US" b="1">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marL="0" lvl="0" indent="0" algn="r" rtl="0">
              <a:lnSpc>
                <a:spcPct val="115000"/>
              </a:lnSpc>
              <a:spcBef>
                <a:spcPts val="0"/>
              </a:spcBef>
              <a:spcAft>
                <a:spcPts val="0"/>
              </a:spcAft>
              <a:buClr>
                <a:schemeClr val="dk1"/>
              </a:buClr>
              <a:buSzPts val="1100"/>
              <a:buFont typeface="Arial"/>
              <a:buNone/>
            </a:pPr>
            <a:endParaRPr>
              <a:solidFill>
                <a:schemeClr val="dk1"/>
              </a:solidFill>
              <a:latin typeface="Inter"/>
              <a:ea typeface="Inter"/>
              <a:cs typeface="Inter"/>
              <a:sym typeface="Inter"/>
            </a:endParaRPr>
          </a:p>
          <a:p>
            <a:pPr marL="0" lvl="0" indent="0" algn="r" rtl="1">
              <a:lnSpc>
                <a:spcPct val="115000"/>
              </a:lnSpc>
              <a:spcBef>
                <a:spcPts val="0"/>
              </a:spcBef>
              <a:spcAft>
                <a:spcPts val="0"/>
              </a:spcAft>
              <a:buClr>
                <a:schemeClr val="dk1"/>
              </a:buClr>
              <a:buSzPts val="1100"/>
              <a:buFont typeface="Arial"/>
              <a:buNone/>
            </a:pPr>
            <a:r>
              <a:rPr lang="en-US">
                <a:solidFill>
                  <a:schemeClr val="dk1"/>
                </a:solidFill>
                <a:latin typeface="Inter"/>
                <a:ea typeface="Inter"/>
                <a:cs typeface="Inter"/>
                <a:sym typeface="Inter"/>
              </a:rPr>
              <a:t>«إليكم جدول زمني لتطور الذكاء الاصطناعي.»</a:t>
            </a:r>
            <a:endParaRPr>
              <a:solidFill>
                <a:schemeClr val="dk1"/>
              </a:solidFill>
              <a:latin typeface="Inter"/>
              <a:ea typeface="Inter"/>
              <a:cs typeface="Inter"/>
              <a:sym typeface="Inter"/>
            </a:endParaRPr>
          </a:p>
          <a:p>
            <a:pPr marL="0" lvl="0" indent="0" algn="r" rtl="1">
              <a:lnSpc>
                <a:spcPct val="115000"/>
              </a:lnSpc>
              <a:spcBef>
                <a:spcPts val="0"/>
              </a:spcBef>
              <a:spcAft>
                <a:spcPts val="0"/>
              </a:spcAft>
              <a:buClr>
                <a:schemeClr val="dk1"/>
              </a:buClr>
              <a:buSzPts val="1100"/>
              <a:buFont typeface="Arial"/>
              <a:buNone/>
            </a:pPr>
            <a:endParaRPr>
              <a:solidFill>
                <a:schemeClr val="dk1"/>
              </a:solidFill>
              <a:latin typeface="Inter"/>
              <a:ea typeface="Inter"/>
              <a:cs typeface="Inter"/>
              <a:sym typeface="Inter"/>
            </a:endParaRPr>
          </a:p>
          <a:p>
            <a:pPr marL="0" lvl="0" indent="0" algn="r" rtl="1">
              <a:lnSpc>
                <a:spcPct val="115000"/>
              </a:lnSpc>
              <a:spcBef>
                <a:spcPts val="0"/>
              </a:spcBef>
              <a:spcAft>
                <a:spcPts val="0"/>
              </a:spcAft>
              <a:buClr>
                <a:schemeClr val="dk1"/>
              </a:buClr>
              <a:buSzPts val="1100"/>
              <a:buFont typeface="Arial"/>
              <a:buNone/>
            </a:pPr>
            <a:r>
              <a:rPr lang="en-US">
                <a:solidFill>
                  <a:schemeClr val="dk1"/>
                </a:solidFill>
                <a:latin typeface="Inter"/>
                <a:ea typeface="Inter"/>
                <a:cs typeface="Inter"/>
                <a:sym typeface="Inter"/>
              </a:rPr>
              <a:t>«الخمسينيات: بدأ بعض الأشخاص الأذكياء يتساءلون: هل يمكننا تعليم الآلات التفكير مثل البشر؟ وطرح رجل اسمه آلان تورينغ سؤالاً شهيراً: "هل يمكن للآلة أن تفكر؟" حينها بدأ حلم الذكاء الاصطناعي!»</a:t>
            </a:r>
            <a:endParaRPr>
              <a:solidFill>
                <a:schemeClr val="dk1"/>
              </a:solidFill>
              <a:latin typeface="Inter"/>
              <a:ea typeface="Inter"/>
              <a:cs typeface="Inter"/>
              <a:sym typeface="Inter"/>
            </a:endParaRPr>
          </a:p>
          <a:p>
            <a:pPr marL="0" lvl="0" indent="0" algn="r" rtl="1">
              <a:lnSpc>
                <a:spcPct val="115000"/>
              </a:lnSpc>
              <a:spcBef>
                <a:spcPts val="0"/>
              </a:spcBef>
              <a:spcAft>
                <a:spcPts val="0"/>
              </a:spcAft>
              <a:buClr>
                <a:schemeClr val="dk1"/>
              </a:buClr>
              <a:buSzPts val="1100"/>
              <a:buFont typeface="Arial"/>
              <a:buNone/>
            </a:pPr>
            <a:endParaRPr>
              <a:solidFill>
                <a:schemeClr val="dk1"/>
              </a:solidFill>
              <a:latin typeface="Inter"/>
              <a:ea typeface="Inter"/>
              <a:cs typeface="Inter"/>
              <a:sym typeface="Inter"/>
            </a:endParaRPr>
          </a:p>
          <a:p>
            <a:pPr marL="0" lvl="0" indent="0" algn="r" rtl="1">
              <a:lnSpc>
                <a:spcPct val="115000"/>
              </a:lnSpc>
              <a:spcBef>
                <a:spcPts val="0"/>
              </a:spcBef>
              <a:spcAft>
                <a:spcPts val="0"/>
              </a:spcAft>
              <a:buClr>
                <a:schemeClr val="dk1"/>
              </a:buClr>
              <a:buSzPts val="1100"/>
              <a:buFont typeface="Arial"/>
              <a:buNone/>
            </a:pPr>
            <a:r>
              <a:rPr lang="en-US">
                <a:solidFill>
                  <a:schemeClr val="dk1"/>
                </a:solidFill>
                <a:latin typeface="Inter"/>
                <a:ea typeface="Inter"/>
                <a:cs typeface="Inter"/>
                <a:sym typeface="Inter"/>
              </a:rPr>
              <a:t>«من سنة ١٩٥٦ إلى السبعينيات: في اجتماع عُقد عام ١٩٥٦، وُلد مصطلح "الذكاء الاصطناعي". وبدأ العلماء في بناء برامج كمبيوتر بسيطة يمكنها أن تلعب ألعاباً مثل الشطرنج أو تحل المسائل الرياضية.»</a:t>
            </a:r>
            <a:endParaRPr>
              <a:solidFill>
                <a:schemeClr val="dk1"/>
              </a:solidFill>
              <a:latin typeface="Inter"/>
              <a:ea typeface="Inter"/>
              <a:cs typeface="Inter"/>
              <a:sym typeface="Inter"/>
            </a:endParaRPr>
          </a:p>
          <a:p>
            <a:pPr marL="0" lvl="0" indent="0" algn="r" rtl="1">
              <a:lnSpc>
                <a:spcPct val="115000"/>
              </a:lnSpc>
              <a:spcBef>
                <a:spcPts val="0"/>
              </a:spcBef>
              <a:spcAft>
                <a:spcPts val="0"/>
              </a:spcAft>
              <a:buClr>
                <a:schemeClr val="dk1"/>
              </a:buClr>
              <a:buSzPts val="1100"/>
              <a:buFont typeface="Arial"/>
              <a:buNone/>
            </a:pPr>
            <a:endParaRPr>
              <a:solidFill>
                <a:schemeClr val="dk1"/>
              </a:solidFill>
              <a:latin typeface="Inter"/>
              <a:ea typeface="Inter"/>
              <a:cs typeface="Inter"/>
              <a:sym typeface="Inter"/>
            </a:endParaRPr>
          </a:p>
          <a:p>
            <a:pPr marL="0" lvl="0" indent="0" algn="r" rtl="1">
              <a:lnSpc>
                <a:spcPct val="115000"/>
              </a:lnSpc>
              <a:spcBef>
                <a:spcPts val="0"/>
              </a:spcBef>
              <a:spcAft>
                <a:spcPts val="0"/>
              </a:spcAft>
              <a:buClr>
                <a:schemeClr val="dk1"/>
              </a:buClr>
              <a:buSzPts val="1100"/>
              <a:buFont typeface="Arial"/>
              <a:buNone/>
            </a:pPr>
            <a:r>
              <a:rPr lang="en-US">
                <a:solidFill>
                  <a:schemeClr val="dk1"/>
                </a:solidFill>
                <a:latin typeface="Inter"/>
                <a:ea typeface="Inter"/>
                <a:cs typeface="Inter"/>
                <a:sym typeface="Inter"/>
              </a:rPr>
              <a:t>«الثمانينيات – التسعينيات: اعتقد الناس أن الذكاء الاصطناعي سيتطور بسرعة، لكن تبيّن أن تعليم الآلات كان أصعب بكثير مما توقعوا. كانوا بحاجة إلى المزيد من البيانات، وأجهزة كمبيوتر أسرع، وأفكار أفضل.»</a:t>
            </a:r>
            <a:endParaRPr>
              <a:solidFill>
                <a:schemeClr val="dk1"/>
              </a:solidFill>
              <a:latin typeface="Inter"/>
              <a:ea typeface="Inter"/>
              <a:cs typeface="Inter"/>
              <a:sym typeface="Inter"/>
            </a:endParaRPr>
          </a:p>
          <a:p>
            <a:pPr marL="0" lvl="0" indent="0" algn="r" rtl="1">
              <a:lnSpc>
                <a:spcPct val="115000"/>
              </a:lnSpc>
              <a:spcBef>
                <a:spcPts val="0"/>
              </a:spcBef>
              <a:spcAft>
                <a:spcPts val="0"/>
              </a:spcAft>
              <a:buClr>
                <a:schemeClr val="dk1"/>
              </a:buClr>
              <a:buSzPts val="1100"/>
              <a:buFont typeface="Arial"/>
              <a:buNone/>
            </a:pPr>
            <a:endParaRPr>
              <a:solidFill>
                <a:schemeClr val="dk1"/>
              </a:solidFill>
              <a:latin typeface="Inter"/>
              <a:ea typeface="Inter"/>
              <a:cs typeface="Inter"/>
              <a:sym typeface="Inter"/>
            </a:endParaRPr>
          </a:p>
          <a:p>
            <a:pPr marL="0" lvl="0" indent="0" algn="r" rtl="1">
              <a:lnSpc>
                <a:spcPct val="115000"/>
              </a:lnSpc>
              <a:spcBef>
                <a:spcPts val="0"/>
              </a:spcBef>
              <a:spcAft>
                <a:spcPts val="0"/>
              </a:spcAft>
              <a:buClr>
                <a:schemeClr val="dk1"/>
              </a:buClr>
              <a:buSzPts val="1100"/>
              <a:buFont typeface="Arial"/>
              <a:buNone/>
            </a:pPr>
            <a:r>
              <a:rPr lang="en-US">
                <a:solidFill>
                  <a:schemeClr val="dk1"/>
                </a:solidFill>
                <a:latin typeface="Inter"/>
                <a:ea typeface="Inter"/>
                <a:cs typeface="Inter"/>
                <a:sym typeface="Inter"/>
              </a:rPr>
              <a:t>«من ٢٠٠٠ إلى ٢٠١٠: مع تطور الإنترنت، أصبح لدى أجهزة الكمبيوتر إمكانية الوصول إلى كميات هائلة من البيانات. كما ساعدت أجهزة الكمبيوتر الأسرع الذكاء الاصطناعي على التعلم مرة أخرى! الآن أصبح بإمكان الذكاء الاصطناعي التعرف على الوجوه، وترجمة اللغات، وحتى هزيمة أبطال العالم في ألعاب مثل "غو"!»</a:t>
            </a:r>
            <a:endParaRPr>
              <a:solidFill>
                <a:schemeClr val="dk1"/>
              </a:solidFill>
              <a:latin typeface="Inter"/>
              <a:ea typeface="Inter"/>
              <a:cs typeface="Inter"/>
              <a:sym typeface="Inter"/>
            </a:endParaRPr>
          </a:p>
          <a:p>
            <a:pPr marL="0" lvl="0" indent="0" algn="r" rtl="1">
              <a:lnSpc>
                <a:spcPct val="115000"/>
              </a:lnSpc>
              <a:spcBef>
                <a:spcPts val="0"/>
              </a:spcBef>
              <a:spcAft>
                <a:spcPts val="0"/>
              </a:spcAft>
              <a:buClr>
                <a:schemeClr val="dk1"/>
              </a:buClr>
              <a:buSzPts val="1100"/>
              <a:buFont typeface="Arial"/>
              <a:buNone/>
            </a:pPr>
            <a:endParaRPr>
              <a:solidFill>
                <a:schemeClr val="dk1"/>
              </a:solidFill>
              <a:latin typeface="Inter"/>
              <a:ea typeface="Inter"/>
              <a:cs typeface="Inter"/>
              <a:sym typeface="Inter"/>
            </a:endParaRPr>
          </a:p>
          <a:p>
            <a:pPr marL="0" lvl="0" indent="0" algn="r" rtl="1">
              <a:lnSpc>
                <a:spcPct val="115000"/>
              </a:lnSpc>
              <a:spcBef>
                <a:spcPts val="0"/>
              </a:spcBef>
              <a:spcAft>
                <a:spcPts val="0"/>
              </a:spcAft>
              <a:buClr>
                <a:schemeClr val="dk1"/>
              </a:buClr>
              <a:buSzPts val="1100"/>
              <a:buFont typeface="Arial"/>
              <a:buNone/>
            </a:pPr>
            <a:r>
              <a:rPr lang="en-US">
                <a:solidFill>
                  <a:schemeClr val="dk1"/>
                </a:solidFill>
                <a:latin typeface="Inter"/>
                <a:ea typeface="Inter"/>
                <a:cs typeface="Inter"/>
                <a:sym typeface="Inter"/>
              </a:rPr>
              <a:t>«اليوم: اليوم، أصبح الذكاء الاصطناعي في كل مكان! فهو يساعد في البحث على جوجل، واقتراحات يوتيوب، والمساعدات الصوتية، وحتى السيارات ذاتية القيادة! ولكن علينا أيضاً أن نستخدمه بأمان و بمسؤولية.»</a:t>
            </a:r>
            <a:endParaRPr>
              <a:solidFill>
                <a:schemeClr val="dk1"/>
              </a:solidFill>
              <a:latin typeface="Inter"/>
              <a:ea typeface="Inter"/>
              <a:cs typeface="Inter"/>
              <a:sym typeface="Inter"/>
            </a:endParaRPr>
          </a:p>
          <a:p>
            <a:pPr marL="0" lvl="0" indent="0" algn="r" rtl="1">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7"/>
        <p:cNvGrpSpPr/>
        <p:nvPr/>
      </p:nvGrpSpPr>
      <p:grpSpPr>
        <a:xfrm>
          <a:off x="0" y="0"/>
          <a:ext cx="0" cy="0"/>
          <a:chOff x="0" y="0"/>
          <a:chExt cx="0" cy="0"/>
        </a:xfrm>
      </p:grpSpPr>
      <p:sp>
        <p:nvSpPr>
          <p:cNvPr id="958" name="Google Shape;958;g3d3b4c1dd1a_0_416: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9" name="Google Shape;959;g3d3b4c1dd1a_0_416: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r" rtl="1">
              <a:lnSpc>
                <a:spcPct val="115000"/>
              </a:lnSpc>
              <a:spcBef>
                <a:spcPts val="1200"/>
              </a:spcBef>
              <a:spcAft>
                <a:spcPts val="0"/>
              </a:spcAft>
              <a:buClr>
                <a:schemeClr val="dk1"/>
              </a:buClr>
              <a:buSzPts val="1100"/>
              <a:buFont typeface="Arial"/>
              <a:buNone/>
            </a:pPr>
            <a:r>
              <a:rPr lang="en-US" sz="1200" b="1">
                <a:solidFill>
                  <a:schemeClr val="dk1"/>
                </a:solidFill>
                <a:latin typeface="Inter"/>
                <a:ea typeface="Inter"/>
                <a:cs typeface="Inter"/>
                <a:sym typeface="Inter"/>
              </a:rPr>
              <a:t>ملاحظات المتحدث:</a:t>
            </a:r>
            <a:endParaRPr sz="1200" b="1">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شرح بسيط (٣ دقائق):</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«الذكاء الاصطناعي التوليدي يشبه خاصيّة الإكمال التلقائي المتقدمة جداً. أتعلمون عندما تكتبون على الهاتف ويقترح لكم هاتفكم الكلمة التالية أثناء الكتابة؟ الذكاء الاصطناعي التوليدي يفعل ذلك، ولكن لقصص أو صور أو أغانٍ بأكملها.»</a:t>
            </a:r>
            <a:endParaRPr>
              <a:solidFill>
                <a:schemeClr val="dk1"/>
              </a:solidFill>
              <a:latin typeface="Inter"/>
              <a:ea typeface="Inter"/>
              <a:cs typeface="Inter"/>
              <a:sym typeface="Inter"/>
            </a:endParaRPr>
          </a:p>
          <a:p>
            <a:pPr marL="0" lvl="0" indent="0" algn="r" rtl="1">
              <a:spcBef>
                <a:spcPts val="120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6"/>
        <p:cNvGrpSpPr/>
        <p:nvPr/>
      </p:nvGrpSpPr>
      <p:grpSpPr>
        <a:xfrm>
          <a:off x="0" y="0"/>
          <a:ext cx="0" cy="0"/>
          <a:chOff x="0" y="0"/>
          <a:chExt cx="0" cy="0"/>
        </a:xfrm>
      </p:grpSpPr>
      <p:sp>
        <p:nvSpPr>
          <p:cNvPr id="967" name="Google Shape;967;g3d3b4c1dd1a_0_424: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8" name="Google Shape;968;g3d3b4c1dd1a_0_424: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r" rtl="1">
              <a:lnSpc>
                <a:spcPct val="115000"/>
              </a:lnSpc>
              <a:spcBef>
                <a:spcPts val="1200"/>
              </a:spcBef>
              <a:spcAft>
                <a:spcPts val="0"/>
              </a:spcAft>
              <a:buClr>
                <a:schemeClr val="dk1"/>
              </a:buClr>
              <a:buSzPts val="1100"/>
              <a:buFont typeface="Arial"/>
              <a:buNone/>
            </a:pPr>
            <a:r>
              <a:rPr lang="en-US" sz="1200" b="1">
                <a:solidFill>
                  <a:schemeClr val="dk1"/>
                </a:solidFill>
                <a:latin typeface="Inter"/>
                <a:ea typeface="Inter"/>
                <a:cs typeface="Inter"/>
                <a:sym typeface="Inter"/>
              </a:rPr>
              <a:t>ملاحظات المتحدث:</a:t>
            </a:r>
            <a:endParaRPr sz="1200" b="1">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شرح بسيط (٣ دقائق):</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«الذكاء الاصطناعي التوليدي يشبه خاصيّة الإكمال التلقائي المتقدمة جداً. أتعلمون عندما تكتبون على الهاتف ويقترح لكم هاتفكم الكلمة التالية أثناء الكتابة؟ الذكاء الاصطناعي التوليدي يفعل ذلك، ولكن لقصص أو صور أو أغانٍ بأكملها.»</a:t>
            </a:r>
            <a:endParaRPr>
              <a:solidFill>
                <a:schemeClr val="dk1"/>
              </a:solidFill>
              <a:latin typeface="Inter"/>
              <a:ea typeface="Inter"/>
              <a:cs typeface="Inter"/>
              <a:sym typeface="Inter"/>
            </a:endParaRPr>
          </a:p>
          <a:p>
            <a:pPr marL="0" lvl="0" indent="0" algn="r" rtl="0">
              <a:lnSpc>
                <a:spcPct val="115000"/>
              </a:lnSpc>
              <a:spcBef>
                <a:spcPts val="1200"/>
              </a:spcBef>
              <a:spcAft>
                <a:spcPts val="0"/>
              </a:spcAft>
              <a:buClr>
                <a:schemeClr val="dk1"/>
              </a:buClr>
              <a:buSzPts val="1100"/>
              <a:buFont typeface="Arial"/>
              <a:buNone/>
            </a:pPr>
            <a:r>
              <a:rPr lang="en-US" sz="1200" b="1">
                <a:solidFill>
                  <a:schemeClr val="dk1"/>
                </a:solidFill>
                <a:latin typeface="Inter"/>
                <a:ea typeface="Inter"/>
                <a:cs typeface="Inter"/>
                <a:sym typeface="Inter"/>
              </a:rPr>
              <a:t>مثال توضيحي</a:t>
            </a:r>
            <a:r>
              <a:rPr lang="en-US" b="1">
                <a:solidFill>
                  <a:schemeClr val="dk1"/>
                </a:solidFill>
                <a:latin typeface="Inter"/>
                <a:ea typeface="Inter"/>
                <a:cs typeface="Inter"/>
                <a:sym typeface="Inter"/>
              </a:rPr>
              <a:t>:</a:t>
            </a:r>
            <a:r>
              <a:rPr lang="en-US" sz="1200" b="1">
                <a:solidFill>
                  <a:schemeClr val="dk1"/>
                </a:solidFill>
                <a:latin typeface="Inter"/>
                <a:ea typeface="Inter"/>
                <a:cs typeface="Inter"/>
                <a:sym typeface="Inter"/>
              </a:rPr>
              <a:t> ت</a:t>
            </a:r>
            <a:endParaRPr sz="1200">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sz="1200">
                <a:solidFill>
                  <a:schemeClr val="dk1"/>
                </a:solidFill>
                <a:latin typeface="Inter"/>
                <a:ea typeface="Inter"/>
                <a:cs typeface="Inter"/>
                <a:sym typeface="Inter"/>
              </a:rPr>
              <a:t>"إذا قلتُ لـ Meta AI (ذكاء ميتا الاصطناعي): اكتب قصة عن حركة المرور في هذه المدينة، فإنه ينظر إلى ملايين القصص التي قرأها عن المدن وحركة المرور ومدينتنا، ثم يدمج الأنماط المختلفة ليُنشئ شيئًا جديدًا. إنه لا ينسخ، بل يشبه الطريقة التي قد تروي بها قصة مستخدمًا أفكارًا من أفلام مختلفة شاهدتها."</a:t>
            </a:r>
            <a:endParaRPr sz="1200">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sz="1200">
                <a:solidFill>
                  <a:schemeClr val="dk1"/>
                </a:solidFill>
                <a:latin typeface="Inter"/>
                <a:ea typeface="Inter"/>
                <a:cs typeface="Inter"/>
                <a:sym typeface="Inter"/>
              </a:rPr>
              <a:t>يعد Meta AI (ذكاء ميتا الاصطناعي) مثالاً على الذكاء الاصطناعي التوليدي.</a:t>
            </a:r>
            <a:endParaRPr sz="120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نشاط للطلاب (دقيقتان):</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«التفتوا إلى زميلكم واقترحوا أمرًا (prompt) تودون أن تطلبوه من الذكاء الاصطناعي. ليكن الطلب أمر متعلق في بلدكم –  مدرستكم، حيّكم، طعامكم المحلي مثل المنسف أو الطاجين أو الشاورما، أي شيء!»</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اجمعوا ٣ أو ٤ اقتراحات وناقش باختصار ما قد يفعله الذكاء الاصطناعي مع كل اقتراح </a:t>
            </a:r>
            <a:endParaRPr b="1">
              <a:solidFill>
                <a:schemeClr val="dk1"/>
              </a:solidFill>
              <a:latin typeface="Inter"/>
              <a:ea typeface="Inter"/>
              <a:cs typeface="Inter"/>
              <a:sym typeface="Inter"/>
            </a:endParaRPr>
          </a:p>
          <a:p>
            <a:pPr marL="0" lvl="0" indent="0" algn="r" rtl="1">
              <a:spcBef>
                <a:spcPts val="120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9"/>
        <p:cNvGrpSpPr/>
        <p:nvPr/>
      </p:nvGrpSpPr>
      <p:grpSpPr>
        <a:xfrm>
          <a:off x="0" y="0"/>
          <a:ext cx="0" cy="0"/>
          <a:chOff x="0" y="0"/>
          <a:chExt cx="0" cy="0"/>
        </a:xfrm>
      </p:grpSpPr>
      <p:sp>
        <p:nvSpPr>
          <p:cNvPr id="990" name="Google Shape;990;g3d3b4c1dd1a_0_599: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1" name="Google Shape;991;g3d3b4c1dd1a_0_599: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استكشاف واجهة الهاتف الذكي (٤ دقائق):</a:t>
            </a:r>
            <a:endParaRPr b="1">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«دعونا ننظر إلى هواتفكم كخبراء في الذكاء الاصطناعي. مع كل خاصية أذكرها، ارفعوا يدكم إذا كنتم قد استخدمتموها من قبل.»</a:t>
            </a:r>
            <a:endParaRPr>
              <a:solidFill>
                <a:schemeClr val="dk1"/>
              </a:solidFill>
              <a:latin typeface="Inter"/>
              <a:ea typeface="Inter"/>
              <a:cs typeface="Inter"/>
              <a:sym typeface="Inter"/>
            </a:endParaRPr>
          </a:p>
          <a:p>
            <a:pPr marL="0" lvl="0" indent="0" algn="r" rtl="1">
              <a:spcBef>
                <a:spcPts val="1200"/>
              </a:spcBef>
              <a:spcAft>
                <a:spcPts val="0"/>
              </a:spcAft>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1"/>
        <p:cNvGrpSpPr/>
        <p:nvPr/>
      </p:nvGrpSpPr>
      <p:grpSpPr>
        <a:xfrm>
          <a:off x="0" y="0"/>
          <a:ext cx="0" cy="0"/>
          <a:chOff x="0" y="0"/>
          <a:chExt cx="0" cy="0"/>
        </a:xfrm>
      </p:grpSpPr>
      <p:sp>
        <p:nvSpPr>
          <p:cNvPr id="1002" name="Google Shape;1002;g3d3b4c1dd1a_0_611: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3" name="Google Shape;1003;g3d3b4c1dd1a_0_611: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ملاحظات</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المتحدث</a:t>
            </a:r>
            <a:r>
              <a:rPr lang="en-US" b="1" dirty="0">
                <a:solidFill>
                  <a:schemeClr val="dk1"/>
                </a:solidFill>
                <a:latin typeface="Inter"/>
                <a:ea typeface="Inter"/>
                <a:cs typeface="Inter"/>
                <a:sym typeface="Inter"/>
              </a:rPr>
              <a:t>:</a:t>
            </a:r>
            <a:endParaRPr b="1"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قوموا</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بمراجعة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كل</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نوع</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مع</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الأمثلة</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Font typeface="Inter"/>
              <a:buAutoNum type="arabicPeriod"/>
            </a:pPr>
            <a:r>
              <a:rPr lang="en-US" b="1" dirty="0" err="1">
                <a:solidFill>
                  <a:schemeClr val="dk1"/>
                </a:solidFill>
                <a:latin typeface="Inter"/>
                <a:ea typeface="Inter"/>
                <a:cs typeface="Inter"/>
                <a:sym typeface="Inter"/>
              </a:rPr>
              <a:t>الذكاء</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الاصطناعي</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للتوصية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دقيقة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واحدة</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dirty="0">
                <a:solidFill>
                  <a:schemeClr val="dk1"/>
                </a:solidFill>
                <a:latin typeface="Inter"/>
                <a:ea typeface="Inter"/>
                <a:cs typeface="Inter"/>
                <a:sym typeface="Inter"/>
              </a:rPr>
              <a:t>«</a:t>
            </a:r>
            <a:r>
              <a:rPr lang="en-US" dirty="0" err="1">
                <a:solidFill>
                  <a:schemeClr val="dk1"/>
                </a:solidFill>
                <a:latin typeface="Inter"/>
                <a:ea typeface="Inter"/>
                <a:cs typeface="Inter"/>
                <a:sym typeface="Inter"/>
              </a:rPr>
              <a:t>أنغامي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تقترح</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زياد</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الرحباني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بعد</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تستمعوا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فيروز</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يوتيوب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يقترح</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عبد</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الحليم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حافظ</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بعد</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كلثوم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تامر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حسني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بعد</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عمرو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دياب</a:t>
            </a:r>
            <a:r>
              <a:rPr lang="en-US" dirty="0">
                <a:solidFill>
                  <a:schemeClr val="dk1"/>
                </a:solidFill>
                <a:latin typeface="Inter"/>
                <a:ea typeface="Inter"/>
                <a:cs typeface="Inter"/>
                <a:sym typeface="Inter"/>
              </a:rPr>
              <a:t>) – </a:t>
            </a:r>
            <a:r>
              <a:rPr lang="en-US" dirty="0" err="1">
                <a:solidFill>
                  <a:schemeClr val="dk1"/>
                </a:solidFill>
                <a:latin typeface="Inter"/>
                <a:ea typeface="Inter"/>
                <a:cs typeface="Inter"/>
                <a:sym typeface="Inter"/>
              </a:rPr>
              <a:t>هذا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هو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الذي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يلاحظ</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أنماط</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تفضيلاتكم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الموسيقية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هل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لاحظ</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أحدكم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حدوث</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ذلك</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Font typeface="Inter"/>
              <a:buAutoNum type="arabicPeriod"/>
            </a:pPr>
            <a:r>
              <a:rPr lang="en-US" b="1" dirty="0" err="1">
                <a:solidFill>
                  <a:schemeClr val="dk1"/>
                </a:solidFill>
                <a:latin typeface="Inter"/>
                <a:ea typeface="Inter"/>
                <a:cs typeface="Inter"/>
                <a:sym typeface="Inter"/>
              </a:rPr>
              <a:t>الذكاء</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الاصطناعي</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للترجمة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دقيقة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واحدة</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dirty="0">
                <a:solidFill>
                  <a:schemeClr val="dk1"/>
                </a:solidFill>
                <a:latin typeface="Inter"/>
                <a:ea typeface="Inter"/>
                <a:cs typeface="Inter"/>
                <a:sym typeface="Inter"/>
              </a:rPr>
              <a:t>«</a:t>
            </a:r>
            <a:r>
              <a:rPr lang="en-US" dirty="0" err="1">
                <a:solidFill>
                  <a:schemeClr val="dk1"/>
                </a:solidFill>
                <a:latin typeface="Inter"/>
                <a:ea typeface="Inter"/>
                <a:cs typeface="Inter"/>
                <a:sym typeface="Inter"/>
              </a:rPr>
              <a:t>جوجل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ترانسليت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يعمل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الآن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مع</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العربية</a:t>
            </a:r>
            <a:r>
              <a:rPr lang="en-US" dirty="0">
                <a:solidFill>
                  <a:schemeClr val="dk1"/>
                </a:solidFill>
                <a:latin typeface="Inter"/>
                <a:ea typeface="Inter"/>
                <a:cs typeface="Inter"/>
                <a:sym typeface="Inter"/>
              </a:rPr>
              <a:t> - </a:t>
            </a:r>
            <a:r>
              <a:rPr lang="en-US" dirty="0" err="1">
                <a:solidFill>
                  <a:schemeClr val="dk1"/>
                </a:solidFill>
                <a:latin typeface="Inter"/>
                <a:ea typeface="Inter"/>
                <a:cs typeface="Inter"/>
                <a:sym typeface="Inter"/>
              </a:rPr>
              <a:t>الإنكليزية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والعربية</a:t>
            </a:r>
            <a:r>
              <a:rPr lang="en-US" dirty="0">
                <a:solidFill>
                  <a:schemeClr val="dk1"/>
                </a:solidFill>
                <a:latin typeface="Inter"/>
                <a:ea typeface="Inter"/>
                <a:cs typeface="Inter"/>
                <a:sym typeface="Inter"/>
              </a:rPr>
              <a:t> - </a:t>
            </a:r>
            <a:r>
              <a:rPr lang="en-US" dirty="0" err="1">
                <a:solidFill>
                  <a:schemeClr val="dk1"/>
                </a:solidFill>
                <a:latin typeface="Inter"/>
                <a:ea typeface="Inter"/>
                <a:cs typeface="Inter"/>
                <a:sym typeface="Inter"/>
              </a:rPr>
              <a:t>الفرنسية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وحتى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العربية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الفصحى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العربية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الحديثة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لقد</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تعلم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هذه</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اللغات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خلال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دراسة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ملايين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الترجمات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منكم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استخدمه</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للمساعدة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الواجبات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المدرسية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لفهم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الآيات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القرآنية</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Font typeface="Inter"/>
              <a:buAutoNum type="arabicPeriod"/>
            </a:pPr>
            <a:r>
              <a:rPr lang="en-US" b="1" dirty="0" err="1">
                <a:solidFill>
                  <a:schemeClr val="dk1"/>
                </a:solidFill>
                <a:latin typeface="Inter"/>
                <a:ea typeface="Inter"/>
                <a:cs typeface="Inter"/>
                <a:sym typeface="Inter"/>
              </a:rPr>
              <a:t>الذكاء</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الاصطناعي</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في</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الإبداع</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دقيقة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واحدة</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dirty="0">
                <a:solidFill>
                  <a:schemeClr val="dk1"/>
                </a:solidFill>
                <a:latin typeface="Inter"/>
                <a:ea typeface="Inter"/>
                <a:cs typeface="Inter"/>
                <a:sym typeface="Inter"/>
              </a:rPr>
              <a:t>«</a:t>
            </a:r>
            <a:r>
              <a:rPr lang="en-US" dirty="0" err="1">
                <a:solidFill>
                  <a:schemeClr val="dk1"/>
                </a:solidFill>
                <a:latin typeface="Inter"/>
                <a:ea typeface="Inter"/>
                <a:cs typeface="Inter"/>
                <a:sym typeface="Inter"/>
              </a:rPr>
              <a:t>فلاتر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إنستغرام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وتيك</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توك</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التي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تضيف</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نقوش</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الحناء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التقليدية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على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أيديكم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تضعكم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أمام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معالم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مشهورة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مثل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الأهرامات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برج</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خليفة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تضيف</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أنماطًا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هندسية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إسلامية</a:t>
            </a:r>
            <a:r>
              <a:rPr lang="en-US" dirty="0">
                <a:solidFill>
                  <a:schemeClr val="dk1"/>
                </a:solidFill>
                <a:latin typeface="Inter"/>
                <a:ea typeface="Inter"/>
                <a:cs typeface="Inter"/>
                <a:sym typeface="Inter"/>
              </a:rPr>
              <a:t> – </a:t>
            </a:r>
            <a:r>
              <a:rPr lang="en-US" dirty="0" err="1">
                <a:solidFill>
                  <a:schemeClr val="dk1"/>
                </a:solidFill>
                <a:latin typeface="Inter"/>
                <a:ea typeface="Inter"/>
                <a:cs typeface="Inter"/>
                <a:sym typeface="Inter"/>
              </a:rPr>
              <a:t>هذا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هو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الذي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يفهم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موقع</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وجهكم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وأيديكم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وما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يجب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تغييره</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Font typeface="Inter"/>
              <a:buAutoNum type="arabicPeriod"/>
            </a:pPr>
            <a:r>
              <a:rPr lang="en-US" b="1" dirty="0" err="1">
                <a:solidFill>
                  <a:schemeClr val="dk1"/>
                </a:solidFill>
                <a:latin typeface="Inter"/>
                <a:ea typeface="Inter"/>
                <a:cs typeface="Inter"/>
                <a:sym typeface="Inter"/>
              </a:rPr>
              <a:t>الذكاء</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الاصطناعي</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المساعد</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دقيقة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واحدة</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dirty="0">
                <a:solidFill>
                  <a:schemeClr val="dk1"/>
                </a:solidFill>
                <a:latin typeface="Inter"/>
                <a:ea typeface="Inter"/>
                <a:cs typeface="Inter"/>
                <a:sym typeface="Inter"/>
              </a:rPr>
              <a:t>«</a:t>
            </a:r>
            <a:r>
              <a:rPr lang="en-US" dirty="0" err="1">
                <a:solidFill>
                  <a:schemeClr val="dk1"/>
                </a:solidFill>
                <a:latin typeface="Inter"/>
                <a:ea typeface="Inter"/>
                <a:cs typeface="Inter"/>
                <a:sym typeface="Inter"/>
              </a:rPr>
              <a:t>سيري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ومساعد</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جوجل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يفهمان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اللهجة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المصرية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الدارجة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المغربية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التعبيرات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باللهجة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الخليجية</a:t>
            </a:r>
            <a:r>
              <a:rPr lang="en-US" dirty="0">
                <a:solidFill>
                  <a:schemeClr val="dk1"/>
                </a:solidFill>
                <a:latin typeface="Inter"/>
                <a:ea typeface="Inter"/>
                <a:cs typeface="Inter"/>
                <a:sym typeface="Inter"/>
              </a:rPr>
              <a:t> – </a:t>
            </a:r>
            <a:r>
              <a:rPr lang="en-US" dirty="0" err="1">
                <a:solidFill>
                  <a:schemeClr val="dk1"/>
                </a:solidFill>
                <a:latin typeface="Inter"/>
                <a:ea typeface="Inter"/>
                <a:cs typeface="Inter"/>
                <a:sym typeface="Inter"/>
              </a:rPr>
              <a:t>لقد</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كان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على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هذا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يتعلم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كيف</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يتحدث</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العرب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بشكل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مختلف</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جميع</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أنحاء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المنطقة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كلمة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يلا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شاء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الله</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وصولاً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التحيات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الإقليمية</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الانتقال</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إلى</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التطبيق</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العملي</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dirty="0">
                <a:solidFill>
                  <a:schemeClr val="dk1"/>
                </a:solidFill>
                <a:latin typeface="Inter"/>
                <a:ea typeface="Inter"/>
                <a:cs typeface="Inter"/>
                <a:sym typeface="Inter"/>
              </a:rPr>
              <a:t>«</a:t>
            </a:r>
            <a:r>
              <a:rPr lang="en-US" dirty="0" err="1">
                <a:solidFill>
                  <a:schemeClr val="dk1"/>
                </a:solidFill>
                <a:latin typeface="Inter"/>
                <a:ea typeface="Inter"/>
                <a:cs typeface="Inter"/>
                <a:sym typeface="Inter"/>
              </a:rPr>
              <a:t>الآن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بعد</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فهمتم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كيف</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يعمل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دعونا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نبتكر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شيئًا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باستخدامه</a:t>
            </a:r>
            <a:r>
              <a:rPr lang="en-US" dirty="0">
                <a:solidFill>
                  <a:schemeClr val="dk1"/>
                </a:solidFill>
                <a:latin typeface="Inter"/>
                <a:ea typeface="Inter"/>
                <a:cs typeface="Inter"/>
                <a:sym typeface="Inter"/>
              </a:rPr>
              <a:t>!»</a:t>
            </a:r>
            <a:endParaRPr b="1" dirty="0">
              <a:solidFill>
                <a:schemeClr val="dk1"/>
              </a:solidFill>
              <a:latin typeface="Inter"/>
              <a:ea typeface="Inter"/>
              <a:cs typeface="Inter"/>
              <a:sym typeface="Inter"/>
            </a:endParaRPr>
          </a:p>
          <a:p>
            <a:pPr marL="0" lvl="0" indent="0" algn="r" rtl="1">
              <a:spcBef>
                <a:spcPts val="1200"/>
              </a:spcBef>
              <a:spcAft>
                <a:spcPts val="0"/>
              </a:spcAft>
              <a:buNone/>
            </a:pPr>
            <a:endParaRPr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7"/>
        <p:cNvGrpSpPr/>
        <p:nvPr/>
      </p:nvGrpSpPr>
      <p:grpSpPr>
        <a:xfrm>
          <a:off x="0" y="0"/>
          <a:ext cx="0" cy="0"/>
          <a:chOff x="0" y="0"/>
          <a:chExt cx="0" cy="0"/>
        </a:xfrm>
      </p:grpSpPr>
      <p:sp>
        <p:nvSpPr>
          <p:cNvPr id="1018" name="Google Shape;1018;g3d36bf88e35_0_1762: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9" name="Google Shape;1019;g3d36bf88e35_0_1762: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r" rtl="1">
              <a:lnSpc>
                <a:spcPct val="115000"/>
              </a:lnSpc>
              <a:spcBef>
                <a:spcPts val="1200"/>
              </a:spcBef>
              <a:spcAft>
                <a:spcPts val="0"/>
              </a:spcAft>
              <a:buClr>
                <a:schemeClr val="dk1"/>
              </a:buClr>
              <a:buSzPts val="1100"/>
              <a:buFont typeface="Arial"/>
              <a:buNone/>
            </a:pPr>
            <a:r>
              <a:rPr lang="en-US" sz="1200" b="1">
                <a:solidFill>
                  <a:schemeClr val="dk1"/>
                </a:solidFill>
                <a:latin typeface="Inter"/>
                <a:ea typeface="Inter"/>
                <a:cs typeface="Inter"/>
                <a:sym typeface="Inter"/>
              </a:rPr>
              <a:t>ملاحظات المتحدث:</a:t>
            </a:r>
            <a:endParaRPr sz="1200" b="1">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sz="1200" b="1">
                <a:solidFill>
                  <a:schemeClr val="dk1"/>
                </a:solidFill>
                <a:latin typeface="Inter"/>
                <a:ea typeface="Inter"/>
                <a:cs typeface="Inter"/>
                <a:sym typeface="Inter"/>
              </a:rPr>
              <a:t>الهدف التعليمي: </a:t>
            </a:r>
            <a:r>
              <a:rPr lang="en-US" sz="1200">
                <a:solidFill>
                  <a:schemeClr val="dk1"/>
                </a:solidFill>
                <a:latin typeface="Inter"/>
                <a:ea typeface="Inter"/>
                <a:cs typeface="Inter"/>
                <a:sym typeface="Inter"/>
              </a:rPr>
              <a:t>يختبر الطلاب الذكاء الاصطناعي كأداة إبداعية، ويفهمون في الوقت نفسه حدوده وحاجته للتوجيه البشري.</a:t>
            </a:r>
            <a:endParaRPr sz="1200">
              <a:solidFill>
                <a:schemeClr val="dk1"/>
              </a:solidFill>
              <a:latin typeface="Inter"/>
              <a:ea typeface="Inter"/>
              <a:cs typeface="Inter"/>
              <a:sym typeface="Inter"/>
            </a:endParaRPr>
          </a:p>
          <a:p>
            <a:pPr marL="0" lvl="0" indent="0" algn="r" rtl="1">
              <a:spcBef>
                <a:spcPts val="1200"/>
              </a:spcBef>
              <a:spcAft>
                <a:spcPts val="0"/>
              </a:spcAft>
              <a:buNone/>
            </a:pP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4"/>
        <p:cNvGrpSpPr/>
        <p:nvPr/>
      </p:nvGrpSpPr>
      <p:grpSpPr>
        <a:xfrm>
          <a:off x="0" y="0"/>
          <a:ext cx="0" cy="0"/>
          <a:chOff x="0" y="0"/>
          <a:chExt cx="0" cy="0"/>
        </a:xfrm>
      </p:grpSpPr>
      <p:sp>
        <p:nvSpPr>
          <p:cNvPr id="1025" name="Google Shape;1025;g3d3b4c1dd1a_0_779: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6" name="Google Shape;1026;g3d3b4c1dd1a_0_779: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marR="38100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marL="0" lvl="0" indent="0" algn="r" rtl="1">
              <a:lnSpc>
                <a:spcPct val="120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عرض توضيحي عالي الاتصال (٣ دقائق):</a:t>
            </a:r>
            <a:endParaRPr b="1">
              <a:solidFill>
                <a:schemeClr val="dk1"/>
              </a:solidFill>
              <a:latin typeface="Inter"/>
              <a:ea typeface="Inter"/>
              <a:cs typeface="Inter"/>
              <a:sym typeface="Inter"/>
            </a:endParaRPr>
          </a:p>
          <a:p>
            <a:pPr marL="0" lvl="0" indent="0" algn="r" rtl="1">
              <a:lnSpc>
                <a:spcPct val="12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سنتعرف الآن على كيف يمكن لذكاء ميتا الاصطناعي (Meta AI) المساعدة في عملية الكتابة. يركز هذا الجزء على استخدام الذكاء الاصطناعي لتعزيز كتابتك، وتوليد أفكار جديدة، واستكشاف طرق مختلفة لصياغة نفس الفكرة.</a:t>
            </a:r>
            <a:endParaRPr>
              <a:solidFill>
                <a:schemeClr val="dk1"/>
              </a:solidFill>
              <a:latin typeface="Inter"/>
              <a:ea typeface="Inter"/>
              <a:cs typeface="Inter"/>
              <a:sym typeface="Inter"/>
            </a:endParaRPr>
          </a:p>
          <a:p>
            <a:pPr marL="0" lvl="0" indent="0" algn="r" rtl="1">
              <a:spcBef>
                <a:spcPts val="1200"/>
              </a:spcBef>
              <a:spcAft>
                <a:spcPts val="0"/>
              </a:spcAft>
              <a:buNone/>
            </a:pP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6"/>
        <p:cNvGrpSpPr/>
        <p:nvPr/>
      </p:nvGrpSpPr>
      <p:grpSpPr>
        <a:xfrm>
          <a:off x="0" y="0"/>
          <a:ext cx="0" cy="0"/>
          <a:chOff x="0" y="0"/>
          <a:chExt cx="0" cy="0"/>
        </a:xfrm>
      </p:grpSpPr>
      <p:sp>
        <p:nvSpPr>
          <p:cNvPr id="1037" name="Google Shape;1037;g3d3b4c1dd1a_0_790: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8" name="Google Shape;1038;g3d3b4c1dd1a_0_790: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marR="38100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marL="0" lvl="0" indent="0" algn="r" rtl="1">
              <a:lnSpc>
                <a:spcPct val="120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ما هو ذكاء ميتا الاصطناعي (Meta AI)؟</a:t>
            </a:r>
            <a:endParaRPr b="1">
              <a:solidFill>
                <a:schemeClr val="dk1"/>
              </a:solidFill>
              <a:latin typeface="Inter"/>
              <a:ea typeface="Inter"/>
              <a:cs typeface="Inter"/>
              <a:sym typeface="Inter"/>
            </a:endParaRPr>
          </a:p>
          <a:p>
            <a:pPr marL="0" lvl="0" indent="0" algn="r" rtl="1">
              <a:lnSpc>
                <a:spcPct val="12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يعدّ ذكاء ميتا الاصطناعي (Meta AI) مساعدًا رقميًا مدعومًا بالذكاء الاصطناعي يساعد المستخدمين في المهام اليومية. يتوفر هذا المساعد داخل تطبيقات مثل فيسبوك، وواتساب، وماسينجر، وإنستغرام، كما يمكن أيضًا استخدامه بشكل مستقل. يعمل هذا المساعد بنموذج (</a:t>
            </a:r>
            <a:r>
              <a:rPr lang="en-US" u="sng">
                <a:solidFill>
                  <a:schemeClr val="hlink"/>
                </a:solidFill>
                <a:latin typeface="Inter"/>
                <a:ea typeface="Inter"/>
                <a:cs typeface="Inter"/>
                <a:sym typeface="Inter"/>
                <a:hlinkClick r:id="rId3"/>
              </a:rPr>
              <a:t>Llama</a:t>
            </a:r>
            <a:r>
              <a:rPr lang="en-US">
                <a:solidFill>
                  <a:schemeClr val="dk1"/>
                </a:solidFill>
                <a:latin typeface="Inter"/>
                <a:ea typeface="Inter"/>
                <a:cs typeface="Inter"/>
                <a:sym typeface="Inter"/>
              </a:rPr>
              <a:t>)، وهو النموذج اللغوي الخاص بشركة ميتا، وقد صُمم لفهم ما يقوله الأشخاص والاستجابة بطريقة مفيدة. يمكن للمستخدمين طرح الأسئلة، وكتابة المحتوى، وإنشاء الصور، أو الحصول على المساعدة في المهام اليومية.</a:t>
            </a:r>
            <a:endParaRPr>
              <a:solidFill>
                <a:schemeClr val="dk1"/>
              </a:solidFill>
              <a:latin typeface="Inter"/>
              <a:ea typeface="Inter"/>
              <a:cs typeface="Inter"/>
              <a:sym typeface="Inter"/>
            </a:endParaRPr>
          </a:p>
          <a:p>
            <a:pPr marL="0" lvl="0" indent="0" algn="r" rtl="1">
              <a:lnSpc>
                <a:spcPct val="12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فكر في ذكاء ميتا الاصطناعي (Meta AI) كمساعد إبداعي لك؛ أنت من يحدد الفكرة، والجمهور المستهدف، والنبرة، بينما يتولى الذكاء الاصطناعي مساعدتك في صياغتها وإخراجها بشكل نهائي.</a:t>
            </a:r>
            <a:endParaRPr>
              <a:solidFill>
                <a:schemeClr val="dk1"/>
              </a:solidFill>
              <a:latin typeface="Inter"/>
              <a:ea typeface="Inter"/>
              <a:cs typeface="Inter"/>
              <a:sym typeface="Inter"/>
            </a:endParaRPr>
          </a:p>
          <a:p>
            <a:pPr marL="0" lvl="0" indent="0" algn="r" rtl="1">
              <a:lnSpc>
                <a:spcPct val="120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جلسة عصف ذهني مباشر للأفكار (تعاونية):</a:t>
            </a:r>
            <a:endParaRPr b="1">
              <a:solidFill>
                <a:schemeClr val="dk1"/>
              </a:solidFill>
              <a:latin typeface="Inter"/>
              <a:ea typeface="Inter"/>
              <a:cs typeface="Inter"/>
              <a:sym typeface="Inter"/>
            </a:endParaRPr>
          </a:p>
          <a:p>
            <a:pPr marL="0" lvl="0" indent="0" algn="r" rtl="1">
              <a:lnSpc>
                <a:spcPct val="12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قبل أن نبدأ بكتابة أي شيء، دعونا نتفق معاً على مهمة كتابية. على سبيل المثال، يمكننا إنشاء عناوين جذابة لمقال مدونة حول التعلم الرقمي.</a:t>
            </a:r>
            <a:endParaRPr>
              <a:solidFill>
                <a:schemeClr val="dk1"/>
              </a:solidFill>
              <a:latin typeface="Inter"/>
              <a:ea typeface="Inter"/>
              <a:cs typeface="Inter"/>
              <a:sym typeface="Inter"/>
            </a:endParaRPr>
          </a:p>
          <a:p>
            <a:pPr marL="0" lvl="0" indent="0" algn="r" rtl="1">
              <a:lnSpc>
                <a:spcPct val="12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وجه المشاركين لاقتراح ما يلي:</a:t>
            </a:r>
            <a:endParaRPr>
              <a:solidFill>
                <a:schemeClr val="dk1"/>
              </a:solidFill>
              <a:latin typeface="Inter"/>
              <a:ea typeface="Inter"/>
              <a:cs typeface="Inter"/>
              <a:sym typeface="Inter"/>
            </a:endParaRPr>
          </a:p>
          <a:p>
            <a:pPr marL="457200" lvl="0" indent="-298450" algn="r" rtl="1">
              <a:lnSpc>
                <a:spcPct val="120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لمن نكتب هذا النص؟ (الطلاب، المعلمون، أولياء الأمور، أم الجمهور العام؟)</a:t>
            </a:r>
            <a:endParaRPr>
              <a:solidFill>
                <a:schemeClr val="dk1"/>
              </a:solidFill>
              <a:latin typeface="Inter"/>
              <a:ea typeface="Inter"/>
              <a:cs typeface="Inter"/>
              <a:sym typeface="Inter"/>
            </a:endParaRPr>
          </a:p>
          <a:p>
            <a:pPr marL="457200" lvl="0" indent="-298450" algn="r" rtl="1">
              <a:lnSpc>
                <a:spcPct val="12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ما هي الرسالة الأساسية؟</a:t>
            </a:r>
            <a:endParaRPr>
              <a:solidFill>
                <a:schemeClr val="dk1"/>
              </a:solidFill>
              <a:latin typeface="Inter"/>
              <a:ea typeface="Inter"/>
              <a:cs typeface="Inter"/>
              <a:sym typeface="Inter"/>
            </a:endParaRPr>
          </a:p>
          <a:p>
            <a:pPr marL="457200" lvl="0" indent="-298450" algn="r" rtl="1">
              <a:lnSpc>
                <a:spcPct val="12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ما هي النبرة المطلوبة؟ (مرحة، معلوماتية، أم ملهمة؟)</a:t>
            </a:r>
            <a:endParaRPr>
              <a:solidFill>
                <a:schemeClr val="dk1"/>
              </a:solidFill>
              <a:latin typeface="Inter"/>
              <a:ea typeface="Inter"/>
              <a:cs typeface="Inter"/>
              <a:sym typeface="Inter"/>
            </a:endParaRPr>
          </a:p>
          <a:p>
            <a:pPr marL="0" lvl="0" indent="0" algn="r" rtl="1">
              <a:lnSpc>
                <a:spcPct val="12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لاحظ كيف أن الإجابة على هذه الأسئلة تساعدنا على كتابة طلب (Prompt) أفضل.</a:t>
            </a:r>
            <a:endParaRPr>
              <a:solidFill>
                <a:schemeClr val="dk1"/>
              </a:solidFill>
              <a:latin typeface="Inter"/>
              <a:ea typeface="Inter"/>
              <a:cs typeface="Inter"/>
              <a:sym typeface="Inter"/>
            </a:endParaRPr>
          </a:p>
          <a:p>
            <a:pPr marL="0" lvl="0" indent="0" algn="r" rtl="1">
              <a:lnSpc>
                <a:spcPct val="120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عرض توضيحي:</a:t>
            </a:r>
            <a:endParaRPr b="1">
              <a:solidFill>
                <a:schemeClr val="dk1"/>
              </a:solidFill>
              <a:latin typeface="Inter"/>
              <a:ea typeface="Inter"/>
              <a:cs typeface="Inter"/>
              <a:sym typeface="Inter"/>
            </a:endParaRPr>
          </a:p>
          <a:p>
            <a:pPr marL="457200" lvl="0" indent="-298450" algn="r" rtl="1">
              <a:lnSpc>
                <a:spcPct val="120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اكتب "الطلب" (Prompt) الذي اتفقنا عليه في ذكاء ميتا الاصطناعي (Meta AI)</a:t>
            </a:r>
            <a:endParaRPr>
              <a:solidFill>
                <a:schemeClr val="dk1"/>
              </a:solidFill>
              <a:latin typeface="Inter"/>
              <a:ea typeface="Inter"/>
              <a:cs typeface="Inter"/>
              <a:sym typeface="Inter"/>
            </a:endParaRPr>
          </a:p>
          <a:p>
            <a:pPr marL="457200" lvl="0" indent="-298450" algn="r" rtl="1">
              <a:lnSpc>
                <a:spcPct val="12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قم بتوليد النص مباشرة أمام الجميع</a:t>
            </a:r>
            <a:endParaRPr>
              <a:solidFill>
                <a:schemeClr val="dk1"/>
              </a:solidFill>
              <a:latin typeface="Inter"/>
              <a:ea typeface="Inter"/>
              <a:cs typeface="Inter"/>
              <a:sym typeface="Inter"/>
            </a:endParaRPr>
          </a:p>
          <a:p>
            <a:pPr marL="457200" lvl="0" indent="-298450" algn="r" rtl="1">
              <a:lnSpc>
                <a:spcPct val="12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اقرأ بعض النتائج بصوت عالٍ</a:t>
            </a:r>
            <a:endParaRPr>
              <a:solidFill>
                <a:schemeClr val="dk1"/>
              </a:solidFill>
              <a:latin typeface="Inter"/>
              <a:ea typeface="Inter"/>
              <a:cs typeface="Inter"/>
              <a:sym typeface="Inter"/>
            </a:endParaRPr>
          </a:p>
          <a:p>
            <a:pPr marL="457200" lvl="0" indent="-298450" algn="r" rtl="1">
              <a:lnSpc>
                <a:spcPct val="12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اسأل المشاركين: أي النتائج أعجبتكم أكثر؟ ولماذا؟</a:t>
            </a:r>
            <a:endParaRPr>
              <a:solidFill>
                <a:schemeClr val="dk1"/>
              </a:solidFill>
              <a:latin typeface="Inter"/>
              <a:ea typeface="Inter"/>
              <a:cs typeface="Inter"/>
              <a:sym typeface="Inter"/>
            </a:endParaRPr>
          </a:p>
          <a:p>
            <a:pPr marL="0" lvl="0" indent="0" algn="r" rtl="1">
              <a:lnSpc>
                <a:spcPct val="120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التحسين:</a:t>
            </a:r>
            <a:endParaRPr b="1">
              <a:solidFill>
                <a:schemeClr val="dk1"/>
              </a:solidFill>
              <a:latin typeface="Inter"/>
              <a:ea typeface="Inter"/>
              <a:cs typeface="Inter"/>
              <a:sym typeface="Inter"/>
            </a:endParaRPr>
          </a:p>
          <a:p>
            <a:pPr marL="0" lvl="0" indent="0" algn="r" rtl="1">
              <a:lnSpc>
                <a:spcPct val="12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"دعونا نحسّن النتيجة عن طريق تنقيح الطلب (Prompt) — ربما بتغيير النبرة، أو الجمهور، أو تنسيق النص."</a:t>
            </a:r>
            <a:endParaRPr>
              <a:solidFill>
                <a:schemeClr val="dk1"/>
              </a:solidFill>
              <a:latin typeface="Inter"/>
              <a:ea typeface="Inter"/>
              <a:cs typeface="Inter"/>
              <a:sym typeface="Inter"/>
            </a:endParaRPr>
          </a:p>
          <a:p>
            <a:pPr marL="457200" lvl="0" indent="-298450" algn="r" rtl="1">
              <a:lnSpc>
                <a:spcPct val="120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قم بتعديل "الطلب" (Prompt) قليلاً</a:t>
            </a:r>
            <a:endParaRPr>
              <a:solidFill>
                <a:schemeClr val="dk1"/>
              </a:solidFill>
              <a:latin typeface="Inter"/>
              <a:ea typeface="Inter"/>
              <a:cs typeface="Inter"/>
              <a:sym typeface="Inter"/>
            </a:endParaRPr>
          </a:p>
          <a:p>
            <a:pPr marL="457200" lvl="0" indent="-298450" algn="r" rtl="1">
              <a:lnSpc>
                <a:spcPct val="12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أعد توليد النص مرة أخرى</a:t>
            </a:r>
            <a:endParaRPr>
              <a:solidFill>
                <a:schemeClr val="dk1"/>
              </a:solidFill>
              <a:latin typeface="Inter"/>
              <a:ea typeface="Inter"/>
              <a:cs typeface="Inter"/>
              <a:sym typeface="Inter"/>
            </a:endParaRPr>
          </a:p>
          <a:p>
            <a:pPr marL="457200" lvl="0" indent="-298450" algn="r" rtl="1">
              <a:lnSpc>
                <a:spcPct val="12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قارن النتيجة الجديدة مع النسخة الأولى</a:t>
            </a:r>
            <a:endParaRPr>
              <a:solidFill>
                <a:schemeClr val="dk1"/>
              </a:solidFill>
              <a:latin typeface="Inter"/>
              <a:ea typeface="Inter"/>
              <a:cs typeface="Inter"/>
              <a:sym typeface="Inter"/>
            </a:endParaRPr>
          </a:p>
          <a:p>
            <a:pPr marL="0" lvl="0" indent="0" algn="r" rtl="1">
              <a:lnSpc>
                <a:spcPct val="120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رسالة الختام:</a:t>
            </a:r>
            <a:endParaRPr b="1">
              <a:solidFill>
                <a:schemeClr val="dk1"/>
              </a:solidFill>
              <a:latin typeface="Inter"/>
              <a:ea typeface="Inter"/>
              <a:cs typeface="Inter"/>
              <a:sym typeface="Inter"/>
            </a:endParaRPr>
          </a:p>
          <a:p>
            <a:pPr marL="0" lvl="0" indent="0" algn="r" rtl="1">
              <a:lnSpc>
                <a:spcPct val="12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"الكتابة الجيدة باستخدام الذكاء الاصطناعي تبدأ بالتفكير الواضح. كلما كنت أكثر تحديداً بشأن الجمهور، والنبرة، والهدف من النص، كلما زادت فائدة النتائج التي ستحصل عليها — وتذكر دائماً أنه يمكنك التعديل، أو إعادة الصياغة، أو المحاولة مرة أخرى."</a:t>
            </a:r>
            <a:endParaRPr>
              <a:solidFill>
                <a:schemeClr val="dk1"/>
              </a:solidFill>
              <a:latin typeface="Inter"/>
              <a:ea typeface="Inter"/>
              <a:cs typeface="Inter"/>
              <a:sym typeface="Inter"/>
            </a:endParaRPr>
          </a:p>
          <a:p>
            <a:pPr marL="0" lvl="0" indent="0" algn="r" rtl="1">
              <a:spcBef>
                <a:spcPts val="1200"/>
              </a:spcBef>
              <a:spcAft>
                <a:spcPts val="0"/>
              </a:spcAft>
              <a:buNone/>
            </a:pP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7"/>
        <p:cNvGrpSpPr/>
        <p:nvPr/>
      </p:nvGrpSpPr>
      <p:grpSpPr>
        <a:xfrm>
          <a:off x="0" y="0"/>
          <a:ext cx="0" cy="0"/>
          <a:chOff x="0" y="0"/>
          <a:chExt cx="0" cy="0"/>
        </a:xfrm>
      </p:grpSpPr>
      <p:sp>
        <p:nvSpPr>
          <p:cNvPr id="1068" name="Google Shape;1068;g3d3b4c1dd1a_0_1003: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9" name="Google Shape;1069;g3d3b4c1dd1a_0_1003: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marR="38100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ملاحظات</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المتحدث</a:t>
            </a:r>
            <a:r>
              <a:rPr lang="en-US" b="1" dirty="0">
                <a:solidFill>
                  <a:schemeClr val="dk1"/>
                </a:solidFill>
                <a:latin typeface="Inter"/>
                <a:ea typeface="Inter"/>
                <a:cs typeface="Inter"/>
                <a:sym typeface="Inter"/>
              </a:rPr>
              <a:t>:</a:t>
            </a:r>
            <a:endParaRPr b="1"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نسخة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الاتصال</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المنخفض</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بالانترنت</a:t>
            </a:r>
            <a:r>
              <a:rPr lang="en-US" b="1" dirty="0">
                <a:solidFill>
                  <a:schemeClr val="dk1"/>
                </a:solidFill>
                <a:latin typeface="Inter"/>
                <a:ea typeface="Inter"/>
                <a:cs typeface="Inter"/>
                <a:sym typeface="Inter"/>
              </a:rPr>
              <a:t> (٤ </a:t>
            </a:r>
            <a:r>
              <a:rPr lang="en-US" b="1" dirty="0" err="1">
                <a:solidFill>
                  <a:schemeClr val="dk1"/>
                </a:solidFill>
                <a:latin typeface="Inter"/>
                <a:ea typeface="Inter"/>
                <a:cs typeface="Inter"/>
                <a:sym typeface="Inter"/>
              </a:rPr>
              <a:t>دقائق</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نشاط</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القصائد</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المعدة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مسبقًا</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بالذكاء</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الاصطناعي</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dirty="0">
                <a:solidFill>
                  <a:schemeClr val="dk1"/>
                </a:solidFill>
                <a:latin typeface="Inter"/>
                <a:ea typeface="Inter"/>
                <a:cs typeface="Inter"/>
                <a:sym typeface="Inter"/>
              </a:rPr>
              <a:t>«</a:t>
            </a:r>
            <a:r>
              <a:rPr lang="en-US" dirty="0" err="1">
                <a:solidFill>
                  <a:schemeClr val="dk1"/>
                </a:solidFill>
                <a:latin typeface="Inter"/>
                <a:ea typeface="Inter"/>
                <a:cs typeface="Inter"/>
                <a:sym typeface="Inter"/>
              </a:rPr>
              <a:t>لدي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ثلاث</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قصائد</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كتبها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عن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المدارس</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الشرق</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الأوسط</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مهمتكم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هي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تحسينها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خلال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إضافة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أسلوب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الطلاب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الواقعي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وتعابير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محلية</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مثال</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على</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قصيدة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مُولَّدة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مسبقًا</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dirty="0" err="1">
                <a:solidFill>
                  <a:schemeClr val="dk1"/>
                </a:solidFill>
                <a:latin typeface="Inter"/>
                <a:ea typeface="Inter"/>
                <a:cs typeface="Inter"/>
                <a:sym typeface="Inter"/>
              </a:rPr>
              <a:t>يتجمع</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الطلاب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ساحات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العلم</a:t>
            </a:r>
            <a:r>
              <a:rPr lang="en-US" dirty="0">
                <a:solidFill>
                  <a:schemeClr val="dk1"/>
                </a:solidFill>
                <a:latin typeface="Inter"/>
                <a:ea typeface="Inter"/>
                <a:cs typeface="Inter"/>
                <a:sym typeface="Inter"/>
              </a:rPr>
              <a:t>، </a:t>
            </a:r>
            <a:endParaRPr dirty="0">
              <a:solidFill>
                <a:schemeClr val="dk1"/>
              </a:solidFill>
              <a:latin typeface="Inter"/>
              <a:ea typeface="Inter"/>
              <a:cs typeface="Inter"/>
              <a:sym typeface="Inter"/>
            </a:endParaRPr>
          </a:p>
          <a:p>
            <a:pPr marL="0" lvl="0" indent="0" algn="r" rtl="1">
              <a:lnSpc>
                <a:spcPct val="115000"/>
              </a:lnSpc>
              <a:spcBef>
                <a:spcPts val="0"/>
              </a:spcBef>
              <a:spcAft>
                <a:spcPts val="0"/>
              </a:spcAft>
              <a:buClr>
                <a:schemeClr val="dk1"/>
              </a:buClr>
              <a:buSzPts val="1100"/>
              <a:buFont typeface="Arial"/>
              <a:buNone/>
            </a:pPr>
            <a:r>
              <a:rPr lang="en-US" dirty="0" err="1">
                <a:solidFill>
                  <a:schemeClr val="dk1"/>
                </a:solidFill>
                <a:latin typeface="Inter"/>
                <a:ea typeface="Inter"/>
                <a:cs typeface="Inter"/>
                <a:sym typeface="Inter"/>
              </a:rPr>
              <a:t>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يكتسبون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الكتب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كل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يلزم</a:t>
            </a:r>
            <a:r>
              <a:rPr lang="en-US" dirty="0">
                <a:solidFill>
                  <a:schemeClr val="dk1"/>
                </a:solidFill>
                <a:latin typeface="Inter"/>
                <a:ea typeface="Inter"/>
                <a:cs typeface="Inter"/>
                <a:sym typeface="Inter"/>
              </a:rPr>
              <a:t>. </a:t>
            </a:r>
            <a:endParaRPr dirty="0">
              <a:solidFill>
                <a:schemeClr val="dk1"/>
              </a:solidFill>
              <a:latin typeface="Inter"/>
              <a:ea typeface="Inter"/>
              <a:cs typeface="Inter"/>
              <a:sym typeface="Inter"/>
            </a:endParaRPr>
          </a:p>
          <a:p>
            <a:pPr marL="0" lvl="0" indent="0" algn="r" rtl="1">
              <a:lnSpc>
                <a:spcPct val="115000"/>
              </a:lnSpc>
              <a:spcBef>
                <a:spcPts val="0"/>
              </a:spcBef>
              <a:spcAft>
                <a:spcPts val="0"/>
              </a:spcAft>
              <a:buClr>
                <a:schemeClr val="dk1"/>
              </a:buClr>
              <a:buSzPts val="1100"/>
              <a:buFont typeface="Arial"/>
              <a:buNone/>
            </a:pP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مدينتنا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بالشرق</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الأوسط</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تشع</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العقول</a:t>
            </a:r>
            <a:r>
              <a:rPr lang="en-US" dirty="0">
                <a:solidFill>
                  <a:schemeClr val="dk1"/>
                </a:solidFill>
                <a:latin typeface="Inter"/>
                <a:ea typeface="Inter"/>
                <a:cs typeface="Inter"/>
                <a:sym typeface="Inter"/>
              </a:rPr>
              <a:t>، </a:t>
            </a:r>
            <a:endParaRPr dirty="0">
              <a:solidFill>
                <a:schemeClr val="dk1"/>
              </a:solidFill>
              <a:latin typeface="Inter"/>
              <a:ea typeface="Inter"/>
              <a:cs typeface="Inter"/>
              <a:sym typeface="Inter"/>
            </a:endParaRPr>
          </a:p>
          <a:p>
            <a:pPr marL="0" lvl="0" indent="0" algn="r" rtl="1">
              <a:lnSpc>
                <a:spcPct val="115000"/>
              </a:lnSpc>
              <a:spcBef>
                <a:spcPts val="0"/>
              </a:spcBef>
              <a:spcAft>
                <a:spcPts val="0"/>
              </a:spcAft>
              <a:buClr>
                <a:schemeClr val="dk1"/>
              </a:buClr>
              <a:buSzPts val="1100"/>
              <a:buFont typeface="Arial"/>
              <a:buNone/>
            </a:pPr>
            <a:r>
              <a:rPr lang="en-US" dirty="0" err="1">
                <a:solidFill>
                  <a:schemeClr val="dk1"/>
                </a:solidFill>
                <a:latin typeface="Inter"/>
                <a:ea typeface="Inter"/>
                <a:cs typeface="Inter"/>
                <a:sym typeface="Inter"/>
              </a:rPr>
              <a:t>فالعلم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يملأهم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بهجة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تزول</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مثال</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على</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قصيدة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مُولَّدة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مسبقًا</a:t>
            </a:r>
            <a:r>
              <a:rPr lang="en-US" b="1" dirty="0">
                <a:solidFill>
                  <a:schemeClr val="dk1"/>
                </a:solidFill>
                <a:latin typeface="Inter"/>
                <a:ea typeface="Inter"/>
                <a:cs typeface="Inter"/>
                <a:sym typeface="Inter"/>
              </a:rPr>
              <a:t> ٢:</a:t>
            </a:r>
            <a:endParaRPr b="1" dirty="0">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dirty="0" err="1">
                <a:solidFill>
                  <a:schemeClr val="dk1"/>
                </a:solidFill>
                <a:latin typeface="Inter"/>
                <a:ea typeface="Inter"/>
                <a:cs typeface="Inter"/>
                <a:sym typeface="Inter"/>
              </a:rPr>
              <a:t>المدارس</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مشرقة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وممتعة</a:t>
            </a:r>
            <a:r>
              <a:rPr lang="en-US" dirty="0">
                <a:solidFill>
                  <a:schemeClr val="dk1"/>
                </a:solidFill>
                <a:latin typeface="Inter"/>
                <a:ea typeface="Inter"/>
                <a:cs typeface="Inter"/>
                <a:sym typeface="Inter"/>
              </a:rPr>
              <a:t>، </a:t>
            </a:r>
            <a:endParaRPr dirty="0">
              <a:solidFill>
                <a:schemeClr val="dk1"/>
              </a:solidFill>
              <a:latin typeface="Inter"/>
              <a:ea typeface="Inter"/>
              <a:cs typeface="Inter"/>
              <a:sym typeface="Inter"/>
            </a:endParaRPr>
          </a:p>
          <a:p>
            <a:pPr marL="0" marR="381000" lvl="0" indent="0" algn="r" rtl="1">
              <a:lnSpc>
                <a:spcPct val="115000"/>
              </a:lnSpc>
              <a:spcBef>
                <a:spcPts val="0"/>
              </a:spcBef>
              <a:spcAft>
                <a:spcPts val="0"/>
              </a:spcAft>
              <a:buClr>
                <a:schemeClr val="dk1"/>
              </a:buClr>
              <a:buSzPts val="1100"/>
              <a:buFont typeface="Arial"/>
              <a:buNone/>
            </a:pPr>
            <a:r>
              <a:rPr lang="en-US" dirty="0" err="1">
                <a:solidFill>
                  <a:schemeClr val="dk1"/>
                </a:solidFill>
                <a:latin typeface="Inter"/>
                <a:ea typeface="Inter"/>
                <a:cs typeface="Inter"/>
                <a:sym typeface="Inter"/>
              </a:rPr>
              <a:t>مكان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للتعلم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للجميع</a:t>
            </a:r>
            <a:r>
              <a:rPr lang="en-US" dirty="0">
                <a:solidFill>
                  <a:schemeClr val="dk1"/>
                </a:solidFill>
                <a:latin typeface="Inter"/>
                <a:ea typeface="Inter"/>
                <a:cs typeface="Inter"/>
                <a:sym typeface="Inter"/>
              </a:rPr>
              <a:t>. </a:t>
            </a:r>
            <a:endParaRPr dirty="0">
              <a:solidFill>
                <a:schemeClr val="dk1"/>
              </a:solidFill>
              <a:latin typeface="Inter"/>
              <a:ea typeface="Inter"/>
              <a:cs typeface="Inter"/>
              <a:sym typeface="Inter"/>
            </a:endParaRPr>
          </a:p>
          <a:p>
            <a:pPr marL="0" marR="381000" lvl="0" indent="0" algn="r" rtl="1">
              <a:lnSpc>
                <a:spcPct val="115000"/>
              </a:lnSpc>
              <a:spcBef>
                <a:spcPts val="0"/>
              </a:spcBef>
              <a:spcAft>
                <a:spcPts val="0"/>
              </a:spcAft>
              <a:buClr>
                <a:schemeClr val="dk1"/>
              </a:buClr>
              <a:buSzPts val="1100"/>
              <a:buFont typeface="Arial"/>
              <a:buNone/>
            </a:pPr>
            <a:r>
              <a:rPr lang="en-US" dirty="0" err="1">
                <a:solidFill>
                  <a:schemeClr val="dk1"/>
                </a:solidFill>
                <a:latin typeface="Inter"/>
                <a:ea typeface="Inter"/>
                <a:cs typeface="Inter"/>
                <a:sym typeface="Inter"/>
              </a:rPr>
              <a:t>من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المدن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الكبيرة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البلدات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الصغيرة</a:t>
            </a:r>
            <a:r>
              <a:rPr lang="en-US" dirty="0">
                <a:solidFill>
                  <a:schemeClr val="dk1"/>
                </a:solidFill>
                <a:latin typeface="Inter"/>
                <a:ea typeface="Inter"/>
                <a:cs typeface="Inter"/>
                <a:sym typeface="Inter"/>
              </a:rPr>
              <a:t>، </a:t>
            </a:r>
            <a:endParaRPr dirty="0">
              <a:solidFill>
                <a:schemeClr val="dk1"/>
              </a:solidFill>
              <a:latin typeface="Inter"/>
              <a:ea typeface="Inter"/>
              <a:cs typeface="Inter"/>
              <a:sym typeface="Inter"/>
            </a:endParaRPr>
          </a:p>
          <a:p>
            <a:pPr marL="0" marR="381000" lvl="0" indent="0" algn="r" rtl="1">
              <a:lnSpc>
                <a:spcPct val="115000"/>
              </a:lnSpc>
              <a:spcBef>
                <a:spcPts val="0"/>
              </a:spcBef>
              <a:spcAft>
                <a:spcPts val="0"/>
              </a:spcAft>
              <a:buClr>
                <a:schemeClr val="dk1"/>
              </a:buClr>
              <a:buSzPts val="1100"/>
              <a:buFont typeface="Arial"/>
              <a:buNone/>
            </a:pPr>
            <a:r>
              <a:rPr lang="en-US" dirty="0" err="1">
                <a:solidFill>
                  <a:schemeClr val="dk1"/>
                </a:solidFill>
                <a:latin typeface="Inter"/>
                <a:ea typeface="Inter"/>
                <a:cs typeface="Inter"/>
                <a:sym typeface="Inter"/>
              </a:rPr>
              <a:t>التعليم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موجود</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للجميع</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marR="381000" lvl="0" indent="0" algn="r" rtl="0">
              <a:lnSpc>
                <a:spcPct val="115000"/>
              </a:lnSpc>
              <a:spcBef>
                <a:spcPts val="0"/>
              </a:spcBef>
              <a:spcAft>
                <a:spcPts val="0"/>
              </a:spcAft>
              <a:buClr>
                <a:schemeClr val="dk1"/>
              </a:buClr>
              <a:buSzPts val="1100"/>
              <a:buFont typeface="Arial"/>
              <a:buNone/>
            </a:pPr>
            <a:endParaRPr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مهمة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للطلاب</a:t>
            </a:r>
            <a:r>
              <a:rPr lang="en-US" b="1" dirty="0">
                <a:solidFill>
                  <a:schemeClr val="dk1"/>
                </a:solidFill>
                <a:latin typeface="Inter"/>
                <a:ea typeface="Inter"/>
                <a:cs typeface="Inter"/>
                <a:sym typeface="Inter"/>
              </a:rPr>
              <a:t>: </a:t>
            </a:r>
            <a:r>
              <a:rPr lang="en-US" dirty="0">
                <a:solidFill>
                  <a:schemeClr val="dk1"/>
                </a:solidFill>
                <a:latin typeface="Inter"/>
                <a:ea typeface="Inter"/>
                <a:cs typeface="Inter"/>
                <a:sym typeface="Inter"/>
              </a:rPr>
              <a:t>«</a:t>
            </a:r>
            <a:r>
              <a:rPr lang="en-US" dirty="0" err="1">
                <a:solidFill>
                  <a:schemeClr val="dk1"/>
                </a:solidFill>
                <a:latin typeface="Inter"/>
                <a:ea typeface="Inter"/>
                <a:cs typeface="Inter"/>
                <a:sym typeface="Inter"/>
              </a:rPr>
              <a:t>اجعلوا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هذه</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القصائد</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تبدو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وكأنكم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أنتم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وأصدقاؤكم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تتحدثون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أضيفوا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بعض</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التعابير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المحلية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وصحّحوا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عبارات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تبدو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رسمية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جدًا</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lvl="0" indent="0" algn="r" rtl="1">
              <a:spcBef>
                <a:spcPts val="1200"/>
              </a:spcBef>
              <a:spcAft>
                <a:spcPts val="0"/>
              </a:spcAft>
              <a:buNone/>
            </a:pPr>
            <a:endParaRPr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3"/>
        <p:cNvGrpSpPr/>
        <p:nvPr/>
      </p:nvGrpSpPr>
      <p:grpSpPr>
        <a:xfrm>
          <a:off x="0" y="0"/>
          <a:ext cx="0" cy="0"/>
          <a:chOff x="0" y="0"/>
          <a:chExt cx="0" cy="0"/>
        </a:xfrm>
      </p:grpSpPr>
      <p:sp>
        <p:nvSpPr>
          <p:cNvPr id="1094" name="Google Shape;1094;g3d3b4c1dd1a_0_1193: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95" name="Google Shape;1095;g3d3b4c1dd1a_0_1193: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r" rtl="1">
              <a:lnSpc>
                <a:spcPct val="115000"/>
              </a:lnSpc>
              <a:spcBef>
                <a:spcPts val="1200"/>
              </a:spcBef>
              <a:spcAft>
                <a:spcPts val="0"/>
              </a:spcAft>
              <a:buClr>
                <a:schemeClr val="dk1"/>
              </a:buClr>
              <a:buSzPts val="1100"/>
              <a:buFont typeface="Arial"/>
              <a:buNone/>
            </a:pPr>
            <a:r>
              <a:rPr lang="en-US" sz="1200" b="1">
                <a:solidFill>
                  <a:schemeClr val="dk1"/>
                </a:solidFill>
                <a:latin typeface="Inter"/>
                <a:ea typeface="Inter"/>
                <a:cs typeface="Inter"/>
                <a:sym typeface="Inter"/>
              </a:rPr>
              <a:t>ملاحظات المتحدث:</a:t>
            </a:r>
            <a:endParaRPr sz="1200" b="1">
              <a:solidFill>
                <a:schemeClr val="dk1"/>
              </a:solidFill>
              <a:latin typeface="Inter"/>
              <a:ea typeface="Inter"/>
              <a:cs typeface="Inter"/>
              <a:sym typeface="Inter"/>
            </a:endParaRPr>
          </a:p>
          <a:p>
            <a:pPr marL="0" lvl="0" indent="0" algn="r" rtl="1">
              <a:lnSpc>
                <a:spcPct val="120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عرض توضيحي عالي الاتصال (٣ دقائق):</a:t>
            </a:r>
            <a:endParaRPr b="1">
              <a:solidFill>
                <a:schemeClr val="dk1"/>
              </a:solidFill>
              <a:latin typeface="Inter"/>
              <a:ea typeface="Inter"/>
              <a:cs typeface="Inter"/>
              <a:sym typeface="Inter"/>
            </a:endParaRPr>
          </a:p>
          <a:p>
            <a:pPr marL="0" lvl="0" indent="0" algn="r" rtl="1">
              <a:lnSpc>
                <a:spcPct val="12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"الآن، سنستخدم ذكاء ميتا الاصطناعي (Meta AI) لتحويل أفكارنا إلى صور. تخيلوا أنفسكم كالمخرجين، وأنتم من يوجه الذكاء الاصطناعي ويخبره بما يجب عليه إنشاؤه."</a:t>
            </a:r>
            <a:endParaRPr>
              <a:solidFill>
                <a:schemeClr val="dk1"/>
              </a:solidFill>
              <a:latin typeface="Inter"/>
              <a:ea typeface="Inter"/>
              <a:cs typeface="Inter"/>
              <a:sym typeface="Inter"/>
            </a:endParaRPr>
          </a:p>
          <a:p>
            <a:pPr marL="0" lvl="0" indent="0" algn="r" rtl="1">
              <a:spcBef>
                <a:spcPts val="1200"/>
              </a:spcBef>
              <a:spcAft>
                <a:spcPts val="0"/>
              </a:spcAft>
              <a:buNone/>
            </a:pP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5"/>
        <p:cNvGrpSpPr/>
        <p:nvPr/>
      </p:nvGrpSpPr>
      <p:grpSpPr>
        <a:xfrm>
          <a:off x="0" y="0"/>
          <a:ext cx="0" cy="0"/>
          <a:chOff x="0" y="0"/>
          <a:chExt cx="0" cy="0"/>
        </a:xfrm>
      </p:grpSpPr>
      <p:sp>
        <p:nvSpPr>
          <p:cNvPr id="1106" name="Google Shape;1106;g3d3b4c1dd1a_0_1204: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7" name="Google Shape;1107;g3d3b4c1dd1a_0_1204: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r" rtl="1">
              <a:lnSpc>
                <a:spcPct val="115000"/>
              </a:lnSpc>
              <a:spcBef>
                <a:spcPts val="1200"/>
              </a:spcBef>
              <a:spcAft>
                <a:spcPts val="0"/>
              </a:spcAft>
              <a:buClr>
                <a:schemeClr val="dk1"/>
              </a:buClr>
              <a:buSzPts val="1100"/>
              <a:buFont typeface="Arial"/>
              <a:buNone/>
            </a:pPr>
            <a:r>
              <a:rPr lang="en-US" sz="1200" b="1">
                <a:solidFill>
                  <a:schemeClr val="dk1"/>
                </a:solidFill>
                <a:latin typeface="Inter"/>
                <a:ea typeface="Inter"/>
                <a:cs typeface="Inter"/>
                <a:sym typeface="Inter"/>
              </a:rPr>
              <a:t>ملاحظات المتحدث:</a:t>
            </a:r>
            <a:endParaRPr sz="1200" b="1">
              <a:solidFill>
                <a:schemeClr val="dk1"/>
              </a:solidFill>
              <a:latin typeface="Inter"/>
              <a:ea typeface="Inter"/>
              <a:cs typeface="Inter"/>
              <a:sym typeface="Inter"/>
            </a:endParaRPr>
          </a:p>
          <a:p>
            <a:pPr marL="0" lvl="0" indent="0" algn="r" rtl="1">
              <a:lnSpc>
                <a:spcPct val="120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عرض توضيحي عالي الاتصال (٣ دقائق):</a:t>
            </a:r>
            <a:endParaRPr b="1">
              <a:solidFill>
                <a:schemeClr val="dk1"/>
              </a:solidFill>
              <a:latin typeface="Inter"/>
              <a:ea typeface="Inter"/>
              <a:cs typeface="Inter"/>
              <a:sym typeface="Inter"/>
            </a:endParaRPr>
          </a:p>
          <a:p>
            <a:pPr marL="0" lvl="0" indent="0" algn="r" rtl="1">
              <a:lnSpc>
                <a:spcPct val="120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بناء "الطلب" (Prompt) مباشر (تعاوني):</a:t>
            </a:r>
            <a:endParaRPr b="1">
              <a:solidFill>
                <a:schemeClr val="dk1"/>
              </a:solidFill>
              <a:latin typeface="Inter"/>
              <a:ea typeface="Inter"/>
              <a:cs typeface="Inter"/>
              <a:sym typeface="Inter"/>
            </a:endParaRPr>
          </a:p>
          <a:p>
            <a:pPr marL="0" lvl="0" indent="0" algn="r" rtl="1">
              <a:lnSpc>
                <a:spcPct val="12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"دعونا نتخيل هذا معاً: أنشئ صورة لطلاب في رحلة مدرسية يستكشفون متحفاً للعلوم."</a:t>
            </a:r>
            <a:endParaRPr>
              <a:solidFill>
                <a:schemeClr val="dk1"/>
              </a:solidFill>
              <a:latin typeface="Inter"/>
              <a:ea typeface="Inter"/>
              <a:cs typeface="Inter"/>
              <a:sym typeface="Inter"/>
            </a:endParaRPr>
          </a:p>
          <a:p>
            <a:pPr marL="0" lvl="0" indent="0" algn="r" rtl="1">
              <a:lnSpc>
                <a:spcPct val="12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"وقبل أن أرسل الطلب، ما هي التفاصيل التي يجب أن نضيفها لنجعل هذه الصورة أكثر تميزاً وتشويقاً؟"</a:t>
            </a:r>
            <a:endParaRPr>
              <a:solidFill>
                <a:schemeClr val="dk1"/>
              </a:solidFill>
              <a:latin typeface="Inter"/>
              <a:ea typeface="Inter"/>
              <a:cs typeface="Inter"/>
              <a:sym typeface="Inter"/>
            </a:endParaRPr>
          </a:p>
          <a:p>
            <a:pPr marL="0" lvl="0" indent="0" algn="r" rtl="1">
              <a:lnSpc>
                <a:spcPct val="120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وجّه اقتراحات المشاركين نحو ما يلي:</a:t>
            </a:r>
            <a:endParaRPr b="1">
              <a:solidFill>
                <a:schemeClr val="dk1"/>
              </a:solidFill>
              <a:latin typeface="Inter"/>
              <a:ea typeface="Inter"/>
              <a:cs typeface="Inter"/>
              <a:sym typeface="Inter"/>
            </a:endParaRPr>
          </a:p>
          <a:p>
            <a:pPr marL="457200" lvl="0" indent="-298450" algn="r" rtl="1">
              <a:lnSpc>
                <a:spcPct val="120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ماذا يرتدي الطلاب؟</a:t>
            </a:r>
            <a:endParaRPr>
              <a:solidFill>
                <a:schemeClr val="dk1"/>
              </a:solidFill>
              <a:latin typeface="Inter"/>
              <a:ea typeface="Inter"/>
              <a:cs typeface="Inter"/>
              <a:sym typeface="Inter"/>
            </a:endParaRPr>
          </a:p>
          <a:p>
            <a:pPr marL="457200" lvl="0" indent="-298450" algn="r" rtl="1">
              <a:lnSpc>
                <a:spcPct val="12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هل هناك معلم/معلمة مدرسي مع الطلاب؟</a:t>
            </a:r>
            <a:endParaRPr>
              <a:solidFill>
                <a:schemeClr val="dk1"/>
              </a:solidFill>
              <a:latin typeface="Inter"/>
              <a:ea typeface="Inter"/>
              <a:cs typeface="Inter"/>
              <a:sym typeface="Inter"/>
            </a:endParaRPr>
          </a:p>
          <a:p>
            <a:pPr marL="457200" lvl="0" indent="-298450" algn="r" rtl="1">
              <a:lnSpc>
                <a:spcPct val="12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هل هناك مرشد للمتحف يقود الطلاب داخل المتحف؟</a:t>
            </a:r>
            <a:endParaRPr>
              <a:solidFill>
                <a:schemeClr val="dk1"/>
              </a:solidFill>
              <a:latin typeface="Inter"/>
              <a:ea typeface="Inter"/>
              <a:cs typeface="Inter"/>
              <a:sym typeface="Inter"/>
            </a:endParaRPr>
          </a:p>
          <a:p>
            <a:pPr marL="457200" lvl="0" indent="-298450" algn="r" rtl="1">
              <a:lnSpc>
                <a:spcPct val="12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ما هي الأدوات أو الآلات أو الاختراعات الموجودة في المتحف؟</a:t>
            </a:r>
            <a:endParaRPr>
              <a:solidFill>
                <a:schemeClr val="dk1"/>
              </a:solidFill>
              <a:latin typeface="Inter"/>
              <a:ea typeface="Inter"/>
              <a:cs typeface="Inter"/>
              <a:sym typeface="Inter"/>
            </a:endParaRPr>
          </a:p>
          <a:p>
            <a:pPr marL="457200" lvl="0" indent="-298450" algn="r" rtl="1">
              <a:lnSpc>
                <a:spcPct val="12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ما هو الطابع العام أو النمط الفني للصورة؟</a:t>
            </a:r>
            <a:endParaRPr>
              <a:solidFill>
                <a:schemeClr val="dk1"/>
              </a:solidFill>
              <a:latin typeface="Inter"/>
              <a:ea typeface="Inter"/>
              <a:cs typeface="Inter"/>
              <a:sym typeface="Inter"/>
            </a:endParaRPr>
          </a:p>
          <a:p>
            <a:pPr marL="0" lvl="0" indent="0" algn="r" rtl="1">
              <a:lnSpc>
                <a:spcPct val="12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لاحظوا كيف يصبح 'الطلب' (Prompt) أكثر وضوحاً وقوة كلما نضيف المزيد من التفاصيل.</a:t>
            </a:r>
            <a:endParaRPr>
              <a:solidFill>
                <a:schemeClr val="dk1"/>
              </a:solidFill>
              <a:latin typeface="Inter"/>
              <a:ea typeface="Inter"/>
              <a:cs typeface="Inter"/>
              <a:sym typeface="Inter"/>
            </a:endParaRPr>
          </a:p>
          <a:p>
            <a:pPr marL="0" lvl="0" indent="0" algn="r" rtl="1">
              <a:lnSpc>
                <a:spcPct val="120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العرض التوضيحي:</a:t>
            </a:r>
            <a:endParaRPr b="1">
              <a:solidFill>
                <a:schemeClr val="dk1"/>
              </a:solidFill>
              <a:latin typeface="Inter"/>
              <a:ea typeface="Inter"/>
              <a:cs typeface="Inter"/>
              <a:sym typeface="Inter"/>
            </a:endParaRPr>
          </a:p>
          <a:p>
            <a:pPr marL="457200" lvl="0" indent="-298450" algn="r" rtl="1">
              <a:lnSpc>
                <a:spcPct val="120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افتح ذكاء ميتا الاصطناعي (Meta AI) على الهاتف أو الكمبيوتر.</a:t>
            </a:r>
            <a:endParaRPr>
              <a:solidFill>
                <a:schemeClr val="dk1"/>
              </a:solidFill>
              <a:latin typeface="Inter"/>
              <a:ea typeface="Inter"/>
              <a:cs typeface="Inter"/>
              <a:sym typeface="Inter"/>
            </a:endParaRPr>
          </a:p>
          <a:p>
            <a:pPr marL="457200" lvl="0" indent="-298450" algn="r" rtl="1">
              <a:lnSpc>
                <a:spcPct val="12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اكتب 'الطلب' (Prompt) مباشرة أمام الحضور في ذكاء ميتا الاصطناعي (Meta AI)</a:t>
            </a:r>
            <a:endParaRPr>
              <a:solidFill>
                <a:schemeClr val="dk1"/>
              </a:solidFill>
              <a:latin typeface="Inter"/>
              <a:ea typeface="Inter"/>
              <a:cs typeface="Inter"/>
              <a:sym typeface="Inter"/>
            </a:endParaRPr>
          </a:p>
          <a:p>
            <a:pPr marL="457200" lvl="0" indent="-298450" algn="r" rtl="1">
              <a:lnSpc>
                <a:spcPct val="12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قُم بتوليد الصورة</a:t>
            </a:r>
            <a:endParaRPr>
              <a:solidFill>
                <a:schemeClr val="dk1"/>
              </a:solidFill>
              <a:latin typeface="Inter"/>
              <a:ea typeface="Inter"/>
              <a:cs typeface="Inter"/>
              <a:sym typeface="Inter"/>
            </a:endParaRPr>
          </a:p>
          <a:p>
            <a:pPr marL="457200" lvl="0" indent="-298450" algn="r" rtl="1">
              <a:lnSpc>
                <a:spcPct val="12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اعرض النتيجة وناقش باختصار كيف أثرت التفاصيل التي أضفناها في تشكيل النتيجة النهائية</a:t>
            </a:r>
            <a:endParaRPr>
              <a:solidFill>
                <a:schemeClr val="dk1"/>
              </a:solidFill>
              <a:latin typeface="Inter"/>
              <a:ea typeface="Inter"/>
              <a:cs typeface="Inter"/>
              <a:sym typeface="Inter"/>
            </a:endParaRPr>
          </a:p>
          <a:p>
            <a:pPr marL="0" lvl="0" indent="0" algn="r" rtl="1">
              <a:lnSpc>
                <a:spcPct val="12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"يعمل الذكاء الاصطناعي بشكل أفضل عندما تكون محدداً في طلبك؛ فكلما كانت رؤيتك أوضح، كانت النتيجة أفضل. وتذكر دائماً أنه يمكنك تنقيح الأمر والمحاولة من جديد."</a:t>
            </a:r>
            <a:endParaRPr>
              <a:solidFill>
                <a:schemeClr val="dk1"/>
              </a:solidFill>
              <a:latin typeface="Inter"/>
              <a:ea typeface="Inter"/>
              <a:cs typeface="Inter"/>
              <a:sym typeface="Inter"/>
            </a:endParaRPr>
          </a:p>
          <a:p>
            <a:pPr marL="0" lvl="0" indent="0" algn="r" rtl="1">
              <a:lnSpc>
                <a:spcPct val="120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ملاحظة إضافية للمشاركين:</a:t>
            </a:r>
            <a:r>
              <a:rPr lang="en-US">
                <a:solidFill>
                  <a:schemeClr val="dk1"/>
                </a:solidFill>
                <a:latin typeface="Inter"/>
                <a:ea typeface="Inter"/>
                <a:cs typeface="Inter"/>
                <a:sym typeface="Inter"/>
              </a:rPr>
              <a:t> تذكروا ضرورة الإشارة إلى أن أي محتوى يتم إنشاؤه باستخدام الذكاء الاصطناعي — وخاصة المحتوى الذي يشبه أو يصور أشخاصاً حقيقيين — هو محتوى 'مُنشأ بواسطة الذكاء الاصطناعي' عند مشاركته علنًا.</a:t>
            </a:r>
            <a:endParaRPr sz="1200" b="1">
              <a:solidFill>
                <a:schemeClr val="dk1"/>
              </a:solidFill>
              <a:latin typeface="Inter"/>
              <a:ea typeface="Inter"/>
              <a:cs typeface="Inter"/>
              <a:sym typeface="Inter"/>
            </a:endParaRPr>
          </a:p>
          <a:p>
            <a:pPr marL="0" lvl="0" indent="0" algn="r" rtl="1">
              <a:spcBef>
                <a:spcPts val="1200"/>
              </a:spcBef>
              <a:spcAft>
                <a:spcPts val="0"/>
              </a:spcAft>
              <a:buNone/>
            </a:pP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1"/>
        <p:cNvGrpSpPr/>
        <p:nvPr/>
      </p:nvGrpSpPr>
      <p:grpSpPr>
        <a:xfrm>
          <a:off x="0" y="0"/>
          <a:ext cx="0" cy="0"/>
          <a:chOff x="0" y="0"/>
          <a:chExt cx="0" cy="0"/>
        </a:xfrm>
      </p:grpSpPr>
      <p:sp>
        <p:nvSpPr>
          <p:cNvPr id="1142" name="Google Shape;1142;g3d3b4c1dd1a_0_1414: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3" name="Google Shape;1143;g3d3b4c1dd1a_0_1414: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r" rtl="1">
              <a:lnSpc>
                <a:spcPct val="115000"/>
              </a:lnSpc>
              <a:spcBef>
                <a:spcPts val="1200"/>
              </a:spcBef>
              <a:spcAft>
                <a:spcPts val="0"/>
              </a:spcAft>
              <a:buClr>
                <a:schemeClr val="dk1"/>
              </a:buClr>
              <a:buSzPts val="1100"/>
              <a:buFont typeface="Arial"/>
              <a:buNone/>
            </a:pPr>
            <a:r>
              <a:rPr lang="en-US" sz="1200" b="1">
                <a:solidFill>
                  <a:schemeClr val="dk1"/>
                </a:solidFill>
                <a:latin typeface="Inter"/>
                <a:ea typeface="Inter"/>
                <a:cs typeface="Inter"/>
                <a:sym typeface="Inter"/>
              </a:rPr>
              <a:t>ملاحظات المتحدث:</a:t>
            </a:r>
            <a:endParaRPr sz="1200" b="1">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بديل الاتصال المنخفض بالانترنت (٣ دقائق): نشاط تحليل صور الذكاء الاصطناعي:</a:t>
            </a:r>
            <a:endParaRPr>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اعرضوا ٤-٥ صور مطبوعة تم إنشاؤها بواسطة الذكاء الاصطناعي لطلاب من الشرق الأوسط من دول مختلفة</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اطلبوا من الطلاب تحديد: «ما الذي يبدو واقعيًا؟ ما الذي يبدو "غريبًا" أو "غير طبيعي"؟ ما القصة التي ترويها هذه الصورة؟»</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أنشئوا معًا "مطلبا فنيًا للذكاء الاصطناعي" على الورق: «إذا كان بإمكانكم أن تطلبوا من الذكاء الاصطناعي رسم أي شيء عن حياتكم في هذا البلد، فماذا سيكون؟»</a:t>
            </a:r>
            <a:endParaRPr b="1">
              <a:solidFill>
                <a:schemeClr val="dk1"/>
              </a:solidFill>
              <a:latin typeface="Inter"/>
              <a:ea typeface="Inter"/>
              <a:cs typeface="Inter"/>
              <a:sym typeface="Inter"/>
            </a:endParaRPr>
          </a:p>
          <a:p>
            <a:pPr marL="0" lvl="0" indent="0" algn="r" rtl="1">
              <a:spcBef>
                <a:spcPts val="1200"/>
              </a:spcBef>
              <a:spcAft>
                <a:spcPts val="0"/>
              </a:spcAft>
              <a:buNone/>
            </a:pP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2"/>
        <p:cNvGrpSpPr/>
        <p:nvPr/>
      </p:nvGrpSpPr>
      <p:grpSpPr>
        <a:xfrm>
          <a:off x="0" y="0"/>
          <a:ext cx="0" cy="0"/>
          <a:chOff x="0" y="0"/>
          <a:chExt cx="0" cy="0"/>
        </a:xfrm>
      </p:grpSpPr>
      <p:sp>
        <p:nvSpPr>
          <p:cNvPr id="1153" name="Google Shape;1153;g3d3b4c1dd1a_0_1425: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4" name="Google Shape;1154;g3d3b4c1dd1a_0_1425: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marR="5080" lvl="0" indent="0" algn="r" rtl="1">
              <a:lnSpc>
                <a:spcPct val="150000"/>
              </a:lnSpc>
              <a:spcBef>
                <a:spcPts val="1400"/>
              </a:spcBef>
              <a:spcAft>
                <a:spcPts val="0"/>
              </a:spcAft>
              <a:buClr>
                <a:schemeClr val="dk1"/>
              </a:buClr>
              <a:buSzPts val="1100"/>
              <a:buFont typeface="Arial"/>
              <a:buNone/>
            </a:pPr>
            <a:r>
              <a:rPr lang="en-US" sz="1300" b="1">
                <a:solidFill>
                  <a:schemeClr val="dk1"/>
                </a:solidFill>
                <a:latin typeface="Inter"/>
                <a:ea typeface="Inter"/>
                <a:cs typeface="Inter"/>
                <a:sym typeface="Inter"/>
              </a:rPr>
              <a:t>ملاحظات المتحدث</a:t>
            </a:r>
            <a:endParaRPr sz="1300" b="1">
              <a:solidFill>
                <a:schemeClr val="dk1"/>
              </a:solidFill>
              <a:latin typeface="Inter"/>
              <a:ea typeface="Inter"/>
              <a:cs typeface="Inter"/>
              <a:sym typeface="Inter"/>
            </a:endParaRPr>
          </a:p>
          <a:p>
            <a:pPr marL="0" lvl="0" indent="0" algn="r" rtl="1">
              <a:lnSpc>
                <a:spcPct val="150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عرض توضيحي عالي الاتصال (٣ دقائق):</a:t>
            </a:r>
            <a:endParaRPr b="1">
              <a:solidFill>
                <a:schemeClr val="dk1"/>
              </a:solidFill>
              <a:latin typeface="Inter"/>
              <a:ea typeface="Inter"/>
              <a:cs typeface="Inter"/>
              <a:sym typeface="Inter"/>
            </a:endParaRPr>
          </a:p>
          <a:p>
            <a:pPr marL="0" lvl="0" indent="0" algn="r" rtl="1">
              <a:lnSpc>
                <a:spcPct val="150000"/>
              </a:lnSpc>
              <a:spcBef>
                <a:spcPts val="1200"/>
              </a:spcBef>
              <a:spcAft>
                <a:spcPts val="1200"/>
              </a:spcAft>
              <a:buClr>
                <a:schemeClr val="dk1"/>
              </a:buClr>
              <a:buSzPts val="1100"/>
              <a:buFont typeface="Arial"/>
              <a:buNone/>
            </a:pPr>
            <a:r>
              <a:rPr lang="en-US">
                <a:solidFill>
                  <a:schemeClr val="dk1"/>
                </a:solidFill>
                <a:latin typeface="Inter"/>
                <a:ea typeface="Inter"/>
                <a:cs typeface="Inter"/>
                <a:sym typeface="Inter"/>
              </a:rPr>
              <a:t>"بعد ذلك، سنكتشف كيف يمكن للذكاء الاصطناعي إنشاء مقاطع فيديو قصيرة باستخدام النصوص فقط. وهذا يعني أننا لن نقوم بتحميل صور أو لقطات فيديو من عندنا، بل سنقوم ببساطة بوصف ما نريد رؤيته، ليقوم الذكاء الاصطناعي بإنشاء مقطع فيديو بناءً على هذا الوصف."</a:t>
            </a: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4"/>
        <p:cNvGrpSpPr/>
        <p:nvPr/>
      </p:nvGrpSpPr>
      <p:grpSpPr>
        <a:xfrm>
          <a:off x="0" y="0"/>
          <a:ext cx="0" cy="0"/>
          <a:chOff x="0" y="0"/>
          <a:chExt cx="0" cy="0"/>
        </a:xfrm>
      </p:grpSpPr>
      <p:sp>
        <p:nvSpPr>
          <p:cNvPr id="1165" name="Google Shape;1165;g3d3b4c1dd1a_0_1663: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6" name="Google Shape;1166;g3d3b4c1dd1a_0_1663: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marR="5080" lvl="0" indent="0" algn="r" rtl="1">
              <a:lnSpc>
                <a:spcPct val="150000"/>
              </a:lnSpc>
              <a:spcBef>
                <a:spcPts val="1400"/>
              </a:spcBef>
              <a:spcAft>
                <a:spcPts val="0"/>
              </a:spcAft>
              <a:buClr>
                <a:schemeClr val="dk1"/>
              </a:buClr>
              <a:buSzPts val="1100"/>
              <a:buFont typeface="Arial"/>
              <a:buNone/>
            </a:pPr>
            <a:r>
              <a:rPr lang="en-US" sz="1300" b="1">
                <a:solidFill>
                  <a:schemeClr val="dk1"/>
                </a:solidFill>
                <a:latin typeface="Inter"/>
                <a:ea typeface="Inter"/>
                <a:cs typeface="Inter"/>
                <a:sym typeface="Inter"/>
              </a:rPr>
              <a:t>ملاحظات المتحدث</a:t>
            </a:r>
            <a:endParaRPr sz="1300" b="1">
              <a:solidFill>
                <a:schemeClr val="dk1"/>
              </a:solidFill>
              <a:latin typeface="Inter"/>
              <a:ea typeface="Inter"/>
              <a:cs typeface="Inter"/>
              <a:sym typeface="Inter"/>
            </a:endParaRPr>
          </a:p>
          <a:p>
            <a:pPr marL="0" lvl="0" indent="0" algn="r" rtl="1">
              <a:lnSpc>
                <a:spcPct val="150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عرض توضيحي عالي الاتصال (٣ دقائق):</a:t>
            </a:r>
            <a:endParaRPr b="1">
              <a:solidFill>
                <a:schemeClr val="dk1"/>
              </a:solidFill>
              <a:latin typeface="Inter"/>
              <a:ea typeface="Inter"/>
              <a:cs typeface="Inter"/>
              <a:sym typeface="Inter"/>
            </a:endParaRPr>
          </a:p>
          <a:p>
            <a:pPr marL="0" lvl="0" indent="0" algn="r" rtl="1">
              <a:lnSpc>
                <a:spcPct val="15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"مرة أخرى، أريدكم أن تفكروا كمخرجين؛ فأنتم من سيقرر شكل المشهد، وماذا يحدث فيه، وما هو الشعور العام الذي يجب أن ينقله مقطع الفيديو."</a:t>
            </a:r>
            <a:endParaRPr>
              <a:solidFill>
                <a:schemeClr val="dk1"/>
              </a:solidFill>
              <a:latin typeface="Inter"/>
              <a:ea typeface="Inter"/>
              <a:cs typeface="Inter"/>
              <a:sym typeface="Inter"/>
            </a:endParaRPr>
          </a:p>
          <a:p>
            <a:pPr marL="0" lvl="0" indent="0" algn="r" rtl="1">
              <a:lnSpc>
                <a:spcPct val="150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بناء "الطلب" (Prompt) مباشر (تعاوني):</a:t>
            </a:r>
            <a:endParaRPr b="1">
              <a:solidFill>
                <a:schemeClr val="dk1"/>
              </a:solidFill>
              <a:latin typeface="Inter"/>
              <a:ea typeface="Inter"/>
              <a:cs typeface="Inter"/>
              <a:sym typeface="Inter"/>
            </a:endParaRPr>
          </a:p>
          <a:p>
            <a:pPr marL="0" lvl="0" indent="0" algn="r" rtl="1">
              <a:lnSpc>
                <a:spcPct val="15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"لنبدأ بطلب (Prompt) بسيط: أنشئ مقطع فيديو قصير لسوق في المدينة.</a:t>
            </a:r>
            <a:endParaRPr i="1">
              <a:solidFill>
                <a:schemeClr val="dk1"/>
              </a:solidFill>
              <a:latin typeface="Inter"/>
              <a:ea typeface="Inter"/>
              <a:cs typeface="Inter"/>
              <a:sym typeface="Inter"/>
            </a:endParaRPr>
          </a:p>
          <a:p>
            <a:pPr marL="0" lvl="0" indent="0" algn="r" rtl="1">
              <a:lnSpc>
                <a:spcPct val="15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قبل أن نقوم بإنشاء الفيديو، ما هي التفاصيل التي يجب أن نضيفها لمساعدة الذكاء الاصطناعي على فهم المشهد بشكل أفضل؟"</a:t>
            </a:r>
            <a:endParaRPr>
              <a:solidFill>
                <a:schemeClr val="dk1"/>
              </a:solidFill>
              <a:latin typeface="Inter"/>
              <a:ea typeface="Inter"/>
              <a:cs typeface="Inter"/>
              <a:sym typeface="Inter"/>
            </a:endParaRPr>
          </a:p>
          <a:p>
            <a:pPr marL="0" lvl="0" indent="0" algn="r" rtl="1">
              <a:lnSpc>
                <a:spcPct val="150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وجّه اقتراحات المشاركين نحو ما يلي:</a:t>
            </a:r>
            <a:endParaRPr b="1">
              <a:solidFill>
                <a:schemeClr val="dk1"/>
              </a:solidFill>
              <a:latin typeface="Inter"/>
              <a:ea typeface="Inter"/>
              <a:cs typeface="Inter"/>
              <a:sym typeface="Inter"/>
            </a:endParaRPr>
          </a:p>
          <a:p>
            <a:pPr marL="457200" lvl="0" indent="-298450" algn="r" rtl="1">
              <a:lnSpc>
                <a:spcPct val="150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ما هو نوع السوق؟ (سوق شعبي، سوق مفتوح، حديث، أم تقليدي؟)</a:t>
            </a:r>
            <a:endParaRPr>
              <a:solidFill>
                <a:schemeClr val="dk1"/>
              </a:solidFill>
              <a:latin typeface="Inter"/>
              <a:ea typeface="Inter"/>
              <a:cs typeface="Inter"/>
              <a:sym typeface="Inter"/>
            </a:endParaRPr>
          </a:p>
          <a:p>
            <a:pPr marL="457200" lvl="0" indent="-298450" algn="r" rtl="1">
              <a:lnSpc>
                <a:spcPct val="15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أين يقع هذا السوق؟ (وسط المدينة، في زقاق حي سكني، أم في بلدة ساحلية؟)</a:t>
            </a:r>
            <a:endParaRPr>
              <a:solidFill>
                <a:schemeClr val="dk1"/>
              </a:solidFill>
              <a:latin typeface="Inter"/>
              <a:ea typeface="Inter"/>
              <a:cs typeface="Inter"/>
              <a:sym typeface="Inter"/>
            </a:endParaRPr>
          </a:p>
          <a:p>
            <a:pPr marL="457200" lvl="0" indent="-298450" algn="r" rtl="1">
              <a:lnSpc>
                <a:spcPct val="15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في أي وقت من اليوم؟ (الصباح، بعد الظهر، أم في المساء؟)</a:t>
            </a:r>
            <a:endParaRPr>
              <a:solidFill>
                <a:schemeClr val="dk1"/>
              </a:solidFill>
              <a:latin typeface="Inter"/>
              <a:ea typeface="Inter"/>
              <a:cs typeface="Inter"/>
              <a:sym typeface="Inter"/>
            </a:endParaRPr>
          </a:p>
          <a:p>
            <a:pPr marL="457200" lvl="0" indent="-298450" algn="r" rtl="1">
              <a:lnSpc>
                <a:spcPct val="15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من الموجود في المشهد؟ (بائعون، متسوقون، عائلات، أم سياح؟)</a:t>
            </a:r>
            <a:endParaRPr>
              <a:solidFill>
                <a:schemeClr val="dk1"/>
              </a:solidFill>
              <a:latin typeface="Inter"/>
              <a:ea typeface="Inter"/>
              <a:cs typeface="Inter"/>
              <a:sym typeface="Inter"/>
            </a:endParaRPr>
          </a:p>
          <a:p>
            <a:pPr marL="457200" lvl="0" indent="-298450" algn="r" rtl="1">
              <a:lnSpc>
                <a:spcPct val="15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ما هي الأنشطة التي تحدث؟ (ناس يمشون، بائعون يعرضون بضائعهم، أم طهاة يحضرون الطعام؟)</a:t>
            </a:r>
            <a:endParaRPr>
              <a:solidFill>
                <a:schemeClr val="dk1"/>
              </a:solidFill>
              <a:latin typeface="Inter"/>
              <a:ea typeface="Inter"/>
              <a:cs typeface="Inter"/>
              <a:sym typeface="Inter"/>
            </a:endParaRPr>
          </a:p>
          <a:p>
            <a:pPr marL="0" lvl="0" indent="0" algn="r" rtl="1">
              <a:lnSpc>
                <a:spcPct val="15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"لاحظوا كيف يزداد الطلب (Prompt) وضوحًا ودقةً في المحاكاة البصرية مع إضافة هذه التفاصيل، مما يمكّنكم من الحصول على نتيجة تطابق خيالكم تمامًا."</a:t>
            </a:r>
            <a:endParaRPr>
              <a:solidFill>
                <a:schemeClr val="dk1"/>
              </a:solidFill>
              <a:latin typeface="Inter"/>
              <a:ea typeface="Inter"/>
              <a:cs typeface="Inter"/>
              <a:sym typeface="Inter"/>
            </a:endParaRPr>
          </a:p>
          <a:p>
            <a:pPr marL="0" lvl="0" indent="0" algn="r" rtl="1">
              <a:lnSpc>
                <a:spcPct val="150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العرض التوضيحي:</a:t>
            </a:r>
            <a:endParaRPr b="1">
              <a:solidFill>
                <a:schemeClr val="dk1"/>
              </a:solidFill>
              <a:latin typeface="Inter"/>
              <a:ea typeface="Inter"/>
              <a:cs typeface="Inter"/>
              <a:sym typeface="Inter"/>
            </a:endParaRPr>
          </a:p>
          <a:p>
            <a:pPr marL="457200" lvl="0" indent="-298450" algn="r" rtl="1">
              <a:lnSpc>
                <a:spcPct val="150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اكتب 'الطلب' (Prompt) النهائي في أداة إنشاء الفيديو</a:t>
            </a:r>
            <a:endParaRPr>
              <a:solidFill>
                <a:schemeClr val="dk1"/>
              </a:solidFill>
              <a:latin typeface="Inter"/>
              <a:ea typeface="Inter"/>
              <a:cs typeface="Inter"/>
              <a:sym typeface="Inter"/>
            </a:endParaRPr>
          </a:p>
          <a:p>
            <a:pPr marL="457200" lvl="0" indent="-298450" algn="r" rtl="1">
              <a:lnSpc>
                <a:spcPct val="15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قُم بتوليد مقطع الفيديو القصير</a:t>
            </a:r>
            <a:endParaRPr>
              <a:solidFill>
                <a:schemeClr val="dk1"/>
              </a:solidFill>
              <a:latin typeface="Inter"/>
              <a:ea typeface="Inter"/>
              <a:cs typeface="Inter"/>
              <a:sym typeface="Inter"/>
            </a:endParaRPr>
          </a:p>
          <a:p>
            <a:pPr marL="457200" lvl="0" indent="-298450" algn="r" rtl="1">
              <a:lnSpc>
                <a:spcPct val="15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اعرض الفيديو على المجموعة</a:t>
            </a:r>
            <a:endParaRPr>
              <a:solidFill>
                <a:schemeClr val="dk1"/>
              </a:solidFill>
              <a:latin typeface="Inter"/>
              <a:ea typeface="Inter"/>
              <a:cs typeface="Inter"/>
              <a:sym typeface="Inter"/>
            </a:endParaRPr>
          </a:p>
          <a:p>
            <a:pPr marL="457200" lvl="0" indent="-298450" algn="r" rtl="1">
              <a:lnSpc>
                <a:spcPct val="15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أشر باختصار إلى كيف أثرت كلمات محددة في وصفنا على الحركة، والأجواء العامة، وواقعية المشهد</a:t>
            </a:r>
            <a:endParaRPr>
              <a:solidFill>
                <a:schemeClr val="dk1"/>
              </a:solidFill>
              <a:latin typeface="Inter"/>
              <a:ea typeface="Inter"/>
              <a:cs typeface="Inter"/>
              <a:sym typeface="Inter"/>
            </a:endParaRPr>
          </a:p>
          <a:p>
            <a:pPr marL="0" lvl="0" indent="0" algn="r" rtl="1">
              <a:lnSpc>
                <a:spcPct val="150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رسالة الختام:</a:t>
            </a:r>
            <a:endParaRPr b="1">
              <a:solidFill>
                <a:schemeClr val="dk1"/>
              </a:solidFill>
              <a:latin typeface="Inter"/>
              <a:ea typeface="Inter"/>
              <a:cs typeface="Inter"/>
              <a:sym typeface="Inter"/>
            </a:endParaRPr>
          </a:p>
          <a:p>
            <a:pPr marL="0" lvl="0" indent="0" algn="r" rtl="1">
              <a:lnSpc>
                <a:spcPct val="15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"تعمل تقنية توليد الفيديو بالذكاء الاصطناعي بشكل أفضل عندما تصف الحركة، والأفعال، والأجواء العامة. حتى الطلبات القصيرة يمكن أن تعطي نتائج مذهلة، ويمكنكم دائماً تحسين الفيديو عبر تنقيح الوصف والمحاولة من جديد."</a:t>
            </a:r>
            <a:endParaRPr>
              <a:solidFill>
                <a:schemeClr val="dk1"/>
              </a:solidFill>
              <a:latin typeface="Inter"/>
              <a:ea typeface="Inter"/>
              <a:cs typeface="Inter"/>
              <a:sym typeface="Inter"/>
            </a:endParaRPr>
          </a:p>
          <a:p>
            <a:pPr marL="0" lvl="0" indent="0" algn="r" rtl="1">
              <a:lnSpc>
                <a:spcPct val="120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ملاحظة إضافية للمشاركين:</a:t>
            </a:r>
            <a:endParaRPr b="1">
              <a:solidFill>
                <a:schemeClr val="dk1"/>
              </a:solidFill>
              <a:latin typeface="Inter"/>
              <a:ea typeface="Inter"/>
              <a:cs typeface="Inter"/>
              <a:sym typeface="Inter"/>
            </a:endParaRPr>
          </a:p>
          <a:p>
            <a:pPr marL="0" lvl="0" indent="0" algn="r" rtl="1">
              <a:lnSpc>
                <a:spcPct val="12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"تذكروا ضرورة الإشارة إلى أن أي محتوى يتم إنشاؤه بواسطة الذكاء الاصطناعي — وخاصة المحتوى الذي يشبه أو يصور أشخاصاً حقيقيين — هو محتوى 'مُنشأ بالذكاء الاصطناعي' عند مشاركته علنًا."</a:t>
            </a:r>
            <a:endParaRPr sz="1300" b="1">
              <a:solidFill>
                <a:schemeClr val="dk1"/>
              </a:solidFill>
            </a:endParaRPr>
          </a:p>
          <a:p>
            <a:pPr marL="0" lvl="0" indent="0" algn="r" rtl="1">
              <a:spcBef>
                <a:spcPts val="1200"/>
              </a:spcBef>
              <a:spcAft>
                <a:spcPts val="0"/>
              </a:spcAft>
              <a:buNone/>
            </a:pP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9"/>
        <p:cNvGrpSpPr/>
        <p:nvPr/>
      </p:nvGrpSpPr>
      <p:grpSpPr>
        <a:xfrm>
          <a:off x="0" y="0"/>
          <a:ext cx="0" cy="0"/>
          <a:chOff x="0" y="0"/>
          <a:chExt cx="0" cy="0"/>
        </a:xfrm>
      </p:grpSpPr>
      <p:sp>
        <p:nvSpPr>
          <p:cNvPr id="1200" name="Google Shape;1200;g3d3b4c1dd1a_0_1468: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1" name="Google Shape;1201;g3d3b4c1dd1a_0_1468: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r" rtl="1">
              <a:lnSpc>
                <a:spcPct val="115000"/>
              </a:lnSpc>
              <a:spcBef>
                <a:spcPts val="1200"/>
              </a:spcBef>
              <a:spcAft>
                <a:spcPts val="0"/>
              </a:spcAft>
              <a:buClr>
                <a:schemeClr val="dk1"/>
              </a:buClr>
              <a:buSzPts val="1100"/>
              <a:buFont typeface="Arial"/>
              <a:buNone/>
            </a:pPr>
            <a:r>
              <a:rPr lang="en-US" sz="1200" b="1">
                <a:solidFill>
                  <a:schemeClr val="dk1"/>
                </a:solidFill>
                <a:latin typeface="Inter"/>
                <a:ea typeface="Inter"/>
                <a:cs typeface="Inter"/>
                <a:sym typeface="Inter"/>
              </a:rPr>
              <a:t>ملاحظات المتحدث:</a:t>
            </a:r>
            <a:endParaRPr sz="1200" b="1">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مشاركة وتأمل (دقيقتان):</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«دعونا نشارك ما أنجزناه! من يرغب في قراءة القصيدة التي كتبناها معًا؟ ما الذي فاجأكم في العمل مع الذكاء الاصطناعي؟»</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أسئلة نقاش موجهة:</a:t>
            </a:r>
            <a:endParaRPr>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«هل كان الذكاء الاصطناعي مبدعًا، أم نحن من كنا المبدعين؟»</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«ما الذي فعله الذكاء الاصطناعي بشكل جيد؟ وما الذي فاته؟»</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«كيف يمكنكم استخدام الذكاء الاصطناعي بشكل مناسب في مشاريعكم المدرسية ؟»</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نقطة تعليمية رئيسية (دقيقة واحدة):</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«لاحظوا كيف أن الذكاء الاصطناعي احتاج إلى أفكارنا، ومعرفتنا الثقافية، وإبداعنا ليُنتج شيئًا ذا معنى. الذكاء الاصطناعي يعزز الإبداع البشري - لكنه لا يستبدله.»</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الانتقال:</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الإبداع باستخدام الذكاء الاصطناعي أمر ممتع، لكن هناك أمور هامة نحتاج إلى معرفتها لاستخدامه بمسؤولية...</a:t>
            </a:r>
            <a:endParaRPr b="1">
              <a:solidFill>
                <a:schemeClr val="dk1"/>
              </a:solidFill>
              <a:latin typeface="Inter"/>
              <a:ea typeface="Inter"/>
              <a:cs typeface="Inter"/>
              <a:sym typeface="Inter"/>
            </a:endParaRPr>
          </a:p>
          <a:p>
            <a:pPr marL="0" lvl="0" indent="0" algn="r" rtl="1">
              <a:spcBef>
                <a:spcPts val="1200"/>
              </a:spcBef>
              <a:spcAft>
                <a:spcPts val="0"/>
              </a:spcAft>
              <a:buNone/>
            </a:pP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1"/>
        <p:cNvGrpSpPr/>
        <p:nvPr/>
      </p:nvGrpSpPr>
      <p:grpSpPr>
        <a:xfrm>
          <a:off x="0" y="0"/>
          <a:ext cx="0" cy="0"/>
          <a:chOff x="0" y="0"/>
          <a:chExt cx="0" cy="0"/>
        </a:xfrm>
      </p:grpSpPr>
      <p:sp>
        <p:nvSpPr>
          <p:cNvPr id="1242" name="Google Shape;1242;g3d36bf88e35_0_1773: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3" name="Google Shape;1243;g3d36bf88e35_0_1773: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r" rtl="1">
              <a:lnSpc>
                <a:spcPct val="115000"/>
              </a:lnSpc>
              <a:spcBef>
                <a:spcPts val="1200"/>
              </a:spcBef>
              <a:spcAft>
                <a:spcPts val="0"/>
              </a:spcAft>
              <a:buClr>
                <a:schemeClr val="dk1"/>
              </a:buClr>
              <a:buSzPts val="1100"/>
              <a:buFont typeface="Arial"/>
              <a:buNone/>
            </a:pPr>
            <a:r>
              <a:rPr lang="en-US" sz="1200" b="1">
                <a:solidFill>
                  <a:schemeClr val="dk1"/>
                </a:solidFill>
                <a:latin typeface="Inter"/>
                <a:ea typeface="Inter"/>
                <a:cs typeface="Inter"/>
                <a:sym typeface="Inter"/>
              </a:rPr>
              <a:t>ملاحظات المتحدث:</a:t>
            </a:r>
            <a:endParaRPr sz="1200" b="1">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sz="1200" b="1">
                <a:solidFill>
                  <a:schemeClr val="dk1"/>
                </a:solidFill>
                <a:latin typeface="Inter"/>
                <a:ea typeface="Inter"/>
                <a:cs typeface="Inter"/>
                <a:sym typeface="Inter"/>
              </a:rPr>
              <a:t>الهدف التعليمي: </a:t>
            </a:r>
            <a:r>
              <a:rPr lang="en-US" sz="1200">
                <a:solidFill>
                  <a:schemeClr val="dk1"/>
                </a:solidFill>
                <a:latin typeface="Inter"/>
                <a:ea typeface="Inter"/>
                <a:cs typeface="Inter"/>
                <a:sym typeface="Inter"/>
              </a:rPr>
              <a:t>يتمكّن الطلاب من تقييم سيناريوهات استخدام الذكاء الاصطناعي واتخاذ قرارات أخلاقية بشأن استخدامه في حياتهم الأكاديمية والاجتماعية.</a:t>
            </a:r>
            <a:endParaRPr sz="1200">
              <a:solidFill>
                <a:schemeClr val="dk1"/>
              </a:solidFill>
            </a:endParaRPr>
          </a:p>
          <a:p>
            <a:pPr marL="0" lvl="0" indent="0" algn="r" rtl="1">
              <a:spcBef>
                <a:spcPts val="1200"/>
              </a:spcBef>
              <a:spcAft>
                <a:spcPts val="0"/>
              </a:spcAft>
              <a:buNone/>
            </a:pP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8"/>
        <p:cNvGrpSpPr/>
        <p:nvPr/>
      </p:nvGrpSpPr>
      <p:grpSpPr>
        <a:xfrm>
          <a:off x="0" y="0"/>
          <a:ext cx="0" cy="0"/>
          <a:chOff x="0" y="0"/>
          <a:chExt cx="0" cy="0"/>
        </a:xfrm>
      </p:grpSpPr>
      <p:sp>
        <p:nvSpPr>
          <p:cNvPr id="1249" name="Google Shape;1249;g3d3b4c1dd1a_0_1719: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0" name="Google Shape;1250;g3d3b4c1dd1a_0_1719: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r" rtl="1">
              <a:lnSpc>
                <a:spcPct val="115000"/>
              </a:lnSpc>
              <a:spcBef>
                <a:spcPts val="0"/>
              </a:spcBef>
              <a:spcAft>
                <a:spcPts val="0"/>
              </a:spcAft>
              <a:buClr>
                <a:schemeClr val="dk1"/>
              </a:buClr>
              <a:buSzPts val="1100"/>
              <a:buFont typeface="Arial"/>
              <a:buNone/>
            </a:pPr>
            <a:r>
              <a:rPr lang="en-US" sz="1200" b="1">
                <a:solidFill>
                  <a:schemeClr val="dk1"/>
                </a:solidFill>
                <a:latin typeface="Inter"/>
                <a:ea typeface="Inter"/>
                <a:cs typeface="Inter"/>
                <a:sym typeface="Inter"/>
              </a:rPr>
              <a:t>ملاحظات المتحدث:</a:t>
            </a:r>
            <a:endParaRPr sz="1200" b="1">
              <a:solidFill>
                <a:schemeClr val="dk1"/>
              </a:solidFill>
              <a:latin typeface="Inter"/>
              <a:ea typeface="Inter"/>
              <a:cs typeface="Inter"/>
              <a:sym typeface="Inter"/>
            </a:endParaRPr>
          </a:p>
          <a:p>
            <a:pPr marL="0" lvl="0" indent="0" algn="r" rtl="0">
              <a:lnSpc>
                <a:spcPct val="115000"/>
              </a:lnSpc>
              <a:spcBef>
                <a:spcPts val="0"/>
              </a:spcBef>
              <a:spcAft>
                <a:spcPts val="0"/>
              </a:spcAft>
              <a:buClr>
                <a:schemeClr val="dk1"/>
              </a:buClr>
              <a:buSzPts val="1100"/>
              <a:buFont typeface="Arial"/>
              <a:buNone/>
            </a:pPr>
            <a:endParaRPr sz="1200">
              <a:solidFill>
                <a:schemeClr val="dk1"/>
              </a:solidFill>
              <a:latin typeface="Inter"/>
              <a:ea typeface="Inter"/>
              <a:cs typeface="Inter"/>
              <a:sym typeface="Inter"/>
            </a:endParaRPr>
          </a:p>
          <a:p>
            <a:pPr marL="0" lvl="0" indent="0" algn="r" rtl="1">
              <a:lnSpc>
                <a:spcPct val="115000"/>
              </a:lnSpc>
              <a:spcBef>
                <a:spcPts val="0"/>
              </a:spcBef>
              <a:spcAft>
                <a:spcPts val="0"/>
              </a:spcAft>
              <a:buClr>
                <a:schemeClr val="dk1"/>
              </a:buClr>
              <a:buSzPts val="1100"/>
              <a:buFont typeface="Arial"/>
              <a:buNone/>
            </a:pPr>
            <a:r>
              <a:rPr lang="en-US">
                <a:solidFill>
                  <a:schemeClr val="dk1"/>
                </a:solidFill>
                <a:latin typeface="Inter"/>
                <a:ea typeface="Inter"/>
                <a:cs typeface="Inter"/>
                <a:sym typeface="Inter"/>
              </a:rPr>
              <a:t>«دعونا نلقي نظرة على ما يمكن للذكاء الاصطناعي فعله وما لا يمكنه فعله. إليكم بعض الأمثلة.»</a:t>
            </a:r>
            <a:endParaRPr>
              <a:solidFill>
                <a:schemeClr val="dk1"/>
              </a:solidFill>
              <a:latin typeface="Inter"/>
              <a:ea typeface="Inter"/>
              <a:cs typeface="Inter"/>
              <a:sym typeface="Inter"/>
            </a:endParaRPr>
          </a:p>
          <a:p>
            <a:pPr marL="0" lvl="0" indent="0" algn="r" rtl="0">
              <a:lnSpc>
                <a:spcPct val="115000"/>
              </a:lnSpc>
              <a:spcBef>
                <a:spcPts val="0"/>
              </a:spcBef>
              <a:spcAft>
                <a:spcPts val="0"/>
              </a:spcAft>
              <a:buClr>
                <a:schemeClr val="dk1"/>
              </a:buClr>
              <a:buSzPts val="1100"/>
              <a:buFont typeface="Arial"/>
              <a:buNone/>
            </a:pPr>
            <a:endParaRPr>
              <a:solidFill>
                <a:schemeClr val="dk1"/>
              </a:solidFill>
              <a:latin typeface="Inter"/>
              <a:ea typeface="Inter"/>
              <a:cs typeface="Inter"/>
              <a:sym typeface="Inter"/>
            </a:endParaRPr>
          </a:p>
          <a:p>
            <a:pPr marL="0" lvl="0" indent="0" algn="r" rtl="1">
              <a:lnSpc>
                <a:spcPct val="115000"/>
              </a:lnSpc>
              <a:spcBef>
                <a:spcPts val="0"/>
              </a:spcBef>
              <a:spcAft>
                <a:spcPts val="0"/>
              </a:spcAft>
              <a:buClr>
                <a:schemeClr val="dk1"/>
              </a:buClr>
              <a:buSzPts val="1100"/>
              <a:buFont typeface="Arial"/>
              <a:buNone/>
            </a:pPr>
            <a:r>
              <a:rPr lang="en-US">
                <a:solidFill>
                  <a:schemeClr val="dk1"/>
                </a:solidFill>
                <a:latin typeface="Inter"/>
                <a:ea typeface="Inter"/>
                <a:cs typeface="Inter"/>
                <a:sym typeface="Inter"/>
              </a:rPr>
              <a:t>الذكاء الاصطناعي بارع في اكتشاف الأنماط — مثل معرفة الفيديوهات التالية التي قد تعجبكم على يوتيوب، ولكنه لا يشعر بالسعادة، الحزن، أو الحماس. ليس لديه مشاعر مثلكم. </a:t>
            </a:r>
            <a:endParaRPr>
              <a:solidFill>
                <a:schemeClr val="dk1"/>
              </a:solidFill>
              <a:latin typeface="Inter"/>
              <a:ea typeface="Inter"/>
              <a:cs typeface="Inter"/>
              <a:sym typeface="Inter"/>
            </a:endParaRPr>
          </a:p>
          <a:p>
            <a:pPr marL="0" lvl="0" indent="0" algn="r" rtl="0">
              <a:lnSpc>
                <a:spcPct val="115000"/>
              </a:lnSpc>
              <a:spcBef>
                <a:spcPts val="0"/>
              </a:spcBef>
              <a:spcAft>
                <a:spcPts val="0"/>
              </a:spcAft>
              <a:buClr>
                <a:schemeClr val="dk1"/>
              </a:buClr>
              <a:buSzPts val="1100"/>
              <a:buFont typeface="Arial"/>
              <a:buNone/>
            </a:pPr>
            <a:endParaRPr>
              <a:solidFill>
                <a:schemeClr val="dk1"/>
              </a:solidFill>
              <a:latin typeface="Inter"/>
              <a:ea typeface="Inter"/>
              <a:cs typeface="Inter"/>
              <a:sym typeface="Inter"/>
            </a:endParaRPr>
          </a:p>
          <a:p>
            <a:pPr marL="0" lvl="0" indent="0" algn="r" rtl="1">
              <a:lnSpc>
                <a:spcPct val="115000"/>
              </a:lnSpc>
              <a:spcBef>
                <a:spcPts val="0"/>
              </a:spcBef>
              <a:spcAft>
                <a:spcPts val="0"/>
              </a:spcAft>
              <a:buClr>
                <a:schemeClr val="dk1"/>
              </a:buClr>
              <a:buSzPts val="1100"/>
              <a:buFont typeface="Arial"/>
              <a:buNone/>
            </a:pPr>
            <a:r>
              <a:rPr lang="en-US">
                <a:solidFill>
                  <a:schemeClr val="dk1"/>
                </a:solidFill>
                <a:latin typeface="Inter"/>
                <a:ea typeface="Inter"/>
                <a:cs typeface="Inter"/>
                <a:sym typeface="Inter"/>
              </a:rPr>
              <a:t>يمكن للذكاء الاصطناعي أن يدردش معكم، ويكتب قصائد، أو حتى يساعدكم في أفكار الواجبات المدرسية، ولكنه قد لا يفهم لماذا الحمص مميز جدًا أو كيف يشعر الناس في حفل الزفاف في الشرق الأوسط — إنه يحتاج إلى أشخاص ليشرحوا له ذلك.</a:t>
            </a:r>
            <a:endParaRPr>
              <a:solidFill>
                <a:schemeClr val="dk1"/>
              </a:solidFill>
              <a:latin typeface="Inter"/>
              <a:ea typeface="Inter"/>
              <a:cs typeface="Inter"/>
              <a:sym typeface="Inter"/>
            </a:endParaRPr>
          </a:p>
          <a:p>
            <a:pPr marL="0" lvl="0" indent="0" algn="r" rtl="0">
              <a:lnSpc>
                <a:spcPct val="115000"/>
              </a:lnSpc>
              <a:spcBef>
                <a:spcPts val="0"/>
              </a:spcBef>
              <a:spcAft>
                <a:spcPts val="0"/>
              </a:spcAft>
              <a:buClr>
                <a:schemeClr val="dk1"/>
              </a:buClr>
              <a:buSzPts val="1100"/>
              <a:buFont typeface="Arial"/>
              <a:buNone/>
            </a:pPr>
            <a:endParaRPr>
              <a:solidFill>
                <a:schemeClr val="dk1"/>
              </a:solidFill>
              <a:latin typeface="Inter"/>
              <a:ea typeface="Inter"/>
              <a:cs typeface="Inter"/>
              <a:sym typeface="Inter"/>
            </a:endParaRPr>
          </a:p>
          <a:p>
            <a:pPr marL="0" lvl="0" indent="0" algn="r" rtl="1">
              <a:lnSpc>
                <a:spcPct val="115000"/>
              </a:lnSpc>
              <a:spcBef>
                <a:spcPts val="0"/>
              </a:spcBef>
              <a:spcAft>
                <a:spcPts val="0"/>
              </a:spcAft>
              <a:buClr>
                <a:schemeClr val="dk1"/>
              </a:buClr>
              <a:buSzPts val="1100"/>
              <a:buFont typeface="Arial"/>
              <a:buNone/>
            </a:pPr>
            <a:r>
              <a:rPr lang="en-US">
                <a:solidFill>
                  <a:schemeClr val="dk1"/>
                </a:solidFill>
                <a:latin typeface="Inter"/>
                <a:ea typeface="Inter"/>
                <a:cs typeface="Inter"/>
                <a:sym typeface="Inter"/>
              </a:rPr>
              <a:t>يمكن للذكاء الاصطناعي أن يتعرف على الوجوه في الصور أو فهم صوتكم، مثل عندما تقولون «يا جوجل!»، لكنه لا يمتلك المنطق السليم أو يعرف ما هو  الصواب أو الخطأ من تلقاء نفسه.</a:t>
            </a:r>
            <a:endParaRPr>
              <a:solidFill>
                <a:schemeClr val="dk1"/>
              </a:solidFill>
              <a:latin typeface="Inter"/>
              <a:ea typeface="Inter"/>
              <a:cs typeface="Inter"/>
              <a:sym typeface="Inter"/>
            </a:endParaRPr>
          </a:p>
          <a:p>
            <a:pPr marL="0" lvl="0" indent="0" algn="r" rtl="0">
              <a:lnSpc>
                <a:spcPct val="115000"/>
              </a:lnSpc>
              <a:spcBef>
                <a:spcPts val="0"/>
              </a:spcBef>
              <a:spcAft>
                <a:spcPts val="0"/>
              </a:spcAft>
              <a:buClr>
                <a:schemeClr val="dk1"/>
              </a:buClr>
              <a:buSzPts val="1100"/>
              <a:buFont typeface="Arial"/>
              <a:buNone/>
            </a:pPr>
            <a:endParaRPr>
              <a:solidFill>
                <a:schemeClr val="dk1"/>
              </a:solidFill>
              <a:latin typeface="Inter"/>
              <a:ea typeface="Inter"/>
              <a:cs typeface="Inter"/>
              <a:sym typeface="Inter"/>
            </a:endParaRPr>
          </a:p>
          <a:p>
            <a:pPr marL="0" lvl="0" indent="0" algn="r" rtl="1">
              <a:lnSpc>
                <a:spcPct val="115000"/>
              </a:lnSpc>
              <a:spcBef>
                <a:spcPts val="0"/>
              </a:spcBef>
              <a:spcAft>
                <a:spcPts val="0"/>
              </a:spcAft>
              <a:buClr>
                <a:schemeClr val="dk1"/>
              </a:buClr>
              <a:buSzPts val="1100"/>
              <a:buFont typeface="Arial"/>
              <a:buNone/>
            </a:pPr>
            <a:r>
              <a:rPr lang="en-US">
                <a:solidFill>
                  <a:schemeClr val="dk1"/>
                </a:solidFill>
                <a:latin typeface="Inter"/>
                <a:ea typeface="Inter"/>
                <a:cs typeface="Inter"/>
                <a:sym typeface="Inter"/>
              </a:rPr>
              <a:t>كلما رأى الذكاء الاصطناعي أمثلة أكثر، أصبح أفضل — تمامًا كما أن التدريب يحسّن مهاراتكم في كرة القدم أو الرسم، ولكنه قد يخطئ! أحيانًا يخمن بشكل خاطئ أو يعطي إجابات سخيفة — لذلك عليكم دائمًا التحقق.</a:t>
            </a:r>
            <a:endParaRPr>
              <a:solidFill>
                <a:schemeClr val="dk1"/>
              </a:solidFill>
              <a:latin typeface="Inter"/>
              <a:ea typeface="Inter"/>
              <a:cs typeface="Inter"/>
              <a:sym typeface="Inter"/>
            </a:endParaRPr>
          </a:p>
          <a:p>
            <a:pPr marL="0" lvl="0" indent="0" algn="r" rtl="1">
              <a:spcBef>
                <a:spcPts val="0"/>
              </a:spcBef>
              <a:spcAft>
                <a:spcPts val="0"/>
              </a:spcAft>
              <a:buNone/>
            </a:pP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5"/>
        <p:cNvGrpSpPr/>
        <p:nvPr/>
      </p:nvGrpSpPr>
      <p:grpSpPr>
        <a:xfrm>
          <a:off x="0" y="0"/>
          <a:ext cx="0" cy="0"/>
          <a:chOff x="0" y="0"/>
          <a:chExt cx="0" cy="0"/>
        </a:xfrm>
      </p:grpSpPr>
      <p:sp>
        <p:nvSpPr>
          <p:cNvPr id="1296" name="Google Shape;1296;g3d3b4c1dd1a_0_1913: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97" name="Google Shape;1297;g3d3b4c1dd1a_0_1913: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r" rtl="1">
              <a:lnSpc>
                <a:spcPct val="115000"/>
              </a:lnSpc>
              <a:spcBef>
                <a:spcPts val="1200"/>
              </a:spcBef>
              <a:spcAft>
                <a:spcPts val="0"/>
              </a:spcAft>
              <a:buClr>
                <a:schemeClr val="dk1"/>
              </a:buClr>
              <a:buSzPts val="1100"/>
              <a:buFont typeface="Arial"/>
              <a:buNone/>
            </a:pPr>
            <a:r>
              <a:rPr lang="en-US" sz="1200" b="1">
                <a:solidFill>
                  <a:schemeClr val="dk1"/>
                </a:solidFill>
                <a:latin typeface="Inter"/>
                <a:ea typeface="Inter"/>
                <a:cs typeface="Inter"/>
                <a:sym typeface="Inter"/>
              </a:rPr>
              <a:t>ملاحظات المتحدث:</a:t>
            </a:r>
            <a:endParaRPr sz="1200" b="1">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مقدمة إشارة المرور (دقيقة واحدة):</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«تمامًا كما تساعدنا إشارات المرور على القيادة بأمان، نحن بحاجة إلى إرشادات للتعامل مع الذكاء الاصطناعي بأمان. دعونا نلقي نظرة على السيناريوهات الخضراء والصفراء والحمراء.»</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نشاط تفاعلي لفرز السيناريوهات (٣ دقائق):</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«سأعرض عليكم سيناريوهات. أظهروا لي إشارة خضراء (إبهام للأعلى)، أو صفراء (إبهام جانبي)، أو حمراء (إبهام للأسفل) لكل واحدة منها:»</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سيناريوهات للتصويت:</a:t>
            </a:r>
            <a:endParaRPr>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استخدام جوجل ترانسليت للمساعدة في فهم فقرة باللغة الإنجليزية أو الفرنسية في واجب منزلي.</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إنشاء مشاريع فنية عن الثقافة في الشرق الأوسط</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استخدام الذكاء الاصطناعي للمساعدة في العصف الذهني لأفكار مشروع علمي.</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إنشاء صورة بالذكاء الاصطناعي ونشرها على الإنترنت وادعاء أنكم من رسمها</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استخدام الذكاء الاصطناعي للمساعدة في تعلم كلمات جديدة بلهجتكم المحلية.</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صنع صورة مزيفة لمدير مدرستكم باستخدام الذكاء الاصطناعي ومشاركتها على واتساب</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النقاش بعد كل تصويت:</a:t>
            </a:r>
            <a:endParaRPr>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اطلبوا من الطلاب شرح أسباب اختيارهم</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سلطوا الضوء على التفكير الدقيق: «لماذا الحصول على المساعدة في الأفكار يختلف عن قيام الذكاء الاصطناعي يكتب المقال بالكامل؟»</a:t>
            </a:r>
            <a:endParaRPr b="1">
              <a:solidFill>
                <a:schemeClr val="dk1"/>
              </a:solidFill>
              <a:latin typeface="Inter"/>
              <a:ea typeface="Inter"/>
              <a:cs typeface="Inter"/>
              <a:sym typeface="Inter"/>
            </a:endParaRPr>
          </a:p>
          <a:p>
            <a:pPr marL="0" lvl="0" indent="0" algn="r" rtl="1">
              <a:spcBef>
                <a:spcPts val="1200"/>
              </a:spcBef>
              <a:spcAft>
                <a:spcPts val="0"/>
              </a:spcAft>
              <a:buNone/>
            </a:pP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3"/>
        <p:cNvGrpSpPr/>
        <p:nvPr/>
      </p:nvGrpSpPr>
      <p:grpSpPr>
        <a:xfrm>
          <a:off x="0" y="0"/>
          <a:ext cx="0" cy="0"/>
          <a:chOff x="0" y="0"/>
          <a:chExt cx="0" cy="0"/>
        </a:xfrm>
      </p:grpSpPr>
      <p:sp>
        <p:nvSpPr>
          <p:cNvPr id="1354" name="Google Shape;1354;g3d3b4c1dd1a_0_2118: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55" name="Google Shape;1355;g3d3b4c1dd1a_0_2118: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marR="38100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تطبيق عملي من الحياة الواقعية (٤ دقائق):</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«دعونا نتدرب على اتخاذ القرارات السليمة. سأعرض عليكم ثلاثة سيناريوهات قد تحدث بالفعل. ناقشوا مع زميلكم لمدة دقيقة، ثم نستمع معًا إلى الحلول.»</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السيناريو الأول (دقيقة ونصف):</a:t>
            </a:r>
            <a:endParaRPr b="1">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«صديقكم يشارك رسالة عبر واتساب مع صورة تم إنشاؤها بالذكاء الاصطناعي تُظهر عاصفة رملية تضرب المنطقة التي تقع فيها مدرستكم، ويدّعي أن الدروس ستتوقف غدًا. الصورة تبدو حقيقية وبعض الطلاب بدأوا بالفعل بالتخطيط للبقاء في المنزل. ماذا تفعلون؟»</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دليل النقاش:</a:t>
            </a:r>
            <a:endParaRPr>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استمعوا إلى: التحقق من الحقائق، سؤال الكبار الموثوق بهم، مراجعة المصادر الرسمية</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اسألوا: «ماذا ما الذي قد يحدث إذا انتشرت معلومة خاطئة عن إغلاق المدرسة؟»</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السيناريو الثاني (دقيقة ونصف):</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«لديكم واجب كتابة مقال في الأدب العربي عن الجاحظ أو ابن خلدون موعد تسليمه غدًا وقد نسيتم أمره. يقترح عليكم شقيقكم الأكبر استخدام ChatGPT لكتابته باللغة الإنجليزية، ثم استخدام جوجل ترانسليت لتحويله إلى العربية حتى لا يكتشف المعلم. ماذا تفعلون؟»</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دليل النقاش:</a:t>
            </a:r>
            <a:endParaRPr>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استكشفوا: النزاهة الأكاديمية، الفرق بين التعلّم والحصول على الدرجات، الحلول البديلة.</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اسألوا: «ما الذي ستفقدوه إذا كتب الذكاء الاصطناعي مقالكم نيابة عنكم؟»</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السيناريو الثالث (دقيقة واحدة):</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«أحد الطلاب في المدرسة ينشئ مقطع فيديو بالذكاء الاصطناعي يُظهر زميلًا له يقول أشياء محرجة ويبدأ في نشره. يبدو الفيديو حقيقيًا لكنكم تعلمون الزميل لم يقل هذه الأمور أبدًا. ماذا تفعلون؟»</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دليل النقاش:</a:t>
            </a:r>
            <a:endParaRPr>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ركزوا على: المواطنة الرقمية، الدفاع عن الآخرين، آليات الإبلاغ.</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اربطوا بـ: العواقب الواقعية للمحتوى المزيف.</a:t>
            </a:r>
            <a:endParaRPr b="1">
              <a:solidFill>
                <a:schemeClr val="dk1"/>
              </a:solidFill>
              <a:latin typeface="Inter"/>
              <a:ea typeface="Inter"/>
              <a:cs typeface="Inter"/>
              <a:sym typeface="Inter"/>
            </a:endParaRPr>
          </a:p>
          <a:p>
            <a:pPr marL="0" lvl="0" indent="0" algn="r" rtl="1">
              <a:spcBef>
                <a:spcPts val="1200"/>
              </a:spcBef>
              <a:spcAft>
                <a:spcPts val="0"/>
              </a:spcAft>
              <a:buNone/>
            </a:pP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4"/>
        <p:cNvGrpSpPr/>
        <p:nvPr/>
      </p:nvGrpSpPr>
      <p:grpSpPr>
        <a:xfrm>
          <a:off x="0" y="0"/>
          <a:ext cx="0" cy="0"/>
          <a:chOff x="0" y="0"/>
          <a:chExt cx="0" cy="0"/>
        </a:xfrm>
      </p:grpSpPr>
      <p:sp>
        <p:nvSpPr>
          <p:cNvPr id="1375" name="Google Shape;1375;g3d3b4c1dd1a_0_2286: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76" name="Google Shape;1376;g3d3b4c1dd1a_0_2286: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الاستخدام المسؤول للذكاء الاصطناعي (دقيقتان):</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تذكروا ما يلي عند استخدام الذكاء الاصطناعي:</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الاحترام (٣٠ ثانية):</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«احترموا  الآخرين –  لا تُنشِئوا محتوى مزيفًا عن زملائكم أو معلّميكم أو عائلاتكم. كيف سيكون شعوركم لو أنشأ أحدهم محتوى مزيّفاً عنكم؟»</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المسؤولية (٣٠ ثانية):</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«تحمّلوا المسؤولية – تحقّقوا دائماً من صحّة المعلومات التي يقدمها الذكاء الاصطناعي قبل مشاركتها. أنتم مسؤولون عمّا تنشرونه، حتى لو ساعدكم الذكاء الاصطناعي في إنشائه.»</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الحقوق (٣٠ ثانية):</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«اعرفوا حقوقكم – افهموا ما هي البيانات التي تجمعها شركات الذكاء الاصطناعي عنكم. اقرأوا الشروط والأحكام، أو اطلبوا من الكبار مساعدتكم في شرحها.»</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الاعتراف (٣٠ ثانية):</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«اعترفوا – أقرّوا دائماً عندما يساعدكم الذكاء الاصطناعي في إنشاء شيء ما. افتخروا بتعاونكم مع التكنولوجيا!»</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مراجعة سريعة:</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"أيّ من هذه المصطلحات الأربعة تجدون صعوبة في تذكّره؟ ولماذا؟"</a:t>
            </a:r>
            <a:endParaRPr b="1">
              <a:solidFill>
                <a:schemeClr val="dk1"/>
              </a:solidFill>
              <a:latin typeface="Inter"/>
              <a:ea typeface="Inter"/>
              <a:cs typeface="Inter"/>
              <a:sym typeface="Inter"/>
            </a:endParaRPr>
          </a:p>
          <a:p>
            <a:pPr marL="0" lvl="0" indent="0" algn="r" rtl="1">
              <a:spcBef>
                <a:spcPts val="1200"/>
              </a:spcBef>
              <a:spcAft>
                <a:spcPts val="0"/>
              </a:spcAft>
              <a:buNone/>
            </a:pP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8"/>
        <p:cNvGrpSpPr/>
        <p:nvPr/>
      </p:nvGrpSpPr>
      <p:grpSpPr>
        <a:xfrm>
          <a:off x="0" y="0"/>
          <a:ext cx="0" cy="0"/>
          <a:chOff x="0" y="0"/>
          <a:chExt cx="0" cy="0"/>
        </a:xfrm>
      </p:grpSpPr>
      <p:sp>
        <p:nvSpPr>
          <p:cNvPr id="1409" name="Google Shape;1409;g3d36bf88e35_0_1785: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0" name="Google Shape;1410;g3d36bf88e35_0_1785: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r" rtl="1">
              <a:lnSpc>
                <a:spcPct val="115000"/>
              </a:lnSpc>
              <a:spcBef>
                <a:spcPts val="1200"/>
              </a:spcBef>
              <a:spcAft>
                <a:spcPts val="0"/>
              </a:spcAft>
              <a:buClr>
                <a:schemeClr val="dk1"/>
              </a:buClr>
              <a:buSzPts val="1100"/>
              <a:buFont typeface="Arial"/>
              <a:buNone/>
            </a:pPr>
            <a:r>
              <a:rPr lang="en-US" sz="1200" b="1">
                <a:solidFill>
                  <a:schemeClr val="dk1"/>
                </a:solidFill>
                <a:latin typeface="Inter"/>
                <a:ea typeface="Inter"/>
                <a:cs typeface="Inter"/>
                <a:sym typeface="Inter"/>
              </a:rPr>
              <a:t>ملاحظات المتحدث:</a:t>
            </a:r>
            <a:endParaRPr sz="1200" b="1">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sz="1200" b="1">
                <a:solidFill>
                  <a:schemeClr val="dk1"/>
                </a:solidFill>
                <a:latin typeface="Inter"/>
                <a:ea typeface="Inter"/>
                <a:cs typeface="Inter"/>
                <a:sym typeface="Inter"/>
              </a:rPr>
              <a:t>الهدف التعليمي:</a:t>
            </a:r>
            <a:r>
              <a:rPr lang="en-US" sz="1200">
                <a:solidFill>
                  <a:schemeClr val="dk1"/>
                </a:solidFill>
                <a:latin typeface="Inter"/>
                <a:ea typeface="Inter"/>
                <a:cs typeface="Inter"/>
                <a:sym typeface="Inter"/>
              </a:rPr>
              <a:t> يكتسب الطلاب مهارات عملية للتحقق من صحة محتوى الذكاء الاصطناعي وحماية خصوصيتهم عند استخدام أدواته.</a:t>
            </a:r>
            <a:endParaRPr sz="1200">
              <a:solidFill>
                <a:schemeClr val="dk1"/>
              </a:solidFill>
            </a:endParaRPr>
          </a:p>
          <a:p>
            <a:pPr marL="0" lvl="0" indent="0" algn="r" rtl="1">
              <a:spcBef>
                <a:spcPts val="1200"/>
              </a:spcBef>
              <a:spcAft>
                <a:spcPts val="0"/>
              </a:spcAft>
              <a:buNone/>
            </a:pP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5"/>
        <p:cNvGrpSpPr/>
        <p:nvPr/>
      </p:nvGrpSpPr>
      <p:grpSpPr>
        <a:xfrm>
          <a:off x="0" y="0"/>
          <a:ext cx="0" cy="0"/>
          <a:chOff x="0" y="0"/>
          <a:chExt cx="0" cy="0"/>
        </a:xfrm>
      </p:grpSpPr>
      <p:sp>
        <p:nvSpPr>
          <p:cNvPr id="1416" name="Google Shape;1416;g3d3b4c1dd1a_0_2469: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7" name="Google Shape;1417;g3d3b4c1dd1a_0_2469: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marR="381000" lvl="0" indent="0" algn="r" rtl="1">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مقدمة في فن الإستذكار (دقيقة واحدة):</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«التحقق من صحة محتوى الذكاء الاصطناعي أشبه بأن تكون محققًا يستقصي الألغاز في أسواق مراكش أو شوارع القاهرة القديمة. استخدموا الخطوات الخمس التالية.»</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شرح طريقة التحقق (٤ دقائق):</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تتبّع المصدر (دقيقة واحدة):</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«من أنشأ هذا المحتوى؟ هل هو من موقع إخباري، من وسائل التواصل الاجتماعي، أم مصدر مجهول؟ إذا لم تتمكنوا من معرفة من صنعه، فكونوا حذرين جدًا.»</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مثال:</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«إذا رأيتم خبراً عن الرئيس المصري، أو الملك محمد السادس في المغرب، أو قيادة الإمارات، فتأكدوا إن كان من مصادر موثوقة مثل الأهرام (مصر)، قناة 2M (المغرب)، غلف نيوز (الإمارات)، أو الجزيرة.»</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البحث العكسي عن الصور (دقيقة واحدة):</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«انقروا بزر الماوس الأيمن على الصور واختاروا 'البحث عن الصورة في جوجل' أو استخدموا بحث صور جوجل. هذا يبيّن لكم ما إذا كانت الصورة مستخدمة في أماكن أخرى.»</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عرض توضيحي: </a:t>
            </a:r>
            <a:r>
              <a:rPr lang="en-US">
                <a:solidFill>
                  <a:schemeClr val="dk1"/>
                </a:solidFill>
                <a:latin typeface="Inter"/>
                <a:ea typeface="Inter"/>
                <a:cs typeface="Inter"/>
                <a:sym typeface="Inter"/>
              </a:rPr>
              <a:t>أظهروا كيفية إجراء البحث العكسي عن الصور على الهاتف والكمبيوتر.</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استشيروا خبير (دقيقة واحدة):</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«عند الشك، اسألوا المعلمين، الوالدين، الأئمة، أو كبار العائلة الآخرين. قد يعرفون أكثر عن الموضوع أو أين يمكن التحقق من الحقائق.»</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تقاطع المراجع (دقيقة واحدة):</a:t>
            </a:r>
            <a:endParaRPr b="1">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«هل تقول مصادر موثوقة أخرى نفس الشيء؟ تحققوا من عدة وسائل إخبارية - إذا كانت الجزيرة، بي بي سي عربي، والصحف المحلية كلها تقدم تقارير مختلفة، فابحثوا أكثر.»</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تقييم المنطق (٣٠ ثانية):</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«هل هذا يتوافق مع ما تعرفونه مسبقا؟ إذا بدا شيء ما رائعًا أو مخيفًا لدرجة يصعب معها تصديقها، فربما يكون مزيفًا.»</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نشاط تدريبي (دقيقة واحدة):</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«دعونا نتدرب! إذا صادفتم خبرًا تم إنشاؤه بالذكاء الاصطناعي يزعم أن مدرستكم ستحصل على أجهزة لوحية مجانية لكل طالب بتمويل من مبادرة تعليمية إماراتية، فكيف ستستخدمون طريقة التحقق للتأكد مما إذا كان الخبر صحيحًا؟»</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اطلبوا من الطلاب توضيح ما سيبحثون عنه في كل خطوة.</a:t>
            </a:r>
            <a:endParaRPr b="1">
              <a:solidFill>
                <a:schemeClr val="dk1"/>
              </a:solidFill>
              <a:latin typeface="Inter"/>
              <a:ea typeface="Inter"/>
              <a:cs typeface="Inter"/>
              <a:sym typeface="Inter"/>
            </a:endParaRPr>
          </a:p>
          <a:p>
            <a:pPr marL="0" lvl="0" indent="0" algn="r" rtl="1">
              <a:spcBef>
                <a:spcPts val="1200"/>
              </a:spcBef>
              <a:spcAft>
                <a:spcPts val="0"/>
              </a:spcAft>
              <a:buNone/>
            </a:pPr>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2"/>
        <p:cNvGrpSpPr/>
        <p:nvPr/>
      </p:nvGrpSpPr>
      <p:grpSpPr>
        <a:xfrm>
          <a:off x="0" y="0"/>
          <a:ext cx="0" cy="0"/>
          <a:chOff x="0" y="0"/>
          <a:chExt cx="0" cy="0"/>
        </a:xfrm>
      </p:grpSpPr>
      <p:sp>
        <p:nvSpPr>
          <p:cNvPr id="1463" name="Google Shape;1463;g3d3b4c1dd1a_0_2663: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4" name="Google Shape;1464;g3d3b4c1dd1a_0_2663: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ملاحظات</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المتحدث</a:t>
            </a:r>
            <a:r>
              <a:rPr lang="en-US" b="1" dirty="0">
                <a:solidFill>
                  <a:schemeClr val="dk1"/>
                </a:solidFill>
                <a:latin typeface="Inter"/>
                <a:ea typeface="Inter"/>
                <a:cs typeface="Inter"/>
                <a:sym typeface="Inter"/>
              </a:rPr>
              <a:t>:</a:t>
            </a:r>
            <a:endParaRPr b="1"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لعبة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تدقيق</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الخصوصية</a:t>
            </a:r>
            <a:r>
              <a:rPr lang="en-US" b="1" dirty="0">
                <a:solidFill>
                  <a:schemeClr val="dk1"/>
                </a:solidFill>
                <a:latin typeface="Inter"/>
                <a:ea typeface="Inter"/>
                <a:cs typeface="Inter"/>
                <a:sym typeface="Inter"/>
              </a:rPr>
              <a:t> (٣ </a:t>
            </a:r>
            <a:r>
              <a:rPr lang="en-US" b="1" dirty="0" err="1">
                <a:solidFill>
                  <a:schemeClr val="dk1"/>
                </a:solidFill>
                <a:latin typeface="Inter"/>
                <a:ea typeface="Inter"/>
                <a:cs typeface="Inter"/>
                <a:sym typeface="Inter"/>
              </a:rPr>
              <a:t>دقائق</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dirty="0">
                <a:solidFill>
                  <a:schemeClr val="dk1"/>
                </a:solidFill>
                <a:latin typeface="Inter"/>
                <a:ea typeface="Inter"/>
                <a:cs typeface="Inter"/>
                <a:sym typeface="Inter"/>
              </a:rPr>
              <a:t>«</a:t>
            </a:r>
            <a:r>
              <a:rPr lang="en-US" dirty="0" err="1">
                <a:solidFill>
                  <a:schemeClr val="dk1"/>
                </a:solidFill>
                <a:latin typeface="Inter"/>
                <a:ea typeface="Inter"/>
                <a:cs typeface="Inter"/>
                <a:sym typeface="Inter"/>
              </a:rPr>
              <a:t>دعونا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نلعب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لعبة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تدقيق</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الخصوصية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سأعرض</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عليكم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قد</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تطلبه</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بعض</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تطبيقات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أنتم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يقرر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إذا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كان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الآمن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مشاركة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هذه</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المعلومات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لا</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سيناريوهات</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الأذونات</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AutoNum type="arabicPeriod"/>
            </a:pPr>
            <a:r>
              <a:rPr lang="en-US" dirty="0" err="1">
                <a:solidFill>
                  <a:schemeClr val="dk1"/>
                </a:solidFill>
                <a:latin typeface="Inter"/>
                <a:ea typeface="Inter"/>
                <a:cs typeface="Inter"/>
                <a:sym typeface="Inter"/>
              </a:rPr>
              <a:t>تطبيق</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تعديل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الصور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بالذكاء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يطلب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الوصول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الكاميرا</a:t>
            </a:r>
            <a:r>
              <a:rPr lang="en-US" dirty="0">
                <a:solidFill>
                  <a:schemeClr val="dk1"/>
                </a:solidFill>
                <a:latin typeface="Inter"/>
                <a:ea typeface="Inter"/>
                <a:cs typeface="Inter"/>
                <a:sym typeface="Inter"/>
              </a:rPr>
              <a:t> – </a:t>
            </a:r>
            <a:r>
              <a:rPr lang="en-US" b="1" dirty="0" err="1">
                <a:solidFill>
                  <a:schemeClr val="dk1"/>
                </a:solidFill>
                <a:latin typeface="Inter"/>
                <a:ea typeface="Inter"/>
                <a:cs typeface="Inter"/>
                <a:sym typeface="Inter"/>
              </a:rPr>
              <a:t>آمن</a:t>
            </a:r>
            <a:r>
              <a:rPr lang="en-US" b="1" dirty="0">
                <a:solidFill>
                  <a:schemeClr val="dk1"/>
                </a:solidFill>
                <a:latin typeface="Inter"/>
                <a:ea typeface="Inter"/>
                <a:cs typeface="Inter"/>
                <a:sym typeface="Inter"/>
              </a:rPr>
              <a:t> </a:t>
            </a:r>
            <a:r>
              <a:rPr lang="en-US" dirty="0">
                <a:solidFill>
                  <a:schemeClr val="dk1"/>
                </a:solidFill>
                <a:latin typeface="Inter"/>
                <a:ea typeface="Inter"/>
                <a:cs typeface="Inter"/>
                <a:sym typeface="Inter"/>
              </a:rPr>
              <a:t>(</a:t>
            </a:r>
            <a:r>
              <a:rPr lang="en-US" dirty="0" err="1">
                <a:solidFill>
                  <a:schemeClr val="dk1"/>
                </a:solidFill>
                <a:latin typeface="Inter"/>
                <a:ea typeface="Inter"/>
                <a:cs typeface="Inter"/>
                <a:sym typeface="Inter"/>
              </a:rPr>
              <a:t>يحتاج</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الكاميرا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ليعمل</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AutoNum type="arabicPeriod"/>
            </a:pPr>
            <a:r>
              <a:rPr lang="en-US" dirty="0" err="1">
                <a:solidFill>
                  <a:schemeClr val="dk1"/>
                </a:solidFill>
                <a:latin typeface="Inter"/>
                <a:ea typeface="Inter"/>
                <a:cs typeface="Inter"/>
                <a:sym typeface="Inter"/>
              </a:rPr>
              <a:t>تطبيق</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مساعد</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الواجبات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المنزلية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بالذكاء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يطلب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الوصول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قائمة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جهات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الاتصال</a:t>
            </a:r>
            <a:r>
              <a:rPr lang="en-US" dirty="0">
                <a:solidFill>
                  <a:schemeClr val="dk1"/>
                </a:solidFill>
                <a:latin typeface="Inter"/>
                <a:ea typeface="Inter"/>
                <a:cs typeface="Inter"/>
                <a:sym typeface="Inter"/>
              </a:rPr>
              <a:t> – </a:t>
            </a:r>
            <a:r>
              <a:rPr lang="en-US" b="1" dirty="0" err="1">
                <a:solidFill>
                  <a:schemeClr val="dk1"/>
                </a:solidFill>
                <a:latin typeface="Inter"/>
                <a:ea typeface="Inter"/>
                <a:cs typeface="Inter"/>
                <a:sym typeface="Inter"/>
              </a:rPr>
              <a:t>مخاطرة</a:t>
            </a:r>
            <a:r>
              <a:rPr lang="en-US" b="1" dirty="0">
                <a:solidFill>
                  <a:schemeClr val="dk1"/>
                </a:solidFill>
                <a:latin typeface="Inter"/>
                <a:ea typeface="Inter"/>
                <a:cs typeface="Inter"/>
                <a:sym typeface="Inter"/>
              </a:rPr>
              <a:t> </a:t>
            </a:r>
            <a:r>
              <a:rPr lang="en-US" dirty="0">
                <a:solidFill>
                  <a:schemeClr val="dk1"/>
                </a:solidFill>
                <a:latin typeface="Inter"/>
                <a:ea typeface="Inter"/>
                <a:cs typeface="Inter"/>
                <a:sym typeface="Inter"/>
              </a:rPr>
              <a:t>(</a:t>
            </a:r>
            <a:r>
              <a:rPr lang="en-US" dirty="0" err="1">
                <a:solidFill>
                  <a:schemeClr val="dk1"/>
                </a:solidFill>
                <a:latin typeface="Inter"/>
                <a:ea typeface="Inter"/>
                <a:cs typeface="Inter"/>
                <a:sym typeface="Inter"/>
              </a:rPr>
              <a:t>لماذا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يحتاج</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معلومات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أصدقائكم</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AutoNum type="arabicPeriod"/>
            </a:pPr>
            <a:r>
              <a:rPr lang="en-US" dirty="0" err="1">
                <a:solidFill>
                  <a:schemeClr val="dk1"/>
                </a:solidFill>
                <a:latin typeface="Inter"/>
                <a:ea typeface="Inter"/>
                <a:cs typeface="Inter"/>
                <a:sym typeface="Inter"/>
              </a:rPr>
              <a:t>تطبيق</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الموسيقى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بالذكاء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يريد</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معرفة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موقعكم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طوال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الوقت</a:t>
            </a:r>
            <a:r>
              <a:rPr lang="en-US" dirty="0">
                <a:solidFill>
                  <a:schemeClr val="dk1"/>
                </a:solidFill>
                <a:latin typeface="Inter"/>
                <a:ea typeface="Inter"/>
                <a:cs typeface="Inter"/>
                <a:sym typeface="Inter"/>
              </a:rPr>
              <a:t> – </a:t>
            </a:r>
            <a:r>
              <a:rPr lang="en-US" b="1" dirty="0" err="1">
                <a:solidFill>
                  <a:schemeClr val="dk1"/>
                </a:solidFill>
                <a:latin typeface="Inter"/>
                <a:ea typeface="Inter"/>
                <a:cs typeface="Inter"/>
                <a:sym typeface="Inter"/>
              </a:rPr>
              <a:t>مخاطرة</a:t>
            </a:r>
            <a:r>
              <a:rPr lang="en-US" b="1" dirty="0">
                <a:solidFill>
                  <a:schemeClr val="dk1"/>
                </a:solidFill>
                <a:latin typeface="Inter"/>
                <a:ea typeface="Inter"/>
                <a:cs typeface="Inter"/>
                <a:sym typeface="Inter"/>
              </a:rPr>
              <a:t> </a:t>
            </a:r>
            <a:r>
              <a:rPr lang="en-US" dirty="0">
                <a:solidFill>
                  <a:schemeClr val="dk1"/>
                </a:solidFill>
                <a:latin typeface="Inter"/>
                <a:ea typeface="Inter"/>
                <a:cs typeface="Inter"/>
                <a:sym typeface="Inter"/>
              </a:rPr>
              <a:t>(</a:t>
            </a:r>
            <a:r>
              <a:rPr lang="en-US" dirty="0" err="1">
                <a:solidFill>
                  <a:schemeClr val="dk1"/>
                </a:solidFill>
                <a:latin typeface="Inter"/>
                <a:ea typeface="Inter"/>
                <a:cs typeface="Inter"/>
                <a:sym typeface="Inter"/>
              </a:rPr>
              <a:t>لا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يحتاج</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الموقع</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إلا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عند</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استخدام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التطبيق</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AutoNum type="arabicPeriod"/>
            </a:pPr>
            <a:r>
              <a:rPr lang="en-US" dirty="0" err="1">
                <a:solidFill>
                  <a:schemeClr val="dk1"/>
                </a:solidFill>
                <a:latin typeface="Inter"/>
                <a:ea typeface="Inter"/>
                <a:cs typeface="Inter"/>
                <a:sym typeface="Inter"/>
              </a:rPr>
              <a:t>تطبيق</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معلم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اللغة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العربية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بالذكاء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يطلب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الوصول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الميكروفون</a:t>
            </a:r>
            <a:r>
              <a:rPr lang="en-US" dirty="0">
                <a:solidFill>
                  <a:schemeClr val="dk1"/>
                </a:solidFill>
                <a:latin typeface="Inter"/>
                <a:ea typeface="Inter"/>
                <a:cs typeface="Inter"/>
                <a:sym typeface="Inter"/>
              </a:rPr>
              <a:t> - </a:t>
            </a:r>
            <a:r>
              <a:rPr lang="en-US" b="1" dirty="0" err="1">
                <a:solidFill>
                  <a:schemeClr val="dk1"/>
                </a:solidFill>
                <a:latin typeface="Inter"/>
                <a:ea typeface="Inter"/>
                <a:cs typeface="Inter"/>
                <a:sym typeface="Inter"/>
              </a:rPr>
              <a:t>آمن</a:t>
            </a:r>
            <a:r>
              <a:rPr lang="en-US" b="1" dirty="0">
                <a:solidFill>
                  <a:schemeClr val="dk1"/>
                </a:solidFill>
                <a:latin typeface="Inter"/>
                <a:ea typeface="Inter"/>
                <a:cs typeface="Inter"/>
                <a:sym typeface="Inter"/>
              </a:rPr>
              <a:t> </a:t>
            </a:r>
            <a:r>
              <a:rPr lang="en-US" dirty="0">
                <a:solidFill>
                  <a:schemeClr val="dk1"/>
                </a:solidFill>
                <a:latin typeface="Inter"/>
                <a:ea typeface="Inter"/>
                <a:cs typeface="Inter"/>
                <a:sym typeface="Inter"/>
              </a:rPr>
              <a:t>(</a:t>
            </a:r>
            <a:r>
              <a:rPr lang="en-US" dirty="0" err="1">
                <a:solidFill>
                  <a:schemeClr val="dk1"/>
                </a:solidFill>
                <a:latin typeface="Inter"/>
                <a:ea typeface="Inter"/>
                <a:cs typeface="Inter"/>
                <a:sym typeface="Inter"/>
              </a:rPr>
              <a:t>إنه</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يحتاج</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سماع</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النطق</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AutoNum type="arabicPeriod"/>
            </a:pPr>
            <a:r>
              <a:rPr lang="en-US" dirty="0" err="1">
                <a:solidFill>
                  <a:schemeClr val="dk1"/>
                </a:solidFill>
                <a:latin typeface="Inter"/>
                <a:ea typeface="Inter"/>
                <a:cs typeface="Inter"/>
                <a:sym typeface="Inter"/>
              </a:rPr>
              <a:t>تطبيق</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إسلامي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مجاني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بالذكاء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يطلب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الوصول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مكالماتكم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الهاتفية</a:t>
            </a:r>
            <a:r>
              <a:rPr lang="en-US" dirty="0">
                <a:solidFill>
                  <a:schemeClr val="dk1"/>
                </a:solidFill>
                <a:latin typeface="Inter"/>
                <a:ea typeface="Inter"/>
                <a:cs typeface="Inter"/>
                <a:sym typeface="Inter"/>
              </a:rPr>
              <a:t> - </a:t>
            </a:r>
            <a:r>
              <a:rPr lang="en-US" b="1" dirty="0" err="1">
                <a:solidFill>
                  <a:schemeClr val="dk1"/>
                </a:solidFill>
                <a:latin typeface="Inter"/>
                <a:ea typeface="Inter"/>
                <a:cs typeface="Inter"/>
                <a:sym typeface="Inter"/>
              </a:rPr>
              <a:t>خطير</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جداً</a:t>
            </a:r>
            <a:r>
              <a:rPr lang="en-US" b="1" dirty="0">
                <a:solidFill>
                  <a:schemeClr val="dk1"/>
                </a:solidFill>
                <a:latin typeface="Inter"/>
                <a:ea typeface="Inter"/>
                <a:cs typeface="Inter"/>
                <a:sym typeface="Inter"/>
              </a:rPr>
              <a:t> </a:t>
            </a:r>
            <a:r>
              <a:rPr lang="en-US" dirty="0">
                <a:solidFill>
                  <a:schemeClr val="dk1"/>
                </a:solidFill>
                <a:latin typeface="Inter"/>
                <a:ea typeface="Inter"/>
                <a:cs typeface="Inter"/>
                <a:sym typeface="Inter"/>
              </a:rPr>
              <a:t>(</a:t>
            </a:r>
            <a:r>
              <a:rPr lang="en-US" dirty="0" err="1">
                <a:solidFill>
                  <a:schemeClr val="dk1"/>
                </a:solidFill>
                <a:latin typeface="Inter"/>
                <a:ea typeface="Inter"/>
                <a:cs typeface="Inter"/>
                <a:sym typeface="Inter"/>
              </a:rPr>
              <a:t>التطبيقات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الدينية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تحتاج</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الوصول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المكالمات</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AutoNum type="arabicPeriod"/>
            </a:pPr>
            <a:r>
              <a:rPr lang="en-US" dirty="0" err="1">
                <a:solidFill>
                  <a:schemeClr val="dk1"/>
                </a:solidFill>
                <a:latin typeface="Inter"/>
                <a:ea typeface="Inter"/>
                <a:cs typeface="Inter"/>
                <a:sym typeface="Inter"/>
              </a:rPr>
              <a:t>تطبيق</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الخط</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العربي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بالذكاء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يطلب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الوصول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صوركم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ومشاركتها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علنًا</a:t>
            </a:r>
            <a:r>
              <a:rPr lang="en-US" dirty="0">
                <a:solidFill>
                  <a:schemeClr val="dk1"/>
                </a:solidFill>
                <a:latin typeface="Inter"/>
                <a:ea typeface="Inter"/>
                <a:cs typeface="Inter"/>
                <a:sym typeface="Inter"/>
              </a:rPr>
              <a:t> - </a:t>
            </a:r>
            <a:r>
              <a:rPr lang="en-US" b="1" dirty="0" err="1">
                <a:solidFill>
                  <a:schemeClr val="dk1"/>
                </a:solidFill>
                <a:latin typeface="Inter"/>
                <a:ea typeface="Inter"/>
                <a:cs typeface="Inter"/>
                <a:sym typeface="Inter"/>
              </a:rPr>
              <a:t>خطير</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جداً</a:t>
            </a:r>
            <a:r>
              <a:rPr lang="en-US" b="1" dirty="0">
                <a:solidFill>
                  <a:schemeClr val="dk1"/>
                </a:solidFill>
                <a:latin typeface="Inter"/>
                <a:ea typeface="Inter"/>
                <a:cs typeface="Inter"/>
                <a:sym typeface="Inter"/>
              </a:rPr>
              <a:t> </a:t>
            </a:r>
            <a:r>
              <a:rPr lang="en-US" dirty="0">
                <a:solidFill>
                  <a:schemeClr val="dk1"/>
                </a:solidFill>
                <a:latin typeface="Inter"/>
                <a:ea typeface="Inter"/>
                <a:cs typeface="Inter"/>
                <a:sym typeface="Inter"/>
              </a:rPr>
              <a:t>(</a:t>
            </a:r>
            <a:r>
              <a:rPr lang="en-US" dirty="0" err="1">
                <a:solidFill>
                  <a:schemeClr val="dk1"/>
                </a:solidFill>
                <a:latin typeface="Inter"/>
                <a:ea typeface="Inter"/>
                <a:cs typeface="Inter"/>
                <a:sym typeface="Inter"/>
              </a:rPr>
              <a:t>قد</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يعرض</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صورًا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خاصة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بالعائلة</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بعد</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كل</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سيناريو</a:t>
            </a:r>
            <a:r>
              <a:rPr lang="en-US" b="1" dirty="0">
                <a:solidFill>
                  <a:schemeClr val="dk1"/>
                </a:solidFill>
                <a:latin typeface="Inter"/>
                <a:ea typeface="Inter"/>
                <a:cs typeface="Inter"/>
                <a:sym typeface="Inter"/>
              </a:rPr>
              <a:t>:</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اطلبوا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الطلاب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شرح</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أسبابهم</a:t>
            </a:r>
            <a:endParaRPr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ملاحظة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خاصة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بسياق</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الشرق</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الأوسط</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دقيقة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واحدة</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dirty="0">
                <a:solidFill>
                  <a:schemeClr val="dk1"/>
                </a:solidFill>
                <a:latin typeface="Inter"/>
                <a:ea typeface="Inter"/>
                <a:cs typeface="Inter"/>
                <a:sym typeface="Inter"/>
              </a:rPr>
              <a:t>«</a:t>
            </a:r>
            <a:r>
              <a:rPr lang="en-US" dirty="0" err="1">
                <a:solidFill>
                  <a:schemeClr val="dk1"/>
                </a:solidFill>
                <a:latin typeface="Inter"/>
                <a:ea typeface="Inter"/>
                <a:cs typeface="Inter"/>
                <a:sym typeface="Inter"/>
              </a:rPr>
              <a:t>كونوا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أكثر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حذرًا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مع</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التطبيقات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التي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تتمتع</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بسمعة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موثوقة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الشرق</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الأوسط</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تلتزم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بالقوانين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المحلية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الخاصة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بالخصوصية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وبالقيم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الإسلامية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فقد</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تراعي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بعض</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التطبيقات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الدولية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خصوصية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الأسر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المنطقة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خصوصًا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فيما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يتعلق</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بصور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النساء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المناسبات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العائلية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عندما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يكون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ذلك</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ممكنًا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استخدموا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أدوات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التي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تحترم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القيم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الثقافية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للمنطقة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ولا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تتطلب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معلومات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شخصية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غير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ضرورية</a:t>
            </a:r>
            <a:r>
              <a:rPr lang="en-US" dirty="0">
                <a:solidFill>
                  <a:schemeClr val="dk1"/>
                </a:solidFill>
                <a:latin typeface="Inter"/>
                <a:ea typeface="Inter"/>
                <a:cs typeface="Inter"/>
                <a:sym typeface="Inter"/>
              </a:rPr>
              <a:t>.»</a:t>
            </a:r>
            <a:endParaRPr b="1" dirty="0">
              <a:solidFill>
                <a:schemeClr val="dk1"/>
              </a:solidFill>
              <a:latin typeface="Inter"/>
              <a:ea typeface="Inter"/>
              <a:cs typeface="Inter"/>
              <a:sym typeface="Inter"/>
            </a:endParaRPr>
          </a:p>
          <a:p>
            <a:pPr marL="0" lvl="0" indent="0" algn="r" rtl="1">
              <a:spcBef>
                <a:spcPts val="1200"/>
              </a:spcBef>
              <a:spcAft>
                <a:spcPts val="0"/>
              </a:spcAft>
              <a:buNone/>
            </a:pPr>
            <a:endParaRPr dirty="0"/>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8"/>
        <p:cNvGrpSpPr/>
        <p:nvPr/>
      </p:nvGrpSpPr>
      <p:grpSpPr>
        <a:xfrm>
          <a:off x="0" y="0"/>
          <a:ext cx="0" cy="0"/>
          <a:chOff x="0" y="0"/>
          <a:chExt cx="0" cy="0"/>
        </a:xfrm>
      </p:grpSpPr>
      <p:sp>
        <p:nvSpPr>
          <p:cNvPr id="1489" name="Google Shape;1489;g3d3b4c1dd1a_0_2838: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0" name="Google Shape;1490;g3d3b4c1dd1a_0_2838: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r" rtl="1">
              <a:lnSpc>
                <a:spcPct val="115000"/>
              </a:lnSpc>
              <a:spcBef>
                <a:spcPts val="1200"/>
              </a:spcBef>
              <a:spcAft>
                <a:spcPts val="0"/>
              </a:spcAft>
              <a:buClr>
                <a:schemeClr val="dk1"/>
              </a:buClr>
              <a:buSzPts val="1100"/>
              <a:buFont typeface="Arial"/>
              <a:buNone/>
            </a:pPr>
            <a:r>
              <a:rPr lang="en-US" sz="1200" b="1" dirty="0" err="1">
                <a:solidFill>
                  <a:schemeClr val="dk1"/>
                </a:solidFill>
                <a:latin typeface="Inter"/>
                <a:ea typeface="Inter"/>
                <a:cs typeface="Inter"/>
                <a:sym typeface="Inter"/>
              </a:rPr>
              <a:t>ملاحظات</a:t>
            </a:r>
            <a:r>
              <a:rPr lang="en-US" sz="1200" b="1" dirty="0">
                <a:solidFill>
                  <a:schemeClr val="dk1"/>
                </a:solidFill>
                <a:latin typeface="Inter"/>
                <a:ea typeface="Inter"/>
                <a:cs typeface="Inter"/>
                <a:sym typeface="Inter"/>
              </a:rPr>
              <a:t> </a:t>
            </a:r>
            <a:r>
              <a:rPr lang="en-US" sz="1200" b="1" dirty="0" err="1">
                <a:solidFill>
                  <a:schemeClr val="dk1"/>
                </a:solidFill>
                <a:latin typeface="Inter"/>
                <a:ea typeface="Inter"/>
                <a:cs typeface="Inter"/>
                <a:sym typeface="Inter"/>
              </a:rPr>
              <a:t>المتحدث</a:t>
            </a:r>
            <a:r>
              <a:rPr lang="en-US" sz="1200" b="1" dirty="0">
                <a:solidFill>
                  <a:schemeClr val="dk1"/>
                </a:solidFill>
                <a:latin typeface="Inter"/>
                <a:ea typeface="Inter"/>
                <a:cs typeface="Inter"/>
                <a:sym typeface="Inter"/>
              </a:rPr>
              <a:t>:</a:t>
            </a:r>
            <a:endParaRPr sz="1200" b="1"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خطة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الاستجابة</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للطوارئ</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دقيقتان</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dirty="0">
                <a:solidFill>
                  <a:schemeClr val="dk1"/>
                </a:solidFill>
                <a:latin typeface="Inter"/>
                <a:ea typeface="Inter"/>
                <a:cs typeface="Inter"/>
                <a:sym typeface="Inter"/>
              </a:rPr>
              <a:t>«</a:t>
            </a:r>
            <a:r>
              <a:rPr lang="en-US" dirty="0" err="1">
                <a:solidFill>
                  <a:schemeClr val="dk1"/>
                </a:solidFill>
                <a:latin typeface="Inter"/>
                <a:ea typeface="Inter"/>
                <a:cs typeface="Inter"/>
                <a:sym typeface="Inter"/>
              </a:rPr>
              <a:t>أحيانًا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ينشئ</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محتوى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ضارًا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قد</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تلاحظون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آخرين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يسيئون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استخدامه</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إليكم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يمكنكم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فعله</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إذا</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رأيتم</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محتوى</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ضارًا</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تم</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إنشاؤه</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بالذكاء</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الاصطناعي</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Font typeface="Inter"/>
              <a:buAutoNum type="arabicPeriod"/>
            </a:pPr>
            <a:r>
              <a:rPr lang="en-US" dirty="0" err="1">
                <a:solidFill>
                  <a:schemeClr val="dk1"/>
                </a:solidFill>
                <a:latin typeface="Inter"/>
                <a:ea typeface="Inter"/>
                <a:cs typeface="Inter"/>
                <a:sym typeface="Inter"/>
              </a:rPr>
              <a:t>لا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تشاركوه</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مع</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الآخرين</a:t>
            </a:r>
            <a:endParaRPr dirty="0">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AutoNum type="arabicPeriod"/>
            </a:pPr>
            <a:r>
              <a:rPr lang="en-US" dirty="0" err="1">
                <a:solidFill>
                  <a:schemeClr val="dk1"/>
                </a:solidFill>
                <a:latin typeface="Inter"/>
                <a:ea typeface="Inter"/>
                <a:cs typeface="Inter"/>
                <a:sym typeface="Inter"/>
              </a:rPr>
              <a:t>بلغوا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عنه</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على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المنصة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أظهروا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للطلاب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أزرار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التبليغ</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AutoNum type="arabicPeriod"/>
            </a:pPr>
            <a:r>
              <a:rPr lang="en-US" dirty="0" err="1">
                <a:solidFill>
                  <a:schemeClr val="dk1"/>
                </a:solidFill>
                <a:latin typeface="Inter"/>
                <a:ea typeface="Inter"/>
                <a:cs typeface="Inter"/>
                <a:sym typeface="Inter"/>
              </a:rPr>
              <a:t>أخبروا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شخصًا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بالغًا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تثقون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به</a:t>
            </a:r>
            <a:endParaRPr dirty="0">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AutoNum type="arabicPeriod"/>
            </a:pPr>
            <a:r>
              <a:rPr lang="en-US" dirty="0" err="1">
                <a:solidFill>
                  <a:schemeClr val="dk1"/>
                </a:solidFill>
                <a:latin typeface="Inter"/>
                <a:ea typeface="Inter"/>
                <a:cs typeface="Inter"/>
                <a:sym typeface="Inter"/>
              </a:rPr>
              <a:t>التقطوا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لقطة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شاشة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كدليل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إذا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كان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ذلك</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آمنًا</a:t>
            </a:r>
            <a:endParaRPr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إذا</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جعلكم</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الذكاء</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الاصطناعي</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تشعرون</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بعدم</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الارتياح</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Font typeface="Inter"/>
              <a:buAutoNum type="arabicPeriod"/>
            </a:pPr>
            <a:r>
              <a:rPr lang="en-US" dirty="0" err="1">
                <a:solidFill>
                  <a:schemeClr val="dk1"/>
                </a:solidFill>
                <a:latin typeface="Inter"/>
                <a:ea typeface="Inter"/>
                <a:cs typeface="Inter"/>
                <a:sym typeface="Inter"/>
              </a:rPr>
              <a:t>توقفوا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عن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استخدام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الأداة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فورًا</a:t>
            </a:r>
            <a:endParaRPr dirty="0">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AutoNum type="arabicPeriod"/>
            </a:pPr>
            <a:r>
              <a:rPr lang="en-US" dirty="0" err="1">
                <a:solidFill>
                  <a:schemeClr val="dk1"/>
                </a:solidFill>
                <a:latin typeface="Inter"/>
                <a:ea typeface="Inter"/>
                <a:cs typeface="Inter"/>
                <a:sym typeface="Inter"/>
              </a:rPr>
              <a:t>تحدثوا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الوالدين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المعلمين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المرشدين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التربويين</a:t>
            </a:r>
            <a:endParaRPr dirty="0">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AutoNum type="arabicPeriod"/>
            </a:pPr>
            <a:r>
              <a:rPr lang="en-US" dirty="0" err="1">
                <a:solidFill>
                  <a:schemeClr val="dk1"/>
                </a:solidFill>
                <a:latin typeface="Inter"/>
                <a:ea typeface="Inter"/>
                <a:cs typeface="Inter"/>
                <a:sym typeface="Inter"/>
              </a:rPr>
              <a:t>تذكروا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لديكم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دائمًا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الحق</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قول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للتكنولوجيا</a:t>
            </a:r>
            <a:endParaRPr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مصادر</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في</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الشرق</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الأوسط</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dirty="0">
                <a:solidFill>
                  <a:schemeClr val="dk1"/>
                </a:solidFill>
                <a:latin typeface="Inter"/>
                <a:ea typeface="Inter"/>
                <a:cs typeface="Inter"/>
                <a:sym typeface="Inter"/>
              </a:rPr>
              <a:t>«</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بلدكم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يمكنكم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الإبلاغ</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عن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التنمر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الإلكتروني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للسلطات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المحلية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مثل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هيئة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تنظيم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الاتصالات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والحكومة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الرقمية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الإمارات</a:t>
            </a:r>
            <a:r>
              <a:rPr lang="en-US" dirty="0">
                <a:solidFill>
                  <a:schemeClr val="dk1"/>
                </a:solidFill>
                <a:latin typeface="Inter"/>
                <a:ea typeface="Inter"/>
                <a:cs typeface="Inter"/>
                <a:sym typeface="Inter"/>
              </a:rPr>
              <a:t> (TDRA)، </a:t>
            </a:r>
            <a:r>
              <a:rPr lang="en-US" dirty="0" err="1">
                <a:solidFill>
                  <a:schemeClr val="dk1"/>
                </a:solidFill>
                <a:latin typeface="Inter"/>
                <a:ea typeface="Inter"/>
                <a:cs typeface="Inter"/>
                <a:sym typeface="Inter"/>
              </a:rPr>
              <a:t>وهيئة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الاتصالات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وتقنية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المعلومات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السعودية</a:t>
            </a:r>
            <a:r>
              <a:rPr lang="en-US" dirty="0">
                <a:solidFill>
                  <a:schemeClr val="dk1"/>
                </a:solidFill>
                <a:latin typeface="Inter"/>
                <a:ea typeface="Inter"/>
                <a:cs typeface="Inter"/>
                <a:sym typeface="Inter"/>
              </a:rPr>
              <a:t> (CITC)، </a:t>
            </a:r>
            <a:r>
              <a:rPr lang="en-US" dirty="0" err="1">
                <a:solidFill>
                  <a:schemeClr val="dk1"/>
                </a:solidFill>
                <a:latin typeface="Inter"/>
                <a:ea typeface="Inter"/>
                <a:cs typeface="Inter"/>
                <a:sym typeface="Inter"/>
              </a:rPr>
              <a:t>ووحدة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مكافحة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الجرائم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الإلكترونية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بوزارة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الداخلية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قطر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جهات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مماثلة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بلدكم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يمكنكم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أيضًا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التواصل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مع</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المرشدين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المدرسة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قادة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المجتمع</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تذكروا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دائمًا</a:t>
            </a:r>
            <a:r>
              <a:rPr lang="en-US" dirty="0">
                <a:solidFill>
                  <a:schemeClr val="dk1"/>
                </a:solidFill>
                <a:latin typeface="Inter"/>
                <a:ea typeface="Inter"/>
                <a:cs typeface="Inter"/>
                <a:sym typeface="Inter"/>
              </a:rPr>
              <a:t> - </a:t>
            </a:r>
            <a:r>
              <a:rPr lang="en-US" dirty="0" err="1">
                <a:solidFill>
                  <a:schemeClr val="dk1"/>
                </a:solidFill>
                <a:latin typeface="Inter"/>
                <a:ea typeface="Inter"/>
                <a:cs typeface="Inter"/>
                <a:sym typeface="Inter"/>
              </a:rPr>
              <a:t>أنتم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لستم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وحدكم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وطلب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المساعدة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يدل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على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الحكمة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على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الضعف</a:t>
            </a:r>
            <a:r>
              <a:rPr lang="en-US" dirty="0">
                <a:solidFill>
                  <a:schemeClr val="dk1"/>
                </a:solidFill>
                <a:latin typeface="Inter"/>
                <a:ea typeface="Inter"/>
                <a:cs typeface="Inter"/>
                <a:sym typeface="Inter"/>
              </a:rPr>
              <a:t>.»</a:t>
            </a:r>
            <a:endParaRPr b="1" dirty="0">
              <a:solidFill>
                <a:schemeClr val="dk1"/>
              </a:solidFill>
              <a:latin typeface="Inter"/>
              <a:ea typeface="Inter"/>
              <a:cs typeface="Inter"/>
              <a:sym typeface="Inter"/>
            </a:endParaRPr>
          </a:p>
          <a:p>
            <a:pPr marL="0" lvl="0" indent="0" algn="r" rtl="1">
              <a:spcBef>
                <a:spcPts val="1200"/>
              </a:spcBef>
              <a:spcAft>
                <a:spcPts val="0"/>
              </a:spcAft>
              <a:buNone/>
            </a:pPr>
            <a:endParaRPr dirty="0"/>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4"/>
        <p:cNvGrpSpPr/>
        <p:nvPr/>
      </p:nvGrpSpPr>
      <p:grpSpPr>
        <a:xfrm>
          <a:off x="0" y="0"/>
          <a:ext cx="0" cy="0"/>
          <a:chOff x="0" y="0"/>
          <a:chExt cx="0" cy="0"/>
        </a:xfrm>
      </p:grpSpPr>
      <p:sp>
        <p:nvSpPr>
          <p:cNvPr id="1535" name="Google Shape;1535;g3d36bf88e35_0_1804: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36" name="Google Shape;1536;g3d36bf88e35_0_1804: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r" rtl="1">
              <a:lnSpc>
                <a:spcPct val="115000"/>
              </a:lnSpc>
              <a:spcBef>
                <a:spcPts val="1200"/>
              </a:spcBef>
              <a:spcAft>
                <a:spcPts val="0"/>
              </a:spcAft>
              <a:buClr>
                <a:schemeClr val="dk1"/>
              </a:buClr>
              <a:buSzPts val="1100"/>
              <a:buFont typeface="Arial"/>
              <a:buNone/>
            </a:pPr>
            <a:r>
              <a:rPr lang="en-US" sz="1200" b="1">
                <a:solidFill>
                  <a:schemeClr val="dk1"/>
                </a:solidFill>
                <a:latin typeface="Inter"/>
                <a:ea typeface="Inter"/>
                <a:cs typeface="Inter"/>
                <a:sym typeface="Inter"/>
              </a:rPr>
              <a:t>ملاحظات المتحدث:</a:t>
            </a:r>
            <a:endParaRPr sz="1200" b="1">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sz="1200" b="1">
                <a:solidFill>
                  <a:schemeClr val="dk1"/>
                </a:solidFill>
                <a:latin typeface="Inter"/>
                <a:ea typeface="Inter"/>
                <a:cs typeface="Inter"/>
                <a:sym typeface="Inter"/>
              </a:rPr>
              <a:t>الهدف التعليمي: </a:t>
            </a:r>
            <a:r>
              <a:rPr lang="en-US" sz="1200">
                <a:solidFill>
                  <a:schemeClr val="dk1"/>
                </a:solidFill>
                <a:latin typeface="Inter"/>
                <a:ea typeface="Inter"/>
                <a:cs typeface="Inter"/>
                <a:sym typeface="Inter"/>
              </a:rPr>
              <a:t>أن يشعر الطلاب بالقدرة على السعي وراء الفرص المرتبطة بالذكاء الاصطناعي، وأن يروا أنفسهم مُبدعين، وليس مجرد مستهلكين لتقنيات الذكاء الاصطناعي. </a:t>
            </a:r>
            <a:endParaRPr sz="1200">
              <a:solidFill>
                <a:schemeClr val="dk1"/>
              </a:solidFill>
            </a:endParaRPr>
          </a:p>
          <a:p>
            <a:pPr marL="0" lvl="0" indent="0" algn="r" rtl="1">
              <a:spcBef>
                <a:spcPts val="1200"/>
              </a:spcBef>
              <a:spcAft>
                <a:spcPts val="0"/>
              </a:spcAft>
              <a:buNone/>
            </a:pPr>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1"/>
        <p:cNvGrpSpPr/>
        <p:nvPr/>
      </p:nvGrpSpPr>
      <p:grpSpPr>
        <a:xfrm>
          <a:off x="0" y="0"/>
          <a:ext cx="0" cy="0"/>
          <a:chOff x="0" y="0"/>
          <a:chExt cx="0" cy="0"/>
        </a:xfrm>
      </p:grpSpPr>
      <p:sp>
        <p:nvSpPr>
          <p:cNvPr id="1542" name="Google Shape;1542;g3d3b4c1dd1a_0_3031: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3" name="Google Shape;1543;g3d3b4c1dd1a_0_3031: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marR="381000" lvl="0" indent="0" algn="r" rtl="1">
              <a:lnSpc>
                <a:spcPct val="115000"/>
              </a:lnSpc>
              <a:spcBef>
                <a:spcPts val="1200"/>
              </a:spcBef>
              <a:spcAft>
                <a:spcPts val="0"/>
              </a:spcAft>
              <a:buClr>
                <a:schemeClr val="dk1"/>
              </a:buClr>
              <a:buSzPts val="1100"/>
              <a:buFont typeface="Arial"/>
              <a:buNone/>
            </a:pPr>
            <a:r>
              <a:rPr lang="en-US" sz="1200" b="1" dirty="0" err="1">
                <a:solidFill>
                  <a:schemeClr val="dk1"/>
                </a:solidFill>
                <a:latin typeface="Inter"/>
                <a:ea typeface="Inter"/>
                <a:cs typeface="Inter"/>
                <a:sym typeface="Inter"/>
              </a:rPr>
              <a:t>ملاحظات</a:t>
            </a:r>
            <a:r>
              <a:rPr lang="en-US" sz="1200" b="1" dirty="0">
                <a:solidFill>
                  <a:schemeClr val="dk1"/>
                </a:solidFill>
                <a:latin typeface="Inter"/>
                <a:ea typeface="Inter"/>
                <a:cs typeface="Inter"/>
                <a:sym typeface="Inter"/>
              </a:rPr>
              <a:t> </a:t>
            </a:r>
            <a:r>
              <a:rPr lang="en-US" sz="1200" b="1" dirty="0" err="1">
                <a:solidFill>
                  <a:schemeClr val="dk1"/>
                </a:solidFill>
                <a:latin typeface="Inter"/>
                <a:ea typeface="Inter"/>
                <a:cs typeface="Inter"/>
                <a:sym typeface="Inter"/>
              </a:rPr>
              <a:t>المتحدث</a:t>
            </a:r>
            <a:r>
              <a:rPr lang="en-US" sz="1200" b="1" dirty="0">
                <a:solidFill>
                  <a:schemeClr val="dk1"/>
                </a:solidFill>
                <a:latin typeface="Inter"/>
                <a:ea typeface="Inter"/>
                <a:cs typeface="Inter"/>
                <a:sym typeface="Inter"/>
              </a:rPr>
              <a:t>:</a:t>
            </a:r>
            <a:endParaRPr sz="1200" b="1"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إلهام</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وتمثيل</a:t>
            </a:r>
            <a:r>
              <a:rPr lang="en-US" b="1" dirty="0">
                <a:solidFill>
                  <a:schemeClr val="dk1"/>
                </a:solidFill>
                <a:latin typeface="Inter"/>
                <a:ea typeface="Inter"/>
                <a:cs typeface="Inter"/>
                <a:sym typeface="Inter"/>
              </a:rPr>
              <a:t> (٣ </a:t>
            </a:r>
            <a:r>
              <a:rPr lang="en-US" b="1" dirty="0" err="1">
                <a:solidFill>
                  <a:schemeClr val="dk1"/>
                </a:solidFill>
                <a:latin typeface="Inter"/>
                <a:ea typeface="Inter"/>
                <a:cs typeface="Inter"/>
                <a:sym typeface="Inter"/>
              </a:rPr>
              <a:t>دقائق</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dirty="0">
                <a:solidFill>
                  <a:schemeClr val="dk1"/>
                </a:solidFill>
                <a:latin typeface="Inter"/>
                <a:ea typeface="Inter"/>
                <a:cs typeface="Inter"/>
                <a:sym typeface="Inter"/>
              </a:rPr>
              <a:t>«</a:t>
            </a:r>
            <a:r>
              <a:rPr lang="en-US" dirty="0" err="1">
                <a:solidFill>
                  <a:schemeClr val="dk1"/>
                </a:solidFill>
                <a:latin typeface="Inter"/>
                <a:ea typeface="Inter"/>
                <a:cs typeface="Inter"/>
                <a:sym typeface="Inter"/>
              </a:rPr>
              <a:t>الذكاء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يقتصر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فقط</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على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وادي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السيليكون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الصين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هو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موجود</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هنا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الشرق</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الأوسط</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دعوني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أعرض</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أمثلة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لشباب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عرب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يعملون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بالفعل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مجال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lvl="0" indent="0" algn="r" rtl="1">
              <a:spcBef>
                <a:spcPts val="1200"/>
              </a:spcBef>
              <a:spcAft>
                <a:spcPts val="0"/>
              </a:spcAft>
              <a:buNone/>
            </a:pPr>
            <a:endParaRPr dirty="0"/>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1"/>
        <p:cNvGrpSpPr/>
        <p:nvPr/>
      </p:nvGrpSpPr>
      <p:grpSpPr>
        <a:xfrm>
          <a:off x="0" y="0"/>
          <a:ext cx="0" cy="0"/>
          <a:chOff x="0" y="0"/>
          <a:chExt cx="0" cy="0"/>
        </a:xfrm>
      </p:grpSpPr>
      <p:sp>
        <p:nvSpPr>
          <p:cNvPr id="1552" name="Google Shape;1552;g3d3b4c1dd1a_0_3187: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53" name="Google Shape;1553;g3d3b4c1dd1a_0_3187: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marR="381000" lvl="0" indent="0" algn="r" rtl="1">
              <a:lnSpc>
                <a:spcPct val="115000"/>
              </a:lnSpc>
              <a:spcBef>
                <a:spcPts val="1200"/>
              </a:spcBef>
              <a:spcAft>
                <a:spcPts val="0"/>
              </a:spcAft>
              <a:buClr>
                <a:schemeClr val="dk1"/>
              </a:buClr>
              <a:buSzPts val="1100"/>
              <a:buFont typeface="Arial"/>
              <a:buNone/>
            </a:pPr>
            <a:r>
              <a:rPr lang="en-US" sz="1200" b="1" dirty="0" err="1">
                <a:solidFill>
                  <a:schemeClr val="dk1"/>
                </a:solidFill>
                <a:latin typeface="Inter"/>
                <a:ea typeface="Inter"/>
                <a:cs typeface="Inter"/>
                <a:sym typeface="Inter"/>
              </a:rPr>
              <a:t>ملاحظات</a:t>
            </a:r>
            <a:r>
              <a:rPr lang="en-US" sz="1200" b="1" dirty="0">
                <a:solidFill>
                  <a:schemeClr val="dk1"/>
                </a:solidFill>
                <a:latin typeface="Inter"/>
                <a:ea typeface="Inter"/>
                <a:cs typeface="Inter"/>
                <a:sym typeface="Inter"/>
              </a:rPr>
              <a:t> </a:t>
            </a:r>
            <a:r>
              <a:rPr lang="en-US" sz="1200" b="1" dirty="0" err="1">
                <a:solidFill>
                  <a:schemeClr val="dk1"/>
                </a:solidFill>
                <a:latin typeface="Inter"/>
                <a:ea typeface="Inter"/>
                <a:cs typeface="Inter"/>
                <a:sym typeface="Inter"/>
              </a:rPr>
              <a:t>المتحدث</a:t>
            </a:r>
            <a:r>
              <a:rPr lang="en-US" sz="1200" b="1" dirty="0">
                <a:solidFill>
                  <a:schemeClr val="dk1"/>
                </a:solidFill>
                <a:latin typeface="Inter"/>
                <a:ea typeface="Inter"/>
                <a:cs typeface="Inter"/>
                <a:sym typeface="Inter"/>
              </a:rPr>
              <a:t>:</a:t>
            </a:r>
            <a:endParaRPr sz="1200" b="1"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تسليط</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الضوء</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على</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بعض</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المسارات</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المهنية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اذكروا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أمثلة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حقيقية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كلما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أمكن</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Char char="●"/>
            </a:pPr>
            <a:r>
              <a:rPr lang="en-US" b="1" dirty="0" err="1">
                <a:solidFill>
                  <a:schemeClr val="dk1"/>
                </a:solidFill>
                <a:latin typeface="Inter"/>
                <a:ea typeface="Inter"/>
                <a:cs typeface="Inter"/>
                <a:sym typeface="Inter"/>
              </a:rPr>
              <a:t>الباحثون</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في</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مجال</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الذكاء</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الاصطناعي</a:t>
            </a:r>
            <a:r>
              <a:rPr lang="en-US" b="1" dirty="0">
                <a:solidFill>
                  <a:schemeClr val="dk1"/>
                </a:solidFill>
                <a:latin typeface="Inter"/>
                <a:ea typeface="Inter"/>
                <a:cs typeface="Inter"/>
                <a:sym typeface="Inter"/>
              </a:rPr>
              <a:t>: </a:t>
            </a:r>
            <a:r>
              <a:rPr lang="en-US" dirty="0">
                <a:solidFill>
                  <a:schemeClr val="dk1"/>
                </a:solidFill>
                <a:latin typeface="Inter"/>
                <a:ea typeface="Inter"/>
                <a:cs typeface="Inter"/>
                <a:sym typeface="Inter"/>
              </a:rPr>
              <a:t>«</a:t>
            </a:r>
            <a:r>
              <a:rPr lang="en-US" dirty="0" err="1">
                <a:solidFill>
                  <a:schemeClr val="dk1"/>
                </a:solidFill>
                <a:latin typeface="Inter"/>
                <a:ea typeface="Inter"/>
                <a:cs typeface="Inter"/>
                <a:sym typeface="Inter"/>
              </a:rPr>
              <a:t>يعمل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الباحثون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مؤسسات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مثل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جامعة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الملك</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عبد</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الله</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للعلوم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والتقنية</a:t>
            </a:r>
            <a:r>
              <a:rPr lang="en-US" dirty="0">
                <a:solidFill>
                  <a:schemeClr val="dk1"/>
                </a:solidFill>
                <a:latin typeface="Inter"/>
                <a:ea typeface="Inter"/>
                <a:cs typeface="Inter"/>
                <a:sym typeface="Inter"/>
              </a:rPr>
              <a:t> (KAUST)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السعودية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والجامعة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الأمريكية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بيروت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وجامعة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الإمارات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العربية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المتحدة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على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تطوير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أنظمة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تجعل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يفهم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اللهجات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العربية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والسياقات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الثقافية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وينضم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إليهم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باحثون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شباب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جميع</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أنحاء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الإمارات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والسعودية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والأردن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وقطر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هذا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العمل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الهام</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b="1" dirty="0" err="1">
                <a:solidFill>
                  <a:schemeClr val="dk1"/>
                </a:solidFill>
                <a:latin typeface="Inter"/>
                <a:ea typeface="Inter"/>
                <a:cs typeface="Inter"/>
                <a:sym typeface="Inter"/>
              </a:rPr>
              <a:t>علماء</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البيانات</a:t>
            </a:r>
            <a:r>
              <a:rPr lang="en-US" b="1" dirty="0">
                <a:solidFill>
                  <a:schemeClr val="dk1"/>
                </a:solidFill>
                <a:latin typeface="Inter"/>
                <a:ea typeface="Inter"/>
                <a:cs typeface="Inter"/>
                <a:sym typeface="Inter"/>
              </a:rPr>
              <a:t>:</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تستخدم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شركات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مثل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كريم</a:t>
            </a:r>
            <a:r>
              <a:rPr lang="en-US" dirty="0">
                <a:solidFill>
                  <a:schemeClr val="dk1"/>
                </a:solidFill>
                <a:latin typeface="Inter"/>
                <a:ea typeface="Inter"/>
                <a:cs typeface="Inter"/>
                <a:sym typeface="Inter"/>
              </a:rPr>
              <a:t> (Careem)، </a:t>
            </a:r>
            <a:r>
              <a:rPr lang="en-US" dirty="0" err="1">
                <a:solidFill>
                  <a:schemeClr val="dk1"/>
                </a:solidFill>
                <a:latin typeface="Inter"/>
                <a:ea typeface="Inter"/>
                <a:cs typeface="Inter"/>
                <a:sym typeface="Inter"/>
              </a:rPr>
              <a:t>ونون</a:t>
            </a:r>
            <a:r>
              <a:rPr lang="en-US" dirty="0">
                <a:solidFill>
                  <a:schemeClr val="dk1"/>
                </a:solidFill>
                <a:latin typeface="Inter"/>
                <a:ea typeface="Inter"/>
                <a:cs typeface="Inter"/>
                <a:sym typeface="Inter"/>
              </a:rPr>
              <a:t> (Noon)، </a:t>
            </a:r>
            <a:r>
              <a:rPr lang="en-US" dirty="0" err="1">
                <a:solidFill>
                  <a:schemeClr val="dk1"/>
                </a:solidFill>
                <a:latin typeface="Inter"/>
                <a:ea typeface="Inter"/>
                <a:cs typeface="Inter"/>
                <a:sym typeface="Inter"/>
              </a:rPr>
              <a:t>وطلبات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Talabat</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لتحسين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مسارات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التوصيل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والتنبؤ</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بتفضيلات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العملاء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حين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تعتمد</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البنوك</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جميع</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أنحاء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الخليج</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لاكتشاف</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الاحتيال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وتحسين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الخدمات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المصرفية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الرقمية</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b="1" dirty="0" err="1">
                <a:solidFill>
                  <a:schemeClr val="dk1"/>
                </a:solidFill>
                <a:latin typeface="Inter"/>
                <a:ea typeface="Inter"/>
                <a:cs typeface="Inter"/>
                <a:sym typeface="Inter"/>
              </a:rPr>
              <a:t>فنانو</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الذكاء</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الاصطناعي</a:t>
            </a:r>
            <a:r>
              <a:rPr lang="en-US" b="1" dirty="0">
                <a:solidFill>
                  <a:schemeClr val="dk1"/>
                </a:solidFill>
                <a:latin typeface="Inter"/>
                <a:ea typeface="Inter"/>
                <a:cs typeface="Inter"/>
                <a:sym typeface="Inter"/>
              </a:rPr>
              <a:t>:</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يستخدم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الفنانون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الرقميون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لإنشاء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أشكال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جديدة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الفن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الشرق</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أوسطي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والمساعدة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إنتاج</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الأفلام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الإقليمية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وتطوير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محتوى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ألعاب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فيديو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ذيعكس</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التراث</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والقيم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العربية</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b="1" dirty="0" err="1">
                <a:solidFill>
                  <a:schemeClr val="dk1"/>
                </a:solidFill>
                <a:latin typeface="Inter"/>
                <a:ea typeface="Inter"/>
                <a:cs typeface="Inter"/>
                <a:sym typeface="Inter"/>
              </a:rPr>
              <a:t>رواد</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الأعمال</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في</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مجال</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الذكاء</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الاصطناعي</a:t>
            </a:r>
            <a:r>
              <a:rPr lang="en-US" b="1" dirty="0">
                <a:solidFill>
                  <a:schemeClr val="dk1"/>
                </a:solidFill>
                <a:latin typeface="Inter"/>
                <a:ea typeface="Inter"/>
                <a:cs typeface="Inter"/>
                <a:sym typeface="Inter"/>
              </a:rPr>
              <a:t>:</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يؤسس</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الشباب</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جميع</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أنحاء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الشرق</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الأوسط</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تطبيقات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لحل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مشكلات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محلية</a:t>
            </a:r>
            <a:r>
              <a:rPr lang="en-US" dirty="0">
                <a:solidFill>
                  <a:schemeClr val="dk1"/>
                </a:solidFill>
                <a:latin typeface="Inter"/>
                <a:ea typeface="Inter"/>
                <a:cs typeface="Inter"/>
                <a:sym typeface="Inter"/>
              </a:rPr>
              <a:t> – </a:t>
            </a:r>
            <a:r>
              <a:rPr lang="en-US" dirty="0" err="1">
                <a:solidFill>
                  <a:schemeClr val="dk1"/>
                </a:solidFill>
                <a:latin typeface="Inter"/>
                <a:ea typeface="Inter"/>
                <a:cs typeface="Inter"/>
                <a:sym typeface="Inter"/>
              </a:rPr>
              <a:t>مثل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المساعدة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تعلم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اللغة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العربية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وتحسين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استهلاك</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الطاقة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في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المناخات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الحارة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أو</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إنشاء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حلول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ذكية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لإدارة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الحج</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والنقل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الإقليمي</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عنصر</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تفاعلي</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dirty="0">
                <a:solidFill>
                  <a:schemeClr val="dk1"/>
                </a:solidFill>
                <a:latin typeface="Inter"/>
                <a:ea typeface="Inter"/>
                <a:cs typeface="Inter"/>
                <a:sym typeface="Inter"/>
              </a:rPr>
              <a:t>«</a:t>
            </a:r>
            <a:r>
              <a:rPr lang="en-US" dirty="0" err="1">
                <a:solidFill>
                  <a:schemeClr val="dk1"/>
                </a:solidFill>
                <a:latin typeface="Inter"/>
                <a:ea typeface="Inter"/>
                <a:cs typeface="Inter"/>
                <a:sym typeface="Inter"/>
              </a:rPr>
              <a:t>أي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هذه</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المجالات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يثير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اهتمامكم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أكثر</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ولماذا</a:t>
            </a:r>
            <a:r>
              <a:rPr lang="en-US" dirty="0">
                <a:solidFill>
                  <a:schemeClr val="dk1"/>
                </a:solidFill>
                <a:latin typeface="Inter"/>
                <a:ea typeface="Inter"/>
                <a:cs typeface="Inter"/>
                <a:sym typeface="Inter"/>
              </a:rPr>
              <a:t>؟»</a:t>
            </a:r>
            <a:endParaRPr b="1" dirty="0">
              <a:solidFill>
                <a:schemeClr val="dk1"/>
              </a:solidFill>
              <a:latin typeface="Inter"/>
              <a:ea typeface="Inter"/>
              <a:cs typeface="Inter"/>
              <a:sym typeface="Inter"/>
            </a:endParaRPr>
          </a:p>
          <a:p>
            <a:pPr marL="0" lvl="0" indent="0" algn="r" rtl="1">
              <a:spcBef>
                <a:spcPts val="1200"/>
              </a:spcBef>
              <a:spcAft>
                <a:spcPts val="0"/>
              </a:spcAft>
              <a:buNone/>
            </a:pPr>
            <a:endParaRPr dirty="0"/>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7"/>
        <p:cNvGrpSpPr/>
        <p:nvPr/>
      </p:nvGrpSpPr>
      <p:grpSpPr>
        <a:xfrm>
          <a:off x="0" y="0"/>
          <a:ext cx="0" cy="0"/>
          <a:chOff x="0" y="0"/>
          <a:chExt cx="0" cy="0"/>
        </a:xfrm>
      </p:grpSpPr>
      <p:sp>
        <p:nvSpPr>
          <p:cNvPr id="1578" name="Google Shape;1578;g3d3b4c1dd1a_0_3361: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79" name="Google Shape;1579;g3d3b4c1dd1a_0_3361: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marR="381000" lvl="0" indent="0" algn="r" rtl="1">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ملاحظات</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المتحدث</a:t>
            </a:r>
            <a:r>
              <a:rPr lang="en-US" b="1" dirty="0">
                <a:solidFill>
                  <a:schemeClr val="dk1"/>
                </a:solidFill>
                <a:latin typeface="Inter"/>
                <a:ea typeface="Inter"/>
                <a:cs typeface="Inter"/>
                <a:sym typeface="Inter"/>
              </a:rPr>
              <a:t>:</a:t>
            </a:r>
            <a:endParaRPr b="1" dirty="0">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dirty="0" err="1">
                <a:solidFill>
                  <a:schemeClr val="dk1"/>
                </a:solidFill>
                <a:latin typeface="Inter"/>
                <a:ea typeface="Inter"/>
                <a:cs typeface="Inter"/>
                <a:sym typeface="Inter"/>
              </a:rPr>
              <a:t>إطار</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تطوير</a:t>
            </a:r>
            <a:r>
              <a:rPr lang="en-US" b="1" dirty="0">
                <a:solidFill>
                  <a:schemeClr val="dk1"/>
                </a:solidFill>
                <a:latin typeface="Inter"/>
                <a:ea typeface="Inter"/>
                <a:cs typeface="Inter"/>
                <a:sym typeface="Inter"/>
              </a:rPr>
              <a:t> </a:t>
            </a:r>
            <a:r>
              <a:rPr lang="en-US" b="1" dirty="0" err="1">
                <a:solidFill>
                  <a:schemeClr val="dk1"/>
                </a:solidFill>
                <a:latin typeface="Inter"/>
                <a:ea typeface="Inter"/>
                <a:cs typeface="Inter"/>
                <a:sym typeface="Inter"/>
              </a:rPr>
              <a:t>المهارات</a:t>
            </a:r>
            <a:r>
              <a:rPr lang="en-US" b="1" dirty="0">
                <a:solidFill>
                  <a:schemeClr val="dk1"/>
                </a:solidFill>
                <a:latin typeface="Inter"/>
                <a:ea typeface="Inter"/>
                <a:cs typeface="Inter"/>
                <a:sym typeface="Inter"/>
              </a:rPr>
              <a:t> (٤ </a:t>
            </a:r>
            <a:r>
              <a:rPr lang="en-US" b="1" dirty="0" err="1">
                <a:solidFill>
                  <a:schemeClr val="dk1"/>
                </a:solidFill>
                <a:latin typeface="Inter"/>
                <a:ea typeface="Inter"/>
                <a:cs typeface="Inter"/>
                <a:sym typeface="Inter"/>
              </a:rPr>
              <a:t>دقائق</a:t>
            </a:r>
            <a:r>
              <a:rPr lang="en-US" b="1"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dirty="0">
                <a:solidFill>
                  <a:schemeClr val="dk1"/>
                </a:solidFill>
                <a:latin typeface="Inter"/>
                <a:ea typeface="Inter"/>
                <a:cs typeface="Inter"/>
                <a:sym typeface="Inter"/>
              </a:rPr>
              <a:t>«</a:t>
            </a:r>
            <a:r>
              <a:rPr lang="en-US" dirty="0" err="1">
                <a:solidFill>
                  <a:schemeClr val="dk1"/>
                </a:solidFill>
                <a:latin typeface="Inter"/>
                <a:ea typeface="Inter"/>
                <a:cs typeface="Inter"/>
                <a:sym typeface="Inter"/>
              </a:rPr>
              <a:t>لستم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بحاجة</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إلى</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تصبحوا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مبرمجين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لتكونوا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جزءًا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مستقبل</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الذكاء</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الاصطناعي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أهم</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المهارات</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هي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التي</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تقومون</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بتطويرها</a:t>
            </a:r>
            <a:r>
              <a:rPr lang="en-US" dirty="0">
                <a:solidFill>
                  <a:schemeClr val="dk1"/>
                </a:solidFill>
                <a:latin typeface="Inter"/>
                <a:ea typeface="Inter"/>
                <a:cs typeface="Inter"/>
                <a:sym typeface="Inter"/>
              </a:rPr>
              <a:t> </a:t>
            </a:r>
            <a:r>
              <a:rPr lang="en-US" dirty="0" err="1">
                <a:solidFill>
                  <a:schemeClr val="dk1"/>
                </a:solidFill>
                <a:latin typeface="Inter"/>
                <a:ea typeface="Inter"/>
                <a:cs typeface="Inter"/>
                <a:sym typeface="Inter"/>
              </a:rPr>
              <a:t>بالفعل</a:t>
            </a:r>
            <a:r>
              <a:rPr lang="en-US" dirty="0">
                <a:solidFill>
                  <a:schemeClr val="dk1"/>
                </a:solidFill>
                <a:latin typeface="Inter"/>
                <a:ea typeface="Inter"/>
                <a:cs typeface="Inter"/>
                <a:sym typeface="Inter"/>
              </a:rPr>
              <a:t>!»</a:t>
            </a:r>
            <a:endParaRPr dirty="0">
              <a:solidFill>
                <a:schemeClr val="dk1"/>
              </a:solidFill>
              <a:latin typeface="Inter"/>
              <a:ea typeface="Inter"/>
              <a:cs typeface="Inter"/>
              <a:sym typeface="Inter"/>
            </a:endParaRPr>
          </a:p>
          <a:p>
            <a:pPr marL="0" lvl="0" indent="0" algn="r" rtl="1">
              <a:spcBef>
                <a:spcPts val="1200"/>
              </a:spcBef>
              <a:spcAft>
                <a:spcPts val="0"/>
              </a:spcAft>
              <a:buNone/>
            </a:pPr>
            <a:endParaRPr dirty="0"/>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6"/>
        <p:cNvGrpSpPr/>
        <p:nvPr/>
      </p:nvGrpSpPr>
      <p:grpSpPr>
        <a:xfrm>
          <a:off x="0" y="0"/>
          <a:ext cx="0" cy="0"/>
          <a:chOff x="0" y="0"/>
          <a:chExt cx="0" cy="0"/>
        </a:xfrm>
      </p:grpSpPr>
      <p:sp>
        <p:nvSpPr>
          <p:cNvPr id="1587" name="Google Shape;1587;g3d3b4c1dd1a_0_3369: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8" name="Google Shape;1588;g3d3b4c1dd1a_0_3369: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marR="381000" lvl="0" indent="0" algn="r" rtl="1">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التفكير النقدي (دقيقة واحدة):</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«شككوا فيما ترون على الإنترنت، واسألوا نفسكم دائمًا: "كيف أعرف أن هذا صحيح؟" هذه المهارة تجعلكم ذوي قيمة، لأن الذكاء الاصطناعي يمكنه إنشاء المحتوى، لكن البشر هم من يقررون ما يستحق الإنشاء والمشاركة.»</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مثال من الشرق الأوسط: </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«عندما ترون أخبارًا عن السياسة أو الاقتصاد في الإمارات، أو السعودية أو الأردن أو قطر، فإن قدرتكم على التفكير النقدي حول المصادر والانحيازات تصبح ذات قيمة عالية – خصوصًا الآن مع قدرة الذكاء الاصطناعي على توليد أخبار زائفة.»</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الإبداع (دقيقة واحدة):</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«يمكن للذكاء الاصطناعي أن يساعد في المشاريع الإبداعية، لكن الأفكار، والفهم الثقافي، والارتباط العاطفي يأتي منكم أنتم. الإبداع في الشرق الأوسط - من فن الخط العربي التقليدي إلى السينما الخليجية الحديثة إلى الشعر الشامي - هو ما يجعل أعمال الذكاء الاصطناعي ذات معنى.»</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تفكير الطلاب:</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«فكروا في آخر عمل إبداعي قمتم به - كتابة قصة، تأليف موسيقى، رسم شيء ما. كيف يمكن للذكاء الاصطناعي أن يكون مساعدتكم الإبداعي دون أن يحل محل إبداعكم؟»</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الثقافة الرقمية (دقيقة واحدة):</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«فهم كيفية عمل التكنولوجيا يساعدكم على استخدامها بشكل أفضل وتجنب الوقوع في الاستغلال. لستم بحاجة لتعلّم البرمجة، لكن فهم الأساسيات يجعلكم أكثر وعيًا وحكمة في اختياراتكم.»</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المعرفة الثقافية (دقيقة واحدة):</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«فهمكم لثقافة الشرق الأوسط، واللغة العربية ولهجاتها، والمنظورات الإقليمية هو أمر ذو قيمة عظيمة! شركات الذكاء الاصطناعي تحتاج إلى أشخاص يفهمون الثقافات المختلفة ليعمل الذكاء الاصطناعي بشكل أفضل للجميع، وليس فقط للأمريكيين أو الأوروبيين.»</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نشاط تفاعلي - "لوحة رؤيتي لمستقبل الذكاء الاصطناعي" (دقيقتان):</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«على ورقتكم، ارسموا أو اكتبوا: كيف تريدون استخدام الذكاء الاصطناعي في مستقبلكم؟ ما هي المشكلات في بلدكم أو في جميع أنحاء الشرق الأوسط التي يمكن للذكاء الاصطناعي أن يساعد في حلها؟ ما هي الثقافة الشرق أوسطية التي يمكنكم مساعدة الذكاء الاصطناعي على فهمها بشكل أفضل؟»</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امنحوا الطلاب دقيقتين للإبداع، ثم اطلب من ٢–٣ طلاب أن يشاركوا.</a:t>
            </a:r>
            <a:endParaRPr b="1">
              <a:solidFill>
                <a:schemeClr val="dk1"/>
              </a:solidFill>
              <a:latin typeface="Inter"/>
              <a:ea typeface="Inter"/>
              <a:cs typeface="Inter"/>
              <a:sym typeface="Inter"/>
            </a:endParaRPr>
          </a:p>
          <a:p>
            <a:pPr marL="0" lvl="0" indent="0" algn="r" rtl="1">
              <a:spcBef>
                <a:spcPts val="1200"/>
              </a:spcBef>
              <a:spcAft>
                <a:spcPts val="0"/>
              </a:spcAft>
              <a:buNone/>
            </a:pPr>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9"/>
        <p:cNvGrpSpPr/>
        <p:nvPr/>
      </p:nvGrpSpPr>
      <p:grpSpPr>
        <a:xfrm>
          <a:off x="0" y="0"/>
          <a:ext cx="0" cy="0"/>
          <a:chOff x="0" y="0"/>
          <a:chExt cx="0" cy="0"/>
        </a:xfrm>
      </p:grpSpPr>
      <p:sp>
        <p:nvSpPr>
          <p:cNvPr id="1610" name="Google Shape;1610;g3d3b4c1dd1a_0_3539: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11" name="Google Shape;1611;g3d3b4c1dd1a_0_3539: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marR="381000" lvl="0" indent="0" algn="r" rtl="1">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التمكين والخطوات التالية (٣ دقائق):</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«أنتم لا تتعلمون عن الذكاء الاصطناعي فحسب – أنتم تستعدون لتكونوا قادة في مستقبل الذكاء الاصطناعي في الشرق الأوسط. إليكم كيف تبدأون:</a:t>
            </a:r>
            <a:endParaRPr>
              <a:solidFill>
                <a:schemeClr val="dk1"/>
              </a:solidFill>
              <a:latin typeface="Inter"/>
              <a:ea typeface="Inter"/>
              <a:cs typeface="Inter"/>
              <a:sym typeface="Inter"/>
            </a:endParaRPr>
          </a:p>
          <a:p>
            <a:pPr marL="0" lvl="0" indent="0" algn="r" rtl="1">
              <a:spcBef>
                <a:spcPts val="1200"/>
              </a:spcBef>
              <a:spcAft>
                <a:spcPts val="0"/>
              </a:spcAft>
              <a:buNone/>
            </a:pPr>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8"/>
        <p:cNvGrpSpPr/>
        <p:nvPr/>
      </p:nvGrpSpPr>
      <p:grpSpPr>
        <a:xfrm>
          <a:off x="0" y="0"/>
          <a:ext cx="0" cy="0"/>
          <a:chOff x="0" y="0"/>
          <a:chExt cx="0" cy="0"/>
        </a:xfrm>
      </p:grpSpPr>
      <p:sp>
        <p:nvSpPr>
          <p:cNvPr id="1619" name="Google Shape;1619;g3d3b4c1dd1a_0_3547: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0" name="Google Shape;1620;g3d3b4c1dd1a_0_3547: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marR="381000" lvl="0" indent="0" algn="r" rtl="1">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التعلّم (٣٠ ثانية):</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«استمروا في استكشاف أدوات الذكاء الاصطناعي بشكل آمن. جربوا أشياء جديدة، ولكن استخدموا دائمًا طريقة التحقق ومعرفتكم بالخصوصية. الفضول بحذر!»</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الإبداع (٣٠ ثانية):</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«استخدموا الذكاء الاصطناعي لرواية قصص الشرق الأوسط التي لم تُروَ من قبل. ساعدوا الذكاء الاصطناعي على فهم كيف تبدو الحياة حقًا للشباب في دبي، الرياض، عمان، الدوحة، وفي  كل أنحاء العالم العربي.»</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الحماية (٣٠ ثانية): </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«ساعدوا أصدقاءكم على البقاء في أمان مع الذكاء الاصطناعي. شاركوا ما تعلمتموه اليوم. كونوا الشخص الذي يلجأ إليه الآخرون عندما تكون لديهم أسئلة حول محتوى الذي ولّده الذكاء الاصطناعي.»</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الابتكار (٣٠ ثانية): </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«فكروا في المشكلات الموجودة في مجتمعكم. هل يمكن للذكاء الاصطناعي أن يساعد في النقل الذكي في دبي؟ الزراعة الصحراوية في السعودية؟ أو إدارة المياه في الأردن؟ أفكاركم مهمّة!»</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القيادة (٣٠ ثانية): </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«كونوا جزءًا من جيل الذكاء الاصطناعي في الشرق الأوسط. القرارات التي تُتخذ اليوم بشأن الذكاء الاصطناعي ستؤثر على حياتكم بأكملها. تأكدوا من أن الأصوات العربية، وخاصة أصوات الشباب العرب، هي جزء من الحوار.»</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دعوة للعمل:</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«من مستعد ليكون جزءًا من مستقبل الذكاء الاصطناعي في الشرق الأوسط؟ أروني حماسكم!»</a:t>
            </a:r>
            <a:endParaRPr>
              <a:solidFill>
                <a:schemeClr val="dk1"/>
              </a:solidFill>
              <a:latin typeface="Inter"/>
              <a:ea typeface="Inter"/>
              <a:cs typeface="Inter"/>
              <a:sym typeface="Inter"/>
            </a:endParaRPr>
          </a:p>
          <a:p>
            <a:pPr marL="0" lvl="0" indent="0" algn="r" rtl="1">
              <a:spcBef>
                <a:spcPts val="1200"/>
              </a:spcBef>
              <a:spcAft>
                <a:spcPts val="0"/>
              </a:spcAft>
              <a:buNone/>
            </a:pPr>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6"/>
        <p:cNvGrpSpPr/>
        <p:nvPr/>
      </p:nvGrpSpPr>
      <p:grpSpPr>
        <a:xfrm>
          <a:off x="0" y="0"/>
          <a:ext cx="0" cy="0"/>
          <a:chOff x="0" y="0"/>
          <a:chExt cx="0" cy="0"/>
        </a:xfrm>
      </p:grpSpPr>
      <p:sp>
        <p:nvSpPr>
          <p:cNvPr id="1647" name="Google Shape;1647;g3d36bf88e35_0_1815: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48" name="Google Shape;1648;g3d36bf88e35_0_1815: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r" rtl="1">
              <a:lnSpc>
                <a:spcPct val="115000"/>
              </a:lnSpc>
              <a:spcBef>
                <a:spcPts val="1200"/>
              </a:spcBef>
              <a:spcAft>
                <a:spcPts val="0"/>
              </a:spcAft>
              <a:buClr>
                <a:schemeClr val="dk1"/>
              </a:buClr>
              <a:buSzPts val="1100"/>
              <a:buFont typeface="Arial"/>
              <a:buNone/>
            </a:pPr>
            <a:r>
              <a:rPr lang="en-US" sz="1200" b="1">
                <a:solidFill>
                  <a:schemeClr val="dk1"/>
                </a:solidFill>
                <a:latin typeface="Inter"/>
                <a:ea typeface="Inter"/>
                <a:cs typeface="Inter"/>
                <a:sym typeface="Inter"/>
              </a:rPr>
              <a:t>ملاحظات المتحدث:</a:t>
            </a:r>
            <a:endParaRPr sz="1200" b="1">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sz="1200" b="1">
                <a:solidFill>
                  <a:schemeClr val="dk1"/>
                </a:solidFill>
                <a:latin typeface="Inter"/>
                <a:ea typeface="Inter"/>
                <a:cs typeface="Inter"/>
                <a:sym typeface="Inter"/>
              </a:rPr>
              <a:t>تقييم </a:t>
            </a:r>
            <a:endParaRPr sz="1200" b="1">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endParaRPr sz="1200" b="1">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endParaRPr sz="1200" b="1">
              <a:solidFill>
                <a:schemeClr val="dk1"/>
              </a:solidFill>
              <a:latin typeface="Inter"/>
              <a:ea typeface="Inter"/>
              <a:cs typeface="Inter"/>
              <a:sym typeface="Inter"/>
            </a:endParaRPr>
          </a:p>
          <a:p>
            <a:pPr marL="0" lvl="0" indent="0" algn="r" rtl="1">
              <a:spcBef>
                <a:spcPts val="1200"/>
              </a:spcBef>
              <a:spcAft>
                <a:spcPts val="0"/>
              </a:spcAft>
              <a:buNone/>
            </a:pPr>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2"/>
        <p:cNvGrpSpPr/>
        <p:nvPr/>
      </p:nvGrpSpPr>
      <p:grpSpPr>
        <a:xfrm>
          <a:off x="0" y="0"/>
          <a:ext cx="0" cy="0"/>
          <a:chOff x="0" y="0"/>
          <a:chExt cx="0" cy="0"/>
        </a:xfrm>
      </p:grpSpPr>
      <p:sp>
        <p:nvSpPr>
          <p:cNvPr id="1653" name="Google Shape;1653;g3d3b4c1dd1a_0_3721: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54" name="Google Shape;1654;g3d3b4c1dd1a_0_3721: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تقييم سريع (٣ دقائق):</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«دعونا نرى كم تعلمتم! سأعرض بعض العبارات عن الذكاء الاصطناعي. أظهروا لي إبهامًا لأعلى إذا كانت العبارة صحيحة، وإبهامًا لأسفل إذا كانت خاطئة، وإبهامًا جانبيًا إذا كنتم غير متأكدين.»</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أسئلة التقييم:</a:t>
            </a:r>
            <a:endParaRPr>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AutoNum type="arabicPeriod"/>
            </a:pPr>
            <a:r>
              <a:rPr lang="en-US">
                <a:solidFill>
                  <a:schemeClr val="dk1"/>
                </a:solidFill>
                <a:latin typeface="Inter"/>
                <a:ea typeface="Inter"/>
                <a:cs typeface="Inter"/>
                <a:sym typeface="Inter"/>
              </a:rPr>
              <a:t>«كل المحتوى الذي يتم إنشاؤه بالذكاء الاصطناعي يكون مزيفًا.» </a:t>
            </a:r>
            <a:r>
              <a:rPr lang="en-US" b="1">
                <a:solidFill>
                  <a:schemeClr val="dk1"/>
                </a:solidFill>
                <a:latin typeface="Inter"/>
                <a:ea typeface="Inter"/>
                <a:cs typeface="Inter"/>
                <a:sym typeface="Inter"/>
              </a:rPr>
              <a:t>خطئ </a:t>
            </a:r>
            <a:r>
              <a:rPr lang="en-US">
                <a:solidFill>
                  <a:schemeClr val="dk1"/>
                </a:solidFill>
                <a:latin typeface="Inter"/>
                <a:ea typeface="Inter"/>
                <a:cs typeface="Inter"/>
                <a:sym typeface="Inter"/>
              </a:rPr>
              <a:t>(الذكاء الاصطناعي أصبح متطورًا جدًا).</a:t>
            </a:r>
            <a:endParaRPr>
              <a:solidFill>
                <a:schemeClr val="dk1"/>
              </a:solidFill>
              <a:latin typeface="Inter"/>
              <a:ea typeface="Inter"/>
              <a:cs typeface="Inter"/>
              <a:sym typeface="Inter"/>
            </a:endParaRPr>
          </a:p>
          <a:p>
            <a:pPr marL="0" lvl="0" indent="0" algn="r" rtl="1">
              <a:spcBef>
                <a:spcPts val="1200"/>
              </a:spcBef>
              <a:spcAft>
                <a:spcPts val="0"/>
              </a:spcAft>
              <a:buNone/>
            </a:pPr>
            <a:endParaRPr/>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2"/>
        <p:cNvGrpSpPr/>
        <p:nvPr/>
      </p:nvGrpSpPr>
      <p:grpSpPr>
        <a:xfrm>
          <a:off x="0" y="0"/>
          <a:ext cx="0" cy="0"/>
          <a:chOff x="0" y="0"/>
          <a:chExt cx="0" cy="0"/>
        </a:xfrm>
      </p:grpSpPr>
      <p:sp>
        <p:nvSpPr>
          <p:cNvPr id="1673" name="Google Shape;1673;g3d3b4c1dd1a_0_4045: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74" name="Google Shape;1674;g3d3b4c1dd1a_0_4045: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أسئلة التقييم:</a:t>
            </a:r>
            <a:endParaRPr>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AutoNum type="arabicPeriod"/>
            </a:pPr>
            <a:r>
              <a:rPr lang="en-US">
                <a:solidFill>
                  <a:schemeClr val="dk1"/>
                </a:solidFill>
                <a:latin typeface="Inter"/>
                <a:ea typeface="Inter"/>
                <a:cs typeface="Inter"/>
                <a:sym typeface="Inter"/>
              </a:rPr>
              <a:t>«كل المحتوى الذي يتم إنشاؤه بالذكاء الاصطناعي يكون مزيفًا.» </a:t>
            </a:r>
            <a:r>
              <a:rPr lang="en-US" b="1">
                <a:solidFill>
                  <a:schemeClr val="dk1"/>
                </a:solidFill>
                <a:latin typeface="Inter"/>
                <a:ea typeface="Inter"/>
                <a:cs typeface="Inter"/>
                <a:sym typeface="Inter"/>
              </a:rPr>
              <a:t>خطئ </a:t>
            </a:r>
            <a:r>
              <a:rPr lang="en-US">
                <a:solidFill>
                  <a:schemeClr val="dk1"/>
                </a:solidFill>
                <a:latin typeface="Inter"/>
                <a:ea typeface="Inter"/>
                <a:cs typeface="Inter"/>
                <a:sym typeface="Inter"/>
              </a:rPr>
              <a:t>(الذكاء الاصطناعي أصبح متطورًا جدًا).</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«ما هي أفضل طريقة للتأكد مما إذا كانت معلومات الذكاء الاصطناعي صحيحة؟» - </a:t>
            </a:r>
            <a:r>
              <a:rPr lang="en-US" b="1">
                <a:solidFill>
                  <a:schemeClr val="dk1"/>
                </a:solidFill>
                <a:latin typeface="Inter"/>
                <a:ea typeface="Inter"/>
                <a:cs typeface="Inter"/>
                <a:sym typeface="Inter"/>
              </a:rPr>
              <a:t>طريقة التحقق</a:t>
            </a:r>
            <a:r>
              <a:rPr lang="en-US">
                <a:solidFill>
                  <a:schemeClr val="dk1"/>
                </a:solidFill>
                <a:latin typeface="Inter"/>
                <a:ea typeface="Inter"/>
                <a:cs typeface="Inter"/>
                <a:sym typeface="Inter"/>
              </a:rPr>
              <a:t> </a:t>
            </a:r>
            <a:endParaRPr/>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4"/>
        <p:cNvGrpSpPr/>
        <p:nvPr/>
      </p:nvGrpSpPr>
      <p:grpSpPr>
        <a:xfrm>
          <a:off x="0" y="0"/>
          <a:ext cx="0" cy="0"/>
          <a:chOff x="0" y="0"/>
          <a:chExt cx="0" cy="0"/>
        </a:xfrm>
      </p:grpSpPr>
      <p:sp>
        <p:nvSpPr>
          <p:cNvPr id="1695" name="Google Shape;1695;g3d3b4c1dd1a_0_4068: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6" name="Google Shape;1696;g3d3b4c1dd1a_0_4068: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ملاحظات المتحدث:</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أسئلة التقييم:</a:t>
            </a:r>
            <a:endParaRPr>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AutoNum type="arabicPeriod"/>
            </a:pPr>
            <a:r>
              <a:rPr lang="en-US">
                <a:solidFill>
                  <a:schemeClr val="dk1"/>
                </a:solidFill>
                <a:latin typeface="Inter"/>
                <a:ea typeface="Inter"/>
                <a:cs typeface="Inter"/>
                <a:sym typeface="Inter"/>
              </a:rPr>
              <a:t>«كل المحتوى الذي يتم إنشاؤه بالذكاء الاصطناعي يكون مزيفًا.» </a:t>
            </a:r>
            <a:r>
              <a:rPr lang="en-US" b="1">
                <a:solidFill>
                  <a:schemeClr val="dk1"/>
                </a:solidFill>
                <a:latin typeface="Inter"/>
                <a:ea typeface="Inter"/>
                <a:cs typeface="Inter"/>
                <a:sym typeface="Inter"/>
              </a:rPr>
              <a:t>خطئ </a:t>
            </a:r>
            <a:r>
              <a:rPr lang="en-US">
                <a:solidFill>
                  <a:schemeClr val="dk1"/>
                </a:solidFill>
                <a:latin typeface="Inter"/>
                <a:ea typeface="Inter"/>
                <a:cs typeface="Inter"/>
                <a:sym typeface="Inter"/>
              </a:rPr>
              <a:t>(الذكاء الاصطناعي أصبح متطورًا جدًا).</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«ما هي أفضل طريقة للتأكد مما إذا كانت معلومات الذكاء الاصطناعي صحيحة؟» - </a:t>
            </a:r>
            <a:r>
              <a:rPr lang="en-US" b="1">
                <a:solidFill>
                  <a:schemeClr val="dk1"/>
                </a:solidFill>
                <a:latin typeface="Inter"/>
                <a:ea typeface="Inter"/>
                <a:cs typeface="Inter"/>
                <a:sym typeface="Inter"/>
              </a:rPr>
              <a:t>طريقة التحقق</a:t>
            </a:r>
            <a:r>
              <a:rPr lang="en-US">
                <a:solidFill>
                  <a:schemeClr val="dk1"/>
                </a:solidFill>
                <a:latin typeface="Inter"/>
                <a:ea typeface="Inter"/>
                <a:cs typeface="Inter"/>
                <a:sym typeface="Inter"/>
              </a:rPr>
              <a:t> </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«يعرض عليكم صديقكم أخبارًا تم إنشاؤها بالذكاء الاصطناعي وتبدو مزيفة. ماذا تفعلون؟» </a:t>
            </a:r>
            <a:r>
              <a:rPr lang="en-US" b="1">
                <a:solidFill>
                  <a:schemeClr val="dk1"/>
                </a:solidFill>
                <a:latin typeface="Inter"/>
                <a:ea typeface="Inter"/>
                <a:cs typeface="Inter"/>
                <a:sym typeface="Inter"/>
              </a:rPr>
              <a:t>يشرح الطلاب الأمر باستخدام طريقة التحقق أو يقومون بإبلاغ أحد البالغين.</a:t>
            </a:r>
            <a:endParaRPr/>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8"/>
        <p:cNvGrpSpPr/>
        <p:nvPr/>
      </p:nvGrpSpPr>
      <p:grpSpPr>
        <a:xfrm>
          <a:off x="0" y="0"/>
          <a:ext cx="0" cy="0"/>
          <a:chOff x="0" y="0"/>
          <a:chExt cx="0" cy="0"/>
        </a:xfrm>
      </p:grpSpPr>
      <p:sp>
        <p:nvSpPr>
          <p:cNvPr id="1719" name="Google Shape;1719;g3d3b4c1dd1a_0_4091: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20" name="Google Shape;1720;g3d3b4c1dd1a_0_4091: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بعد كل سؤال:</a:t>
            </a:r>
            <a:endParaRPr>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اطلبوا من ١–٢ طالب/طالبة شرح سبب اختيارهم.</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قدموا توضيحًا موجزًا إذا لزم الأمر.</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احتفلوا بالفهم الصحيح وشجّعوا المشاركة.</a:t>
            </a:r>
            <a:endParaRPr b="1">
              <a:solidFill>
                <a:schemeClr val="dk1"/>
              </a:solidFill>
              <a:latin typeface="Inter"/>
              <a:ea typeface="Inter"/>
              <a:cs typeface="Inter"/>
              <a:sym typeface="Inter"/>
            </a:endParaRPr>
          </a:p>
          <a:p>
            <a:pPr marL="0" lvl="0" indent="0" algn="l" rtl="0">
              <a:spcBef>
                <a:spcPts val="1200"/>
              </a:spcBef>
              <a:spcAft>
                <a:spcPts val="0"/>
              </a:spcAft>
              <a:buNone/>
            </a:pPr>
            <a:endParaRPr/>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4"/>
        <p:cNvGrpSpPr/>
        <p:nvPr/>
      </p:nvGrpSpPr>
      <p:grpSpPr>
        <a:xfrm>
          <a:off x="0" y="0"/>
          <a:ext cx="0" cy="0"/>
          <a:chOff x="0" y="0"/>
          <a:chExt cx="0" cy="0"/>
        </a:xfrm>
      </p:grpSpPr>
      <p:sp>
        <p:nvSpPr>
          <p:cNvPr id="1745" name="Google Shape;1745;g3d3b4c1dd1a_0_4124: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6" name="Google Shape;1746;g3d3b4c1dd1a_0_4124: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marR="381000" lvl="0" indent="0" algn="r" rtl="1">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دائرة التأمل (٤ دقائق):</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«لنقم بجولة سريعة، ونشارك - بجملة واحدة فقط لكل شخص:»</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أسئلة للتأمل (تُطرح بشكل متناوب):</a:t>
            </a:r>
            <a:endParaRPr>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«شيء واحد فاجأكم عن في الذكاء الاصطناعي اليوم؟»</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«كيف ستستخدمون الذكاء الاصطناعي بشكل مختلف بعد هذه الجلسة؟»</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«ما هو سؤال واحد لا يزال لديكم عن الذكاء الاصطناعي؟»</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ملاحظات للتيسير:</a:t>
            </a:r>
            <a:endParaRPr>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اجعلوا الردود قصيرة (١٠–١٥ ثانية) ليتسع الوقت للجميع.</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اشكروا كل طالب/طالبة على مشاركته.</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اكتبوا الأسئلة التي لا تزال لدى الطلاب - يمكن أن تكون أساسًا لجلسات مستقبلية.</a:t>
            </a: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مقدمة تحدي المهام المنزلية (دقيقتان):</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«مهمتكم هذا الأسبوع، إذا اخترتم قبولها:»</a:t>
            </a:r>
            <a:endParaRPr>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AutoNum type="arabicPeriod"/>
            </a:pPr>
            <a:r>
              <a:rPr lang="en-US" b="1">
                <a:solidFill>
                  <a:schemeClr val="dk1"/>
                </a:solidFill>
                <a:latin typeface="Inter"/>
                <a:ea typeface="Inter"/>
                <a:cs typeface="Inter"/>
                <a:sym typeface="Inter"/>
              </a:rPr>
              <a:t>مهمة كشف الذكاء الاصطناعي:</a:t>
            </a:r>
            <a:r>
              <a:rPr lang="en-US">
                <a:solidFill>
                  <a:schemeClr val="dk1"/>
                </a:solidFill>
                <a:latin typeface="Inter"/>
                <a:ea typeface="Inter"/>
                <a:cs typeface="Inter"/>
                <a:sym typeface="Inter"/>
              </a:rPr>
              <a:t> «ابحثوا عن مثال واحد للذكاء الاصطناعي في حياتكم اليومية لم نتحدث عنه اليوم. قد يكون في التطبيقات، الألعاب، أو حتى في الأشياء التي تستخدمها عائلتكم.»</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AutoNum type="arabicPeriod"/>
            </a:pPr>
            <a:r>
              <a:rPr lang="en-US" b="1">
                <a:solidFill>
                  <a:schemeClr val="dk1"/>
                </a:solidFill>
                <a:latin typeface="Inter"/>
                <a:ea typeface="Inter"/>
                <a:cs typeface="Inter"/>
                <a:sym typeface="Inter"/>
              </a:rPr>
              <a:t>تطبيق طريقة التحقق: </a:t>
            </a:r>
            <a:r>
              <a:rPr lang="en-US">
                <a:solidFill>
                  <a:schemeClr val="dk1"/>
                </a:solidFill>
                <a:latin typeface="Inter"/>
                <a:ea typeface="Inter"/>
                <a:cs typeface="Inter"/>
                <a:sym typeface="Inter"/>
              </a:rPr>
              <a:t>«طبّقوا طريقة التحقق على محتوى واحد ترونه على الإنترنت هذا الأسبوع. ليس بالضرورة أن يكون بالذكاء الاصطناعي - يمكن أن يكون أي خبر أو منشور على وسائل التواصل الاجتماعي.»</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AutoNum type="arabicPeriod"/>
            </a:pPr>
            <a:r>
              <a:rPr lang="en-US" b="1">
                <a:solidFill>
                  <a:schemeClr val="dk1"/>
                </a:solidFill>
                <a:latin typeface="Inter"/>
                <a:ea typeface="Inter"/>
                <a:cs typeface="Inter"/>
                <a:sym typeface="Inter"/>
              </a:rPr>
              <a:t>مشاركة اكتشاف الذكاء الاصطناعي:</a:t>
            </a:r>
            <a:r>
              <a:rPr lang="en-US">
                <a:solidFill>
                  <a:schemeClr val="dk1"/>
                </a:solidFill>
                <a:latin typeface="Inter"/>
                <a:ea typeface="Inter"/>
                <a:cs typeface="Inter"/>
                <a:sym typeface="Inter"/>
              </a:rPr>
              <a:t> «ابحثوا عن اكتشاف رائع بالذكاء الاصطناعي (آمن ومناسب) وشاركوه مع عائلتكم. علموا أفراد عائلتكم شيئًا تعلمتموه اليوم.»</a:t>
            </a:r>
            <a:br>
              <a:rPr lang="en-US">
                <a:solidFill>
                  <a:schemeClr val="dk1"/>
                </a:solidFill>
                <a:latin typeface="Inter"/>
                <a:ea typeface="Inter"/>
                <a:cs typeface="Inter"/>
                <a:sym typeface="Inter"/>
              </a:rPr>
            </a:br>
            <a:endParaRPr>
              <a:solidFill>
                <a:schemeClr val="dk1"/>
              </a:solidFill>
              <a:latin typeface="Inter"/>
              <a:ea typeface="Inter"/>
              <a:cs typeface="Inter"/>
              <a:sym typeface="Inter"/>
            </a:endParaRPr>
          </a:p>
          <a:p>
            <a:pPr marL="0" lvl="0" indent="0" algn="r" rtl="1">
              <a:lnSpc>
                <a:spcPct val="115000"/>
              </a:lnSpc>
              <a:spcBef>
                <a:spcPts val="1200"/>
              </a:spcBef>
              <a:spcAft>
                <a:spcPts val="0"/>
              </a:spcAft>
              <a:buClr>
                <a:schemeClr val="dk1"/>
              </a:buClr>
              <a:buSzPts val="1100"/>
              <a:buFont typeface="Arial"/>
              <a:buNone/>
            </a:pPr>
            <a:r>
              <a:rPr lang="en-US" b="1">
                <a:solidFill>
                  <a:schemeClr val="dk1"/>
                </a:solidFill>
                <a:latin typeface="Inter"/>
                <a:ea typeface="Inter"/>
                <a:cs typeface="Inter"/>
                <a:sym typeface="Inter"/>
              </a:rPr>
              <a:t>كلمة تحفيزية ختامية (دقيقة واحدة):</a:t>
            </a:r>
            <a:endParaRPr>
              <a:solidFill>
                <a:schemeClr val="dk1"/>
              </a:solidFill>
              <a:latin typeface="Inter"/>
              <a:ea typeface="Inter"/>
              <a:cs typeface="Inter"/>
              <a:sym typeface="Inter"/>
            </a:endParaRPr>
          </a:p>
          <a:p>
            <a:pPr marL="0" marR="381000" lvl="0" indent="0" algn="r" rtl="1">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«تذكروا: أنتم لستم مجرد طلاب يتعلمون عن الذكاء الاصطناعي - أنتم الجيل الذي سيُسهم في تشكيل مستقبل الذكاء الاصطناعي في الشرق الأوسط. رؤيتكم، إبداعكم، وفهمكم للثقافة والتقاليد العربية - هذه هي كلها قوى خارقة في عصر الذكاء الاصطناعي. استخدموها بحكمة، استخدموها بأمان، واستخدموها لتجعلوا بلدكم والعالم العربي فخورين بكم!»</a:t>
            </a:r>
            <a:endParaRPr>
              <a:solidFill>
                <a:schemeClr val="dk1"/>
              </a:solidFill>
              <a:latin typeface="Inter"/>
              <a:ea typeface="Inter"/>
              <a:cs typeface="Inter"/>
              <a:sym typeface="Inter"/>
            </a:endParaRPr>
          </a:p>
          <a:p>
            <a:pPr marL="0" lvl="0" indent="0" algn="r" rtl="1">
              <a:spcBef>
                <a:spcPts val="1200"/>
              </a:spcBef>
              <a:spcAft>
                <a:spcPts val="0"/>
              </a:spcAft>
              <a:buNone/>
            </a:pPr>
            <a:endParaRPr/>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4"/>
        <p:cNvGrpSpPr/>
        <p:nvPr/>
      </p:nvGrpSpPr>
      <p:grpSpPr>
        <a:xfrm>
          <a:off x="0" y="0"/>
          <a:ext cx="0" cy="0"/>
          <a:chOff x="0" y="0"/>
          <a:chExt cx="0" cy="0"/>
        </a:xfrm>
      </p:grpSpPr>
      <p:sp>
        <p:nvSpPr>
          <p:cNvPr id="1765" name="Google Shape;1765;g3d3b4c1dd1a_0_4291:notes"/>
          <p:cNvSpPr>
            <a:spLocks noGrp="1" noRot="1" noChangeAspect="1"/>
          </p:cNvSpPr>
          <p:nvPr>
            <p:ph type="sldImg" idx="2"/>
          </p:nvPr>
        </p:nvSpPr>
        <p:spPr>
          <a:xfrm>
            <a:off x="677867"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66" name="Google Shape;1766;g3d3b4c1dd1a_0_4291:notes"/>
          <p:cNvSpPr txBox="1">
            <a:spLocks noGrp="1"/>
          </p:cNvSpPr>
          <p:nvPr>
            <p:ph type="body" idx="1"/>
          </p:nvPr>
        </p:nvSpPr>
        <p:spPr>
          <a:xfrm>
            <a:off x="1219200" y="3257550"/>
            <a:ext cx="97536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0"/>
        <p:cNvGrpSpPr/>
        <p:nvPr/>
      </p:nvGrpSpPr>
      <p:grpSpPr>
        <a:xfrm>
          <a:off x="0" y="0"/>
          <a:ext cx="0" cy="0"/>
          <a:chOff x="0" y="0"/>
          <a:chExt cx="0" cy="0"/>
        </a:xfrm>
      </p:grpSpPr>
      <p:sp>
        <p:nvSpPr>
          <p:cNvPr id="1771" name="Google Shape;1771;g396c162d84a_0_142:notes"/>
          <p:cNvSpPr>
            <a:spLocks noGrp="1" noRot="1" noChangeAspect="1"/>
          </p:cNvSpPr>
          <p:nvPr>
            <p:ph type="sldImg" idx="2"/>
          </p:nvPr>
        </p:nvSpPr>
        <p:spPr>
          <a:xfrm>
            <a:off x="677334" y="514350"/>
            <a:ext cx="10837200" cy="25719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72" name="Google Shape;1772;g396c162d84a_0_142:notes"/>
          <p:cNvSpPr txBox="1">
            <a:spLocks noGrp="1"/>
          </p:cNvSpPr>
          <p:nvPr>
            <p:ph type="body" idx="1"/>
          </p:nvPr>
        </p:nvSpPr>
        <p:spPr>
          <a:xfrm>
            <a:off x="1219200" y="3257550"/>
            <a:ext cx="9753600" cy="3086100"/>
          </a:xfrm>
          <a:prstGeom prst="rect">
            <a:avLst/>
          </a:prstGeom>
          <a:noFill/>
          <a:ln>
            <a:noFill/>
          </a:ln>
        </p:spPr>
        <p:txBody>
          <a:bodyPr spcFirstLastPara="1" wrap="square" lIns="91425" tIns="91425" rIns="91425" bIns="91425" anchor="t" anchorCtr="0">
            <a:noAutofit/>
          </a:bodyPr>
          <a:lstStyle/>
          <a:p>
            <a:pPr marL="0" lvl="0" indent="0" algn="r" rtl="1">
              <a:lnSpc>
                <a:spcPct val="115000"/>
              </a:lnSpc>
              <a:spcBef>
                <a:spcPts val="1800"/>
              </a:spcBef>
              <a:spcAft>
                <a:spcPts val="0"/>
              </a:spcAft>
              <a:buClr>
                <a:schemeClr val="dk1"/>
              </a:buClr>
              <a:buSzPts val="1100"/>
              <a:buFont typeface="Arial"/>
              <a:buNone/>
            </a:pPr>
            <a:r>
              <a:rPr lang="en-US" b="1">
                <a:solidFill>
                  <a:schemeClr val="dk1"/>
                </a:solidFill>
                <a:latin typeface="Inter"/>
                <a:ea typeface="Inter"/>
                <a:cs typeface="Inter"/>
                <a:sym typeface="Inter"/>
              </a:rPr>
              <a:t>دليل استكشاف الأخطاء وإصلاحها:</a:t>
            </a:r>
            <a:endParaRPr b="1">
              <a:solidFill>
                <a:schemeClr val="dk1"/>
              </a:solidFill>
              <a:latin typeface="Inter"/>
              <a:ea typeface="Inter"/>
              <a:cs typeface="Inter"/>
              <a:sym typeface="Inter"/>
            </a:endParaRPr>
          </a:p>
          <a:p>
            <a:pPr marL="0" lvl="0" indent="0" algn="r" rtl="1">
              <a:lnSpc>
                <a:spcPct val="115000"/>
              </a:lnSpc>
              <a:spcBef>
                <a:spcPts val="1400"/>
              </a:spcBef>
              <a:spcAft>
                <a:spcPts val="0"/>
              </a:spcAft>
              <a:buClr>
                <a:schemeClr val="dk1"/>
              </a:buClr>
              <a:buSzPts val="1100"/>
              <a:buFont typeface="Arial"/>
              <a:buNone/>
            </a:pPr>
            <a:r>
              <a:rPr lang="en-US" b="1">
                <a:solidFill>
                  <a:schemeClr val="dk1"/>
                </a:solidFill>
                <a:latin typeface="Inter"/>
                <a:ea typeface="Inter"/>
                <a:cs typeface="Inter"/>
                <a:sym typeface="Inter"/>
              </a:rPr>
              <a:t>إذا فشلت التكنولوجيا:</a:t>
            </a:r>
            <a:endParaRPr b="1">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انتقلوا مباشرةً إلى البدائل ذات الاتصال المنخفض المتاحة.</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استخدموا المواد المطبوعة والأنشطة الحوارية.</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ركزوا على المفاهيم بدلاً من الأدوات - الفهم أهم من التجربة العملية.</a:t>
            </a:r>
            <a:endParaRPr>
              <a:solidFill>
                <a:schemeClr val="dk1"/>
              </a:solidFill>
              <a:latin typeface="Inter"/>
              <a:ea typeface="Inter"/>
              <a:cs typeface="Inter"/>
              <a:sym typeface="Inter"/>
            </a:endParaRPr>
          </a:p>
          <a:p>
            <a:pPr marL="0" lvl="0" indent="0" algn="r" rtl="1">
              <a:lnSpc>
                <a:spcPct val="115000"/>
              </a:lnSpc>
              <a:spcBef>
                <a:spcPts val="1400"/>
              </a:spcBef>
              <a:spcAft>
                <a:spcPts val="0"/>
              </a:spcAft>
              <a:buClr>
                <a:schemeClr val="dk1"/>
              </a:buClr>
              <a:buSzPts val="1100"/>
              <a:buFont typeface="Arial"/>
              <a:buNone/>
            </a:pPr>
            <a:r>
              <a:rPr lang="en-US" b="1">
                <a:solidFill>
                  <a:schemeClr val="dk1"/>
                </a:solidFill>
                <a:latin typeface="Inter"/>
                <a:ea typeface="Inter"/>
                <a:cs typeface="Inter"/>
                <a:sym typeface="Inter"/>
              </a:rPr>
              <a:t>إذا كان الطلاب غير مندمجين:</a:t>
            </a:r>
            <a:endParaRPr b="1">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زيدوا من الحركة - اجعلوا الطلاب يتحركون جسديًا في أنشطة التصويت.</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نادوا على الطلاب الأكثر هدوءًا بأسمائهم، ولكن دون الضغط عليهم.</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اربطوا كل مفهوم بتجاربهم اليومية مع الهواتف ووسائل التواصل الاجتماعي.</a:t>
            </a:r>
            <a:endParaRPr>
              <a:solidFill>
                <a:schemeClr val="dk1"/>
              </a:solidFill>
              <a:latin typeface="Inter"/>
              <a:ea typeface="Inter"/>
              <a:cs typeface="Inter"/>
              <a:sym typeface="Inter"/>
            </a:endParaRPr>
          </a:p>
          <a:p>
            <a:pPr marL="0" lvl="0" indent="0" algn="r" rtl="1">
              <a:lnSpc>
                <a:spcPct val="115000"/>
              </a:lnSpc>
              <a:spcBef>
                <a:spcPts val="1400"/>
              </a:spcBef>
              <a:spcAft>
                <a:spcPts val="0"/>
              </a:spcAft>
              <a:buClr>
                <a:schemeClr val="dk1"/>
              </a:buClr>
              <a:buSzPts val="1100"/>
              <a:buFont typeface="Arial"/>
              <a:buNone/>
            </a:pPr>
            <a:r>
              <a:rPr lang="en-US" b="1">
                <a:solidFill>
                  <a:schemeClr val="dk1"/>
                </a:solidFill>
                <a:latin typeface="Inter"/>
                <a:ea typeface="Inter"/>
                <a:cs typeface="Inter"/>
                <a:sym typeface="Inter"/>
              </a:rPr>
              <a:t>في حال ظهور مواضيع مثيرة للجدل:</a:t>
            </a:r>
            <a:endParaRPr b="1">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أبدوا تفهّمكم للمخاوف: «هذا سؤال مهم».</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أعيدوا التوجيه نحو السلامة والتفكير النقدي: «ما هي الأسئلة التي يجب أن نطرحها حول هذا الموضوع؟»</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اعرضوا عليهم مواصلة النقاش بشكل أعمق بعد الحصة إذا لزم الأمر.</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ركّزوا على مساعدة الطلاب في تنمية التفكير النقدي بدلًا من تقديم أجوبة نهائية.</a:t>
            </a:r>
            <a:endParaRPr>
              <a:solidFill>
                <a:schemeClr val="dk1"/>
              </a:solidFill>
              <a:latin typeface="Inter"/>
              <a:ea typeface="Inter"/>
              <a:cs typeface="Inter"/>
              <a:sym typeface="Inter"/>
            </a:endParaRPr>
          </a:p>
          <a:p>
            <a:pPr marL="0" lvl="0" indent="0" algn="r" rtl="1">
              <a:lnSpc>
                <a:spcPct val="115000"/>
              </a:lnSpc>
              <a:spcBef>
                <a:spcPts val="1400"/>
              </a:spcBef>
              <a:spcAft>
                <a:spcPts val="0"/>
              </a:spcAft>
              <a:buClr>
                <a:schemeClr val="dk1"/>
              </a:buClr>
              <a:buSzPts val="1100"/>
              <a:buFont typeface="Arial"/>
              <a:buNone/>
            </a:pPr>
            <a:r>
              <a:rPr lang="en-US" b="1">
                <a:solidFill>
                  <a:schemeClr val="dk1"/>
                </a:solidFill>
                <a:latin typeface="Inter"/>
                <a:ea typeface="Inter"/>
                <a:cs typeface="Inter"/>
                <a:sym typeface="Inter"/>
              </a:rPr>
              <a:t>إذا كان لدى الطلاب مستويات وصول مختلفة للتكنولوجيا:</a:t>
            </a:r>
            <a:endParaRPr b="1">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أكدوا على الثقافة الرقمية تعني فهم المفاهيم وليست مرتبطة بامتلاك أحدث التقنيات.</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استخدموا أسلوب "التعليم الأقران" – الطلاب الأكثر خبرة يساعدون الآخرين.</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ركزوا على مهارات التفكير النقدي التي تنطبق مهما كان الجهاز المستخدم.</a:t>
            </a:r>
            <a:endParaRPr>
              <a:solidFill>
                <a:schemeClr val="dk1"/>
              </a:solidFill>
              <a:latin typeface="Inter"/>
              <a:ea typeface="Inter"/>
              <a:cs typeface="Inter"/>
              <a:sym typeface="Inter"/>
            </a:endParaRPr>
          </a:p>
          <a:p>
            <a:pPr marL="0" lvl="0" indent="0" algn="r" rtl="1">
              <a:lnSpc>
                <a:spcPct val="115000"/>
              </a:lnSpc>
              <a:spcBef>
                <a:spcPts val="1400"/>
              </a:spcBef>
              <a:spcAft>
                <a:spcPts val="0"/>
              </a:spcAft>
              <a:buClr>
                <a:schemeClr val="dk1"/>
              </a:buClr>
              <a:buSzPts val="1100"/>
              <a:buFont typeface="Arial"/>
              <a:buNone/>
            </a:pPr>
            <a:r>
              <a:rPr lang="en-US" b="1">
                <a:solidFill>
                  <a:schemeClr val="dk1"/>
                </a:solidFill>
                <a:latin typeface="Inter"/>
                <a:ea typeface="Inter"/>
                <a:cs typeface="Inter"/>
                <a:sym typeface="Inter"/>
              </a:rPr>
              <a:t>إدارة الوقت:</a:t>
            </a:r>
            <a:endParaRPr b="1">
              <a:solidFill>
                <a:schemeClr val="dk1"/>
              </a:solidFill>
              <a:latin typeface="Inter"/>
              <a:ea typeface="Inter"/>
              <a:cs typeface="Inter"/>
              <a:sym typeface="Inter"/>
            </a:endParaRPr>
          </a:p>
          <a:p>
            <a:pPr marL="457200" lvl="0" indent="-298450" algn="r" rtl="1">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كل جزء مدته ١٠ دقائق يتضمن نقاط توقف طبيعية.</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إذا تأخر الوقت، أعطوا الأولوية للأنشطة التفاعلية على الشرح المباشر.</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يمكن تقليص فقرة التأمل/التقييم إلى ٥ دقائق عند الحاجة.</a:t>
            </a:r>
            <a:endParaRPr>
              <a:solidFill>
                <a:schemeClr val="dk1"/>
              </a:solidFill>
              <a:latin typeface="Inter"/>
              <a:ea typeface="Inter"/>
              <a:cs typeface="Inter"/>
              <a:sym typeface="Inter"/>
            </a:endParaRPr>
          </a:p>
          <a:p>
            <a:pPr marL="457200" lvl="0" indent="-298450" algn="r" rtl="1">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احرصوا دائمًا على إنهاء الجلسة برسالة التمكين والتحفيز، حتى لو تم اختصار أجزاء أخرى.</a:t>
            </a:r>
            <a:endParaRPr sz="1200">
              <a:solidFill>
                <a:schemeClr val="dk1"/>
              </a:solidFill>
            </a:endParaRPr>
          </a:p>
          <a:p>
            <a:pPr marL="0" lvl="0" indent="0" algn="r" rtl="1">
              <a:lnSpc>
                <a:spcPct val="115000"/>
              </a:lnSpc>
              <a:spcBef>
                <a:spcPts val="1800"/>
              </a:spcBef>
              <a:spcAft>
                <a:spcPts val="0"/>
              </a:spcAft>
              <a:buClr>
                <a:schemeClr val="dk1"/>
              </a:buClr>
              <a:buSzPts val="1100"/>
              <a:buFont typeface="Arial"/>
              <a:buNone/>
            </a:pPr>
            <a:endParaRPr sz="1200" b="1">
              <a:solidFill>
                <a:schemeClr val="dk1"/>
              </a:solidFill>
              <a:latin typeface="Inter"/>
              <a:ea typeface="Inter"/>
              <a:cs typeface="Inter"/>
              <a:sym typeface="Inte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1"/>
        <p:cNvGrpSpPr/>
        <p:nvPr/>
      </p:nvGrpSpPr>
      <p:grpSpPr>
        <a:xfrm>
          <a:off x="0" y="0"/>
          <a:ext cx="0" cy="0"/>
          <a:chOff x="0" y="0"/>
          <a:chExt cx="0" cy="0"/>
        </a:xfrm>
      </p:grpSpPr>
      <p:sp>
        <p:nvSpPr>
          <p:cNvPr id="12" name="Google Shape;12;p2"/>
          <p:cNvSpPr txBox="1">
            <a:spLocks noGrp="1"/>
          </p:cNvSpPr>
          <p:nvPr>
            <p:ph type="title"/>
          </p:nvPr>
        </p:nvSpPr>
        <p:spPr>
          <a:xfrm>
            <a:off x="582414" y="347737"/>
            <a:ext cx="11295380" cy="756919"/>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sz="4800" b="1" i="0">
                <a:solidFill>
                  <a:schemeClr val="lt1"/>
                </a:solidFill>
                <a:latin typeface="Arial"/>
                <a:ea typeface="Arial"/>
                <a:cs typeface="Arial"/>
                <a:sym typeface="Aria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 name="Google Shape;13;p2"/>
          <p:cNvSpPr txBox="1">
            <a:spLocks noGrp="1"/>
          </p:cNvSpPr>
          <p:nvPr>
            <p:ph type="body" idx="1"/>
          </p:nvPr>
        </p:nvSpPr>
        <p:spPr>
          <a:xfrm>
            <a:off x="595114" y="1274973"/>
            <a:ext cx="8044180" cy="1750060"/>
          </a:xfrm>
          <a:prstGeom prst="rect">
            <a:avLst/>
          </a:prstGeom>
          <a:noFill/>
          <a:ln>
            <a:noFill/>
          </a:ln>
        </p:spPr>
        <p:txBody>
          <a:bodyPr spcFirstLastPara="1" wrap="square" lIns="0" tIns="0" rIns="0" bIns="0" anchor="t" anchorCtr="0">
            <a:spAutoFit/>
          </a:bodyPr>
          <a:lstStyle>
            <a:lvl1pPr marL="457200" lvl="0" indent="-228600" algn="l">
              <a:spcBef>
                <a:spcPts val="0"/>
              </a:spcBef>
              <a:spcAft>
                <a:spcPts val="0"/>
              </a:spcAft>
              <a:buSzPts val="1400"/>
              <a:buNone/>
              <a:defRPr sz="2400" b="0" i="0">
                <a:solidFill>
                  <a:srgbClr val="092838"/>
                </a:solidFill>
                <a:latin typeface="Arial"/>
                <a:ea typeface="Arial"/>
                <a:cs typeface="Arial"/>
                <a:sym typeface="Arial"/>
              </a:defRPr>
            </a:lvl1pPr>
            <a:lvl2pPr marL="914400" lvl="1" indent="-228600" algn="l">
              <a:spcBef>
                <a:spcPts val="0"/>
              </a:spcBef>
              <a:spcAft>
                <a:spcPts val="0"/>
              </a:spcAft>
              <a:buSzPts val="1400"/>
              <a:buNone/>
              <a:defRPr/>
            </a:lvl2pPr>
            <a:lvl3pPr marL="1371600" lvl="2" indent="-228600" algn="l">
              <a:spcBef>
                <a:spcPts val="0"/>
              </a:spcBef>
              <a:spcAft>
                <a:spcPts val="0"/>
              </a:spcAft>
              <a:buSzPts val="1400"/>
              <a:buNone/>
              <a:defRPr/>
            </a:lvl3pPr>
            <a:lvl4pPr marL="1828800" lvl="3" indent="-228600" algn="l">
              <a:spcBef>
                <a:spcPts val="0"/>
              </a:spcBef>
              <a:spcAft>
                <a:spcPts val="0"/>
              </a:spcAft>
              <a:buSzPts val="1400"/>
              <a:buNone/>
              <a:defRPr/>
            </a:lvl4pPr>
            <a:lvl5pPr marL="2286000" lvl="4" indent="-228600" algn="l">
              <a:spcBef>
                <a:spcPts val="0"/>
              </a:spcBef>
              <a:spcAft>
                <a:spcPts val="0"/>
              </a:spcAft>
              <a:buSzPts val="1400"/>
              <a:buNone/>
              <a:defRPr/>
            </a:lvl5pPr>
            <a:lvl6pPr marL="2743200" lvl="5" indent="-228600" algn="l">
              <a:spcBef>
                <a:spcPts val="0"/>
              </a:spcBef>
              <a:spcAft>
                <a:spcPts val="0"/>
              </a:spcAft>
              <a:buSzPts val="1400"/>
              <a:buNone/>
              <a:defRPr/>
            </a:lvl6pPr>
            <a:lvl7pPr marL="3200400" lvl="6" indent="-228600" algn="l">
              <a:spcBef>
                <a:spcPts val="0"/>
              </a:spcBef>
              <a:spcAft>
                <a:spcPts val="0"/>
              </a:spcAft>
              <a:buSzPts val="1400"/>
              <a:buNone/>
              <a:defRPr/>
            </a:lvl7pPr>
            <a:lvl8pPr marL="3657600" lvl="7" indent="-228600" algn="l">
              <a:spcBef>
                <a:spcPts val="0"/>
              </a:spcBef>
              <a:spcAft>
                <a:spcPts val="0"/>
              </a:spcAft>
              <a:buSzPts val="1400"/>
              <a:buNone/>
              <a:defRPr/>
            </a:lvl8pPr>
            <a:lvl9pPr marL="4114800" lvl="8" indent="-228600" algn="l">
              <a:spcBef>
                <a:spcPts val="0"/>
              </a:spcBef>
              <a:spcAft>
                <a:spcPts val="0"/>
              </a:spcAft>
              <a:buSzPts val="1400"/>
              <a:buNone/>
              <a:defRPr/>
            </a:lvl9pPr>
          </a:lstStyle>
          <a:p>
            <a:endParaRPr/>
          </a:p>
        </p:txBody>
      </p:sp>
      <p:sp>
        <p:nvSpPr>
          <p:cNvPr id="14" name="Google Shape;14;p2"/>
          <p:cNvSpPr txBox="1">
            <a:spLocks noGrp="1"/>
          </p:cNvSpPr>
          <p:nvPr>
            <p:ph type="ftr" idx="11"/>
          </p:nvPr>
        </p:nvSpPr>
        <p:spPr>
          <a:xfrm>
            <a:off x="4145280" y="6377940"/>
            <a:ext cx="3901440" cy="342900"/>
          </a:xfrm>
          <a:prstGeom prst="rect">
            <a:avLst/>
          </a:prstGeom>
          <a:noFill/>
          <a:ln>
            <a:noFill/>
          </a:ln>
        </p:spPr>
        <p:txBody>
          <a:bodyPr spcFirstLastPara="1" wrap="square" lIns="0" tIns="0" rIns="0" bIns="0" anchor="t" anchorCtr="0">
            <a:spAutoFit/>
          </a:bodyPr>
          <a:lstStyle>
            <a:lvl1pPr lvl="0" algn="ctr">
              <a:spcBef>
                <a:spcPts val="0"/>
              </a:spcBef>
              <a:spcAft>
                <a:spcPts val="0"/>
              </a:spcAft>
              <a:buSzPts val="1400"/>
              <a:buNone/>
              <a:defRPr>
                <a:solidFill>
                  <a:srgbClr val="888888"/>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 name="Google Shape;15;p2"/>
          <p:cNvSpPr txBox="1">
            <a:spLocks noGrp="1"/>
          </p:cNvSpPr>
          <p:nvPr>
            <p:ph type="dt" idx="10"/>
          </p:nvPr>
        </p:nvSpPr>
        <p:spPr>
          <a:xfrm>
            <a:off x="609600" y="6377940"/>
            <a:ext cx="2804160" cy="342900"/>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a:solidFill>
                  <a:srgbClr val="888888"/>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 name="Google Shape;16;p2"/>
          <p:cNvSpPr txBox="1">
            <a:spLocks noGrp="1"/>
          </p:cNvSpPr>
          <p:nvPr>
            <p:ph type="sldNum" idx="12"/>
          </p:nvPr>
        </p:nvSpPr>
        <p:spPr>
          <a:xfrm>
            <a:off x="8778240" y="6377940"/>
            <a:ext cx="2804160" cy="342900"/>
          </a:xfrm>
          <a:prstGeom prst="rect">
            <a:avLst/>
          </a:prstGeom>
          <a:noFill/>
          <a:ln>
            <a:noFill/>
          </a:ln>
        </p:spPr>
        <p:txBody>
          <a:bodyPr spcFirstLastPara="1" wrap="square" lIns="0" tIns="0" rIns="0" bIns="0" anchor="t" anchorCtr="0">
            <a:spAutoFit/>
          </a:bodyPr>
          <a:lstStyle>
            <a:lvl1pPr lvl="0" indent="0" algn="r">
              <a:spcBef>
                <a:spcPts val="0"/>
              </a:spcBef>
              <a:buNone/>
              <a:defRPr>
                <a:solidFill>
                  <a:srgbClr val="888888"/>
                </a:solidFill>
              </a:defRPr>
            </a:lvl1pPr>
            <a:lvl2pPr lvl="1" indent="0" algn="r">
              <a:spcBef>
                <a:spcPts val="0"/>
              </a:spcBef>
              <a:buNone/>
              <a:defRPr>
                <a:solidFill>
                  <a:srgbClr val="888888"/>
                </a:solidFill>
              </a:defRPr>
            </a:lvl2pPr>
            <a:lvl3pPr lvl="2" indent="0" algn="r">
              <a:spcBef>
                <a:spcPts val="0"/>
              </a:spcBef>
              <a:buNone/>
              <a:defRPr>
                <a:solidFill>
                  <a:srgbClr val="888888"/>
                </a:solidFill>
              </a:defRPr>
            </a:lvl3pPr>
            <a:lvl4pPr lvl="3" indent="0" algn="r">
              <a:spcBef>
                <a:spcPts val="0"/>
              </a:spcBef>
              <a:buNone/>
              <a:defRPr>
                <a:solidFill>
                  <a:srgbClr val="888888"/>
                </a:solidFill>
              </a:defRPr>
            </a:lvl4pPr>
            <a:lvl5pPr lvl="4" indent="0" algn="r">
              <a:spcBef>
                <a:spcPts val="0"/>
              </a:spcBef>
              <a:buNone/>
              <a:defRPr>
                <a:solidFill>
                  <a:srgbClr val="888888"/>
                </a:solidFill>
              </a:defRPr>
            </a:lvl5pPr>
            <a:lvl6pPr lvl="5" indent="0" algn="r">
              <a:spcBef>
                <a:spcPts val="0"/>
              </a:spcBef>
              <a:buNone/>
              <a:defRPr>
                <a:solidFill>
                  <a:srgbClr val="888888"/>
                </a:solidFill>
              </a:defRPr>
            </a:lvl6pPr>
            <a:lvl7pPr lvl="6" indent="0" algn="r">
              <a:spcBef>
                <a:spcPts val="0"/>
              </a:spcBef>
              <a:buNone/>
              <a:defRPr>
                <a:solidFill>
                  <a:srgbClr val="888888"/>
                </a:solidFill>
              </a:defRPr>
            </a:lvl7pPr>
            <a:lvl8pPr lvl="7" indent="0" algn="r">
              <a:spcBef>
                <a:spcPts val="0"/>
              </a:spcBef>
              <a:buNone/>
              <a:defRPr>
                <a:solidFill>
                  <a:srgbClr val="888888"/>
                </a:solidFill>
              </a:defRPr>
            </a:lvl8pPr>
            <a:lvl9pPr lvl="8" indent="0" algn="r">
              <a:spcBef>
                <a:spcPts val="0"/>
              </a:spcBef>
              <a:buNone/>
              <a:defRPr>
                <a:solidFill>
                  <a:srgbClr val="888888"/>
                </a:solidFil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matchingName="Title Slide">
  <p:cSld name="Title Slide">
    <p:bg>
      <p:bgPr>
        <a:solidFill>
          <a:schemeClr val="lt1"/>
        </a:solidFill>
        <a:effectLst/>
      </p:bgPr>
    </p:bg>
    <p:spTree>
      <p:nvGrpSpPr>
        <p:cNvPr id="1" name="Shape 17"/>
        <p:cNvGrpSpPr/>
        <p:nvPr/>
      </p:nvGrpSpPr>
      <p:grpSpPr>
        <a:xfrm>
          <a:off x="0" y="0"/>
          <a:ext cx="0" cy="0"/>
          <a:chOff x="0" y="0"/>
          <a:chExt cx="0" cy="0"/>
        </a:xfrm>
      </p:grpSpPr>
      <p:sp>
        <p:nvSpPr>
          <p:cNvPr id="18" name="Google Shape;18;p3"/>
          <p:cNvSpPr/>
          <p:nvPr/>
        </p:nvSpPr>
        <p:spPr>
          <a:xfrm>
            <a:off x="0" y="0"/>
            <a:ext cx="12192000" cy="6858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092838"/>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9" name="Google Shape;19;p3"/>
          <p:cNvSpPr txBox="1">
            <a:spLocks noGrp="1"/>
          </p:cNvSpPr>
          <p:nvPr>
            <p:ph type="ctrTitle"/>
          </p:nvPr>
        </p:nvSpPr>
        <p:spPr>
          <a:xfrm>
            <a:off x="582410" y="302009"/>
            <a:ext cx="7333615" cy="1940560"/>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sz="4800" b="1" i="0">
                <a:solidFill>
                  <a:schemeClr val="lt1"/>
                </a:solidFill>
                <a:latin typeface="Arial"/>
                <a:ea typeface="Arial"/>
                <a:cs typeface="Arial"/>
                <a:sym typeface="Aria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0" name="Google Shape;20;p3"/>
          <p:cNvSpPr txBox="1">
            <a:spLocks noGrp="1"/>
          </p:cNvSpPr>
          <p:nvPr>
            <p:ph type="subTitle" idx="1"/>
          </p:nvPr>
        </p:nvSpPr>
        <p:spPr>
          <a:xfrm>
            <a:off x="1828800" y="3840480"/>
            <a:ext cx="8534400" cy="1714500"/>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sz="2400" b="0" i="0">
                <a:solidFill>
                  <a:srgbClr val="092838"/>
                </a:solidFill>
                <a:latin typeface="Arial"/>
                <a:ea typeface="Arial"/>
                <a:cs typeface="Arial"/>
                <a:sym typeface="Aria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3"/>
          <p:cNvSpPr txBox="1">
            <a:spLocks noGrp="1"/>
          </p:cNvSpPr>
          <p:nvPr>
            <p:ph type="ftr" idx="11"/>
          </p:nvPr>
        </p:nvSpPr>
        <p:spPr>
          <a:xfrm>
            <a:off x="4145280" y="6377940"/>
            <a:ext cx="3901440" cy="342900"/>
          </a:xfrm>
          <a:prstGeom prst="rect">
            <a:avLst/>
          </a:prstGeom>
          <a:noFill/>
          <a:ln>
            <a:noFill/>
          </a:ln>
        </p:spPr>
        <p:txBody>
          <a:bodyPr spcFirstLastPara="1" wrap="square" lIns="0" tIns="0" rIns="0" bIns="0" anchor="t" anchorCtr="0">
            <a:spAutoFit/>
          </a:bodyPr>
          <a:lstStyle>
            <a:lvl1pPr lvl="0" algn="ctr">
              <a:spcBef>
                <a:spcPts val="0"/>
              </a:spcBef>
              <a:spcAft>
                <a:spcPts val="0"/>
              </a:spcAft>
              <a:buSzPts val="1400"/>
              <a:buNone/>
              <a:defRPr>
                <a:solidFill>
                  <a:srgbClr val="888888"/>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 name="Google Shape;22;p3"/>
          <p:cNvSpPr txBox="1">
            <a:spLocks noGrp="1"/>
          </p:cNvSpPr>
          <p:nvPr>
            <p:ph type="dt" idx="10"/>
          </p:nvPr>
        </p:nvSpPr>
        <p:spPr>
          <a:xfrm>
            <a:off x="609600" y="6377940"/>
            <a:ext cx="2804160" cy="342900"/>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a:solidFill>
                  <a:srgbClr val="888888"/>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3"/>
          <p:cNvSpPr txBox="1">
            <a:spLocks noGrp="1"/>
          </p:cNvSpPr>
          <p:nvPr>
            <p:ph type="sldNum" idx="12"/>
          </p:nvPr>
        </p:nvSpPr>
        <p:spPr>
          <a:xfrm>
            <a:off x="8778240" y="6377940"/>
            <a:ext cx="2804160" cy="342900"/>
          </a:xfrm>
          <a:prstGeom prst="rect">
            <a:avLst/>
          </a:prstGeom>
          <a:noFill/>
          <a:ln>
            <a:noFill/>
          </a:ln>
        </p:spPr>
        <p:txBody>
          <a:bodyPr spcFirstLastPara="1" wrap="square" lIns="0" tIns="0" rIns="0" bIns="0" anchor="t" anchorCtr="0">
            <a:spAutoFit/>
          </a:bodyPr>
          <a:lstStyle>
            <a:lvl1pPr lvl="0" indent="0" algn="r">
              <a:spcBef>
                <a:spcPts val="0"/>
              </a:spcBef>
              <a:buNone/>
              <a:defRPr>
                <a:solidFill>
                  <a:srgbClr val="888888"/>
                </a:solidFill>
              </a:defRPr>
            </a:lvl1pPr>
            <a:lvl2pPr lvl="1" indent="0" algn="r">
              <a:spcBef>
                <a:spcPts val="0"/>
              </a:spcBef>
              <a:buNone/>
              <a:defRPr>
                <a:solidFill>
                  <a:srgbClr val="888888"/>
                </a:solidFill>
              </a:defRPr>
            </a:lvl2pPr>
            <a:lvl3pPr lvl="2" indent="0" algn="r">
              <a:spcBef>
                <a:spcPts val="0"/>
              </a:spcBef>
              <a:buNone/>
              <a:defRPr>
                <a:solidFill>
                  <a:srgbClr val="888888"/>
                </a:solidFill>
              </a:defRPr>
            </a:lvl3pPr>
            <a:lvl4pPr lvl="3" indent="0" algn="r">
              <a:spcBef>
                <a:spcPts val="0"/>
              </a:spcBef>
              <a:buNone/>
              <a:defRPr>
                <a:solidFill>
                  <a:srgbClr val="888888"/>
                </a:solidFill>
              </a:defRPr>
            </a:lvl4pPr>
            <a:lvl5pPr lvl="4" indent="0" algn="r">
              <a:spcBef>
                <a:spcPts val="0"/>
              </a:spcBef>
              <a:buNone/>
              <a:defRPr>
                <a:solidFill>
                  <a:srgbClr val="888888"/>
                </a:solidFill>
              </a:defRPr>
            </a:lvl5pPr>
            <a:lvl6pPr lvl="5" indent="0" algn="r">
              <a:spcBef>
                <a:spcPts val="0"/>
              </a:spcBef>
              <a:buNone/>
              <a:defRPr>
                <a:solidFill>
                  <a:srgbClr val="888888"/>
                </a:solidFill>
              </a:defRPr>
            </a:lvl6pPr>
            <a:lvl7pPr lvl="6" indent="0" algn="r">
              <a:spcBef>
                <a:spcPts val="0"/>
              </a:spcBef>
              <a:buNone/>
              <a:defRPr>
                <a:solidFill>
                  <a:srgbClr val="888888"/>
                </a:solidFill>
              </a:defRPr>
            </a:lvl7pPr>
            <a:lvl8pPr lvl="7" indent="0" algn="r">
              <a:spcBef>
                <a:spcPts val="0"/>
              </a:spcBef>
              <a:buNone/>
              <a:defRPr>
                <a:solidFill>
                  <a:srgbClr val="888888"/>
                </a:solidFill>
              </a:defRPr>
            </a:lvl8pPr>
            <a:lvl9pPr lvl="8" indent="0" algn="r">
              <a:spcBef>
                <a:spcPts val="0"/>
              </a:spcBef>
              <a:buNone/>
              <a:defRPr>
                <a:solidFill>
                  <a:srgbClr val="888888"/>
                </a:solidFil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p:cSld name="Blank">
    <p:spTree>
      <p:nvGrpSpPr>
        <p:cNvPr id="1" name="Shape 24"/>
        <p:cNvGrpSpPr/>
        <p:nvPr/>
      </p:nvGrpSpPr>
      <p:grpSpPr>
        <a:xfrm>
          <a:off x="0" y="0"/>
          <a:ext cx="0" cy="0"/>
          <a:chOff x="0" y="0"/>
          <a:chExt cx="0" cy="0"/>
        </a:xfrm>
      </p:grpSpPr>
      <p:sp>
        <p:nvSpPr>
          <p:cNvPr id="25" name="Google Shape;25;p4"/>
          <p:cNvSpPr txBox="1">
            <a:spLocks noGrp="1"/>
          </p:cNvSpPr>
          <p:nvPr>
            <p:ph type="ftr" idx="11"/>
          </p:nvPr>
        </p:nvSpPr>
        <p:spPr>
          <a:xfrm>
            <a:off x="4145280" y="6377940"/>
            <a:ext cx="3901440" cy="342900"/>
          </a:xfrm>
          <a:prstGeom prst="rect">
            <a:avLst/>
          </a:prstGeom>
          <a:noFill/>
          <a:ln>
            <a:noFill/>
          </a:ln>
        </p:spPr>
        <p:txBody>
          <a:bodyPr spcFirstLastPara="1" wrap="square" lIns="0" tIns="0" rIns="0" bIns="0" anchor="t" anchorCtr="0">
            <a:spAutoFit/>
          </a:bodyPr>
          <a:lstStyle>
            <a:lvl1pPr lvl="0" algn="ctr">
              <a:spcBef>
                <a:spcPts val="0"/>
              </a:spcBef>
              <a:spcAft>
                <a:spcPts val="0"/>
              </a:spcAft>
              <a:buSzPts val="1400"/>
              <a:buNone/>
              <a:defRPr>
                <a:solidFill>
                  <a:srgbClr val="888888"/>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6" name="Google Shape;26;p4"/>
          <p:cNvSpPr txBox="1">
            <a:spLocks noGrp="1"/>
          </p:cNvSpPr>
          <p:nvPr>
            <p:ph type="dt" idx="10"/>
          </p:nvPr>
        </p:nvSpPr>
        <p:spPr>
          <a:xfrm>
            <a:off x="609600" y="6377940"/>
            <a:ext cx="2804160" cy="342900"/>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a:solidFill>
                  <a:srgbClr val="888888"/>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 name="Google Shape;27;p4"/>
          <p:cNvSpPr txBox="1">
            <a:spLocks noGrp="1"/>
          </p:cNvSpPr>
          <p:nvPr>
            <p:ph type="sldNum" idx="12"/>
          </p:nvPr>
        </p:nvSpPr>
        <p:spPr>
          <a:xfrm>
            <a:off x="8778240" y="6377940"/>
            <a:ext cx="2804160" cy="342900"/>
          </a:xfrm>
          <a:prstGeom prst="rect">
            <a:avLst/>
          </a:prstGeom>
          <a:noFill/>
          <a:ln>
            <a:noFill/>
          </a:ln>
        </p:spPr>
        <p:txBody>
          <a:bodyPr spcFirstLastPara="1" wrap="square" lIns="0" tIns="0" rIns="0" bIns="0" anchor="t" anchorCtr="0">
            <a:spAutoFit/>
          </a:bodyPr>
          <a:lstStyle>
            <a:lvl1pPr lvl="0" indent="0" algn="r">
              <a:spcBef>
                <a:spcPts val="0"/>
              </a:spcBef>
              <a:buNone/>
              <a:defRPr>
                <a:solidFill>
                  <a:srgbClr val="888888"/>
                </a:solidFill>
              </a:defRPr>
            </a:lvl1pPr>
            <a:lvl2pPr lvl="1" indent="0" algn="r">
              <a:spcBef>
                <a:spcPts val="0"/>
              </a:spcBef>
              <a:buNone/>
              <a:defRPr>
                <a:solidFill>
                  <a:srgbClr val="888888"/>
                </a:solidFill>
              </a:defRPr>
            </a:lvl2pPr>
            <a:lvl3pPr lvl="2" indent="0" algn="r">
              <a:spcBef>
                <a:spcPts val="0"/>
              </a:spcBef>
              <a:buNone/>
              <a:defRPr>
                <a:solidFill>
                  <a:srgbClr val="888888"/>
                </a:solidFill>
              </a:defRPr>
            </a:lvl3pPr>
            <a:lvl4pPr lvl="3" indent="0" algn="r">
              <a:spcBef>
                <a:spcPts val="0"/>
              </a:spcBef>
              <a:buNone/>
              <a:defRPr>
                <a:solidFill>
                  <a:srgbClr val="888888"/>
                </a:solidFill>
              </a:defRPr>
            </a:lvl4pPr>
            <a:lvl5pPr lvl="4" indent="0" algn="r">
              <a:spcBef>
                <a:spcPts val="0"/>
              </a:spcBef>
              <a:buNone/>
              <a:defRPr>
                <a:solidFill>
                  <a:srgbClr val="888888"/>
                </a:solidFill>
              </a:defRPr>
            </a:lvl5pPr>
            <a:lvl6pPr lvl="5" indent="0" algn="r">
              <a:spcBef>
                <a:spcPts val="0"/>
              </a:spcBef>
              <a:buNone/>
              <a:defRPr>
                <a:solidFill>
                  <a:srgbClr val="888888"/>
                </a:solidFill>
              </a:defRPr>
            </a:lvl6pPr>
            <a:lvl7pPr lvl="6" indent="0" algn="r">
              <a:spcBef>
                <a:spcPts val="0"/>
              </a:spcBef>
              <a:buNone/>
              <a:defRPr>
                <a:solidFill>
                  <a:srgbClr val="888888"/>
                </a:solidFill>
              </a:defRPr>
            </a:lvl7pPr>
            <a:lvl8pPr lvl="7" indent="0" algn="r">
              <a:spcBef>
                <a:spcPts val="0"/>
              </a:spcBef>
              <a:buNone/>
              <a:defRPr>
                <a:solidFill>
                  <a:srgbClr val="888888"/>
                </a:solidFill>
              </a:defRPr>
            </a:lvl8pPr>
            <a:lvl9pPr lvl="8" indent="0" algn="r">
              <a:spcBef>
                <a:spcPts val="0"/>
              </a:spcBef>
              <a:buNone/>
              <a:defRPr>
                <a:solidFill>
                  <a:srgbClr val="888888"/>
                </a:solidFil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p:cSld name="Two Content">
    <p:spTree>
      <p:nvGrpSpPr>
        <p:cNvPr id="1" name="Shape 28"/>
        <p:cNvGrpSpPr/>
        <p:nvPr/>
      </p:nvGrpSpPr>
      <p:grpSpPr>
        <a:xfrm>
          <a:off x="0" y="0"/>
          <a:ext cx="0" cy="0"/>
          <a:chOff x="0" y="0"/>
          <a:chExt cx="0" cy="0"/>
        </a:xfrm>
      </p:grpSpPr>
      <p:sp>
        <p:nvSpPr>
          <p:cNvPr id="29" name="Google Shape;29;p5"/>
          <p:cNvSpPr txBox="1">
            <a:spLocks noGrp="1"/>
          </p:cNvSpPr>
          <p:nvPr>
            <p:ph type="title"/>
          </p:nvPr>
        </p:nvSpPr>
        <p:spPr>
          <a:xfrm>
            <a:off x="582414" y="347737"/>
            <a:ext cx="11295380" cy="756919"/>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sz="4800" b="1" i="0">
                <a:solidFill>
                  <a:schemeClr val="lt1"/>
                </a:solidFill>
                <a:latin typeface="Arial"/>
                <a:ea typeface="Arial"/>
                <a:cs typeface="Arial"/>
                <a:sym typeface="Aria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0" name="Google Shape;30;p5"/>
          <p:cNvSpPr txBox="1">
            <a:spLocks noGrp="1"/>
          </p:cNvSpPr>
          <p:nvPr>
            <p:ph type="body" idx="1"/>
          </p:nvPr>
        </p:nvSpPr>
        <p:spPr>
          <a:xfrm>
            <a:off x="609600" y="1577340"/>
            <a:ext cx="5303520" cy="4526280"/>
          </a:xfrm>
          <a:prstGeom prst="rect">
            <a:avLst/>
          </a:prstGeom>
          <a:noFill/>
          <a:ln>
            <a:noFill/>
          </a:ln>
        </p:spPr>
        <p:txBody>
          <a:bodyPr spcFirstLastPara="1" wrap="square" lIns="0" tIns="0" rIns="0" bIns="0" anchor="t" anchorCtr="0">
            <a:spAutoFit/>
          </a:bodyPr>
          <a:lstStyle>
            <a:lvl1pPr marL="457200" lvl="0" indent="-228600" algn="l">
              <a:spcBef>
                <a:spcPts val="0"/>
              </a:spcBef>
              <a:spcAft>
                <a:spcPts val="0"/>
              </a:spcAft>
              <a:buSzPts val="1400"/>
              <a:buNone/>
              <a:defRPr/>
            </a:lvl1pPr>
            <a:lvl2pPr marL="914400" lvl="1" indent="-228600" algn="l">
              <a:spcBef>
                <a:spcPts val="0"/>
              </a:spcBef>
              <a:spcAft>
                <a:spcPts val="0"/>
              </a:spcAft>
              <a:buSzPts val="1400"/>
              <a:buNone/>
              <a:defRPr/>
            </a:lvl2pPr>
            <a:lvl3pPr marL="1371600" lvl="2" indent="-228600" algn="l">
              <a:spcBef>
                <a:spcPts val="0"/>
              </a:spcBef>
              <a:spcAft>
                <a:spcPts val="0"/>
              </a:spcAft>
              <a:buSzPts val="1400"/>
              <a:buNone/>
              <a:defRPr/>
            </a:lvl3pPr>
            <a:lvl4pPr marL="1828800" lvl="3" indent="-228600" algn="l">
              <a:spcBef>
                <a:spcPts val="0"/>
              </a:spcBef>
              <a:spcAft>
                <a:spcPts val="0"/>
              </a:spcAft>
              <a:buSzPts val="1400"/>
              <a:buNone/>
              <a:defRPr/>
            </a:lvl4pPr>
            <a:lvl5pPr marL="2286000" lvl="4" indent="-228600" algn="l">
              <a:spcBef>
                <a:spcPts val="0"/>
              </a:spcBef>
              <a:spcAft>
                <a:spcPts val="0"/>
              </a:spcAft>
              <a:buSzPts val="1400"/>
              <a:buNone/>
              <a:defRPr/>
            </a:lvl5pPr>
            <a:lvl6pPr marL="2743200" lvl="5" indent="-228600" algn="l">
              <a:spcBef>
                <a:spcPts val="0"/>
              </a:spcBef>
              <a:spcAft>
                <a:spcPts val="0"/>
              </a:spcAft>
              <a:buSzPts val="1400"/>
              <a:buNone/>
              <a:defRPr/>
            </a:lvl6pPr>
            <a:lvl7pPr marL="3200400" lvl="6" indent="-228600" algn="l">
              <a:spcBef>
                <a:spcPts val="0"/>
              </a:spcBef>
              <a:spcAft>
                <a:spcPts val="0"/>
              </a:spcAft>
              <a:buSzPts val="1400"/>
              <a:buNone/>
              <a:defRPr/>
            </a:lvl7pPr>
            <a:lvl8pPr marL="3657600" lvl="7" indent="-228600" algn="l">
              <a:spcBef>
                <a:spcPts val="0"/>
              </a:spcBef>
              <a:spcAft>
                <a:spcPts val="0"/>
              </a:spcAft>
              <a:buSzPts val="1400"/>
              <a:buNone/>
              <a:defRPr/>
            </a:lvl8pPr>
            <a:lvl9pPr marL="4114800" lvl="8" indent="-228600" algn="l">
              <a:spcBef>
                <a:spcPts val="0"/>
              </a:spcBef>
              <a:spcAft>
                <a:spcPts val="0"/>
              </a:spcAft>
              <a:buSzPts val="1400"/>
              <a:buNone/>
              <a:defRPr/>
            </a:lvl9pPr>
          </a:lstStyle>
          <a:p>
            <a:endParaRPr/>
          </a:p>
        </p:txBody>
      </p:sp>
      <p:sp>
        <p:nvSpPr>
          <p:cNvPr id="31" name="Google Shape;31;p5"/>
          <p:cNvSpPr txBox="1">
            <a:spLocks noGrp="1"/>
          </p:cNvSpPr>
          <p:nvPr>
            <p:ph type="body" idx="2"/>
          </p:nvPr>
        </p:nvSpPr>
        <p:spPr>
          <a:xfrm>
            <a:off x="6278880" y="1577340"/>
            <a:ext cx="5303520" cy="4526280"/>
          </a:xfrm>
          <a:prstGeom prst="rect">
            <a:avLst/>
          </a:prstGeom>
          <a:noFill/>
          <a:ln>
            <a:noFill/>
          </a:ln>
        </p:spPr>
        <p:txBody>
          <a:bodyPr spcFirstLastPara="1" wrap="square" lIns="0" tIns="0" rIns="0" bIns="0" anchor="t" anchorCtr="0">
            <a:spAutoFit/>
          </a:bodyPr>
          <a:lstStyle>
            <a:lvl1pPr marL="457200" lvl="0" indent="-228600" algn="l">
              <a:spcBef>
                <a:spcPts val="0"/>
              </a:spcBef>
              <a:spcAft>
                <a:spcPts val="0"/>
              </a:spcAft>
              <a:buSzPts val="1400"/>
              <a:buNone/>
              <a:defRPr/>
            </a:lvl1pPr>
            <a:lvl2pPr marL="914400" lvl="1" indent="-228600" algn="l">
              <a:spcBef>
                <a:spcPts val="0"/>
              </a:spcBef>
              <a:spcAft>
                <a:spcPts val="0"/>
              </a:spcAft>
              <a:buSzPts val="1400"/>
              <a:buNone/>
              <a:defRPr/>
            </a:lvl2pPr>
            <a:lvl3pPr marL="1371600" lvl="2" indent="-228600" algn="l">
              <a:spcBef>
                <a:spcPts val="0"/>
              </a:spcBef>
              <a:spcAft>
                <a:spcPts val="0"/>
              </a:spcAft>
              <a:buSzPts val="1400"/>
              <a:buNone/>
              <a:defRPr/>
            </a:lvl3pPr>
            <a:lvl4pPr marL="1828800" lvl="3" indent="-228600" algn="l">
              <a:spcBef>
                <a:spcPts val="0"/>
              </a:spcBef>
              <a:spcAft>
                <a:spcPts val="0"/>
              </a:spcAft>
              <a:buSzPts val="1400"/>
              <a:buNone/>
              <a:defRPr/>
            </a:lvl4pPr>
            <a:lvl5pPr marL="2286000" lvl="4" indent="-228600" algn="l">
              <a:spcBef>
                <a:spcPts val="0"/>
              </a:spcBef>
              <a:spcAft>
                <a:spcPts val="0"/>
              </a:spcAft>
              <a:buSzPts val="1400"/>
              <a:buNone/>
              <a:defRPr/>
            </a:lvl5pPr>
            <a:lvl6pPr marL="2743200" lvl="5" indent="-228600" algn="l">
              <a:spcBef>
                <a:spcPts val="0"/>
              </a:spcBef>
              <a:spcAft>
                <a:spcPts val="0"/>
              </a:spcAft>
              <a:buSzPts val="1400"/>
              <a:buNone/>
              <a:defRPr/>
            </a:lvl6pPr>
            <a:lvl7pPr marL="3200400" lvl="6" indent="-228600" algn="l">
              <a:spcBef>
                <a:spcPts val="0"/>
              </a:spcBef>
              <a:spcAft>
                <a:spcPts val="0"/>
              </a:spcAft>
              <a:buSzPts val="1400"/>
              <a:buNone/>
              <a:defRPr/>
            </a:lvl7pPr>
            <a:lvl8pPr marL="3657600" lvl="7" indent="-228600" algn="l">
              <a:spcBef>
                <a:spcPts val="0"/>
              </a:spcBef>
              <a:spcAft>
                <a:spcPts val="0"/>
              </a:spcAft>
              <a:buSzPts val="1400"/>
              <a:buNone/>
              <a:defRPr/>
            </a:lvl8pPr>
            <a:lvl9pPr marL="4114800" lvl="8" indent="-228600" algn="l">
              <a:spcBef>
                <a:spcPts val="0"/>
              </a:spcBef>
              <a:spcAft>
                <a:spcPts val="0"/>
              </a:spcAft>
              <a:buSzPts val="1400"/>
              <a:buNone/>
              <a:defRPr/>
            </a:lvl9pPr>
          </a:lstStyle>
          <a:p>
            <a:endParaRPr/>
          </a:p>
        </p:txBody>
      </p:sp>
      <p:sp>
        <p:nvSpPr>
          <p:cNvPr id="32" name="Google Shape;32;p5"/>
          <p:cNvSpPr txBox="1">
            <a:spLocks noGrp="1"/>
          </p:cNvSpPr>
          <p:nvPr>
            <p:ph type="ftr" idx="11"/>
          </p:nvPr>
        </p:nvSpPr>
        <p:spPr>
          <a:xfrm>
            <a:off x="4145280" y="6377940"/>
            <a:ext cx="3901440" cy="342900"/>
          </a:xfrm>
          <a:prstGeom prst="rect">
            <a:avLst/>
          </a:prstGeom>
          <a:noFill/>
          <a:ln>
            <a:noFill/>
          </a:ln>
        </p:spPr>
        <p:txBody>
          <a:bodyPr spcFirstLastPara="1" wrap="square" lIns="0" tIns="0" rIns="0" bIns="0" anchor="t" anchorCtr="0">
            <a:spAutoFit/>
          </a:bodyPr>
          <a:lstStyle>
            <a:lvl1pPr lvl="0" algn="ctr">
              <a:spcBef>
                <a:spcPts val="0"/>
              </a:spcBef>
              <a:spcAft>
                <a:spcPts val="0"/>
              </a:spcAft>
              <a:buSzPts val="1400"/>
              <a:buNone/>
              <a:defRPr>
                <a:solidFill>
                  <a:srgbClr val="888888"/>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5"/>
          <p:cNvSpPr txBox="1">
            <a:spLocks noGrp="1"/>
          </p:cNvSpPr>
          <p:nvPr>
            <p:ph type="dt" idx="10"/>
          </p:nvPr>
        </p:nvSpPr>
        <p:spPr>
          <a:xfrm>
            <a:off x="609600" y="6377940"/>
            <a:ext cx="2804160" cy="342900"/>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a:solidFill>
                  <a:srgbClr val="888888"/>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4" name="Google Shape;34;p5"/>
          <p:cNvSpPr txBox="1">
            <a:spLocks noGrp="1"/>
          </p:cNvSpPr>
          <p:nvPr>
            <p:ph type="sldNum" idx="12"/>
          </p:nvPr>
        </p:nvSpPr>
        <p:spPr>
          <a:xfrm>
            <a:off x="8778240" y="6377940"/>
            <a:ext cx="2804160" cy="342900"/>
          </a:xfrm>
          <a:prstGeom prst="rect">
            <a:avLst/>
          </a:prstGeom>
          <a:noFill/>
          <a:ln>
            <a:noFill/>
          </a:ln>
        </p:spPr>
        <p:txBody>
          <a:bodyPr spcFirstLastPara="1" wrap="square" lIns="0" tIns="0" rIns="0" bIns="0" anchor="t" anchorCtr="0">
            <a:spAutoFit/>
          </a:bodyPr>
          <a:lstStyle>
            <a:lvl1pPr lvl="0" indent="0" algn="r">
              <a:spcBef>
                <a:spcPts val="0"/>
              </a:spcBef>
              <a:buNone/>
              <a:defRPr>
                <a:solidFill>
                  <a:srgbClr val="888888"/>
                </a:solidFill>
              </a:defRPr>
            </a:lvl1pPr>
            <a:lvl2pPr lvl="1" indent="0" algn="r">
              <a:spcBef>
                <a:spcPts val="0"/>
              </a:spcBef>
              <a:buNone/>
              <a:defRPr>
                <a:solidFill>
                  <a:srgbClr val="888888"/>
                </a:solidFill>
              </a:defRPr>
            </a:lvl2pPr>
            <a:lvl3pPr lvl="2" indent="0" algn="r">
              <a:spcBef>
                <a:spcPts val="0"/>
              </a:spcBef>
              <a:buNone/>
              <a:defRPr>
                <a:solidFill>
                  <a:srgbClr val="888888"/>
                </a:solidFill>
              </a:defRPr>
            </a:lvl3pPr>
            <a:lvl4pPr lvl="3" indent="0" algn="r">
              <a:spcBef>
                <a:spcPts val="0"/>
              </a:spcBef>
              <a:buNone/>
              <a:defRPr>
                <a:solidFill>
                  <a:srgbClr val="888888"/>
                </a:solidFill>
              </a:defRPr>
            </a:lvl4pPr>
            <a:lvl5pPr lvl="4" indent="0" algn="r">
              <a:spcBef>
                <a:spcPts val="0"/>
              </a:spcBef>
              <a:buNone/>
              <a:defRPr>
                <a:solidFill>
                  <a:srgbClr val="888888"/>
                </a:solidFill>
              </a:defRPr>
            </a:lvl5pPr>
            <a:lvl6pPr lvl="5" indent="0" algn="r">
              <a:spcBef>
                <a:spcPts val="0"/>
              </a:spcBef>
              <a:buNone/>
              <a:defRPr>
                <a:solidFill>
                  <a:srgbClr val="888888"/>
                </a:solidFill>
              </a:defRPr>
            </a:lvl6pPr>
            <a:lvl7pPr lvl="6" indent="0" algn="r">
              <a:spcBef>
                <a:spcPts val="0"/>
              </a:spcBef>
              <a:buNone/>
              <a:defRPr>
                <a:solidFill>
                  <a:srgbClr val="888888"/>
                </a:solidFill>
              </a:defRPr>
            </a:lvl7pPr>
            <a:lvl8pPr lvl="7" indent="0" algn="r">
              <a:spcBef>
                <a:spcPts val="0"/>
              </a:spcBef>
              <a:buNone/>
              <a:defRPr>
                <a:solidFill>
                  <a:srgbClr val="888888"/>
                </a:solidFill>
              </a:defRPr>
            </a:lvl8pPr>
            <a:lvl9pPr lvl="8" indent="0" algn="r">
              <a:spcBef>
                <a:spcPts val="0"/>
              </a:spcBef>
              <a:buNone/>
              <a:defRPr>
                <a:solidFill>
                  <a:srgbClr val="888888"/>
                </a:solidFil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p:cSld name="Title Only">
    <p:spTree>
      <p:nvGrpSpPr>
        <p:cNvPr id="1" name="Shape 35"/>
        <p:cNvGrpSpPr/>
        <p:nvPr/>
      </p:nvGrpSpPr>
      <p:grpSpPr>
        <a:xfrm>
          <a:off x="0" y="0"/>
          <a:ext cx="0" cy="0"/>
          <a:chOff x="0" y="0"/>
          <a:chExt cx="0" cy="0"/>
        </a:xfrm>
      </p:grpSpPr>
      <p:sp>
        <p:nvSpPr>
          <p:cNvPr id="36" name="Google Shape;36;p6"/>
          <p:cNvSpPr txBox="1">
            <a:spLocks noGrp="1"/>
          </p:cNvSpPr>
          <p:nvPr>
            <p:ph type="title"/>
          </p:nvPr>
        </p:nvSpPr>
        <p:spPr>
          <a:xfrm>
            <a:off x="582414" y="347737"/>
            <a:ext cx="11295380" cy="756919"/>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sz="4800" b="1" i="0">
                <a:solidFill>
                  <a:schemeClr val="lt1"/>
                </a:solidFill>
                <a:latin typeface="Arial"/>
                <a:ea typeface="Arial"/>
                <a:cs typeface="Arial"/>
                <a:sym typeface="Aria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7" name="Google Shape;37;p6"/>
          <p:cNvSpPr txBox="1">
            <a:spLocks noGrp="1"/>
          </p:cNvSpPr>
          <p:nvPr>
            <p:ph type="ftr" idx="11"/>
          </p:nvPr>
        </p:nvSpPr>
        <p:spPr>
          <a:xfrm>
            <a:off x="4145280" y="6377940"/>
            <a:ext cx="3901440" cy="342900"/>
          </a:xfrm>
          <a:prstGeom prst="rect">
            <a:avLst/>
          </a:prstGeom>
          <a:noFill/>
          <a:ln>
            <a:noFill/>
          </a:ln>
        </p:spPr>
        <p:txBody>
          <a:bodyPr spcFirstLastPara="1" wrap="square" lIns="0" tIns="0" rIns="0" bIns="0" anchor="t" anchorCtr="0">
            <a:spAutoFit/>
          </a:bodyPr>
          <a:lstStyle>
            <a:lvl1pPr lvl="0" algn="ctr">
              <a:spcBef>
                <a:spcPts val="0"/>
              </a:spcBef>
              <a:spcAft>
                <a:spcPts val="0"/>
              </a:spcAft>
              <a:buSzPts val="1400"/>
              <a:buNone/>
              <a:defRPr>
                <a:solidFill>
                  <a:srgbClr val="888888"/>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6"/>
          <p:cNvSpPr txBox="1">
            <a:spLocks noGrp="1"/>
          </p:cNvSpPr>
          <p:nvPr>
            <p:ph type="dt" idx="10"/>
          </p:nvPr>
        </p:nvSpPr>
        <p:spPr>
          <a:xfrm>
            <a:off x="609600" y="6377940"/>
            <a:ext cx="2804160" cy="342900"/>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a:solidFill>
                  <a:srgbClr val="888888"/>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6"/>
          <p:cNvSpPr txBox="1">
            <a:spLocks noGrp="1"/>
          </p:cNvSpPr>
          <p:nvPr>
            <p:ph type="sldNum" idx="12"/>
          </p:nvPr>
        </p:nvSpPr>
        <p:spPr>
          <a:xfrm>
            <a:off x="8778240" y="6377940"/>
            <a:ext cx="2804160" cy="342900"/>
          </a:xfrm>
          <a:prstGeom prst="rect">
            <a:avLst/>
          </a:prstGeom>
          <a:noFill/>
          <a:ln>
            <a:noFill/>
          </a:ln>
        </p:spPr>
        <p:txBody>
          <a:bodyPr spcFirstLastPara="1" wrap="square" lIns="0" tIns="0" rIns="0" bIns="0" anchor="t" anchorCtr="0">
            <a:spAutoFit/>
          </a:bodyPr>
          <a:lstStyle>
            <a:lvl1pPr lvl="0" indent="0" algn="r">
              <a:spcBef>
                <a:spcPts val="0"/>
              </a:spcBef>
              <a:buNone/>
              <a:defRPr>
                <a:solidFill>
                  <a:srgbClr val="888888"/>
                </a:solidFill>
              </a:defRPr>
            </a:lvl1pPr>
            <a:lvl2pPr lvl="1" indent="0" algn="r">
              <a:spcBef>
                <a:spcPts val="0"/>
              </a:spcBef>
              <a:buNone/>
              <a:defRPr>
                <a:solidFill>
                  <a:srgbClr val="888888"/>
                </a:solidFill>
              </a:defRPr>
            </a:lvl2pPr>
            <a:lvl3pPr lvl="2" indent="0" algn="r">
              <a:spcBef>
                <a:spcPts val="0"/>
              </a:spcBef>
              <a:buNone/>
              <a:defRPr>
                <a:solidFill>
                  <a:srgbClr val="888888"/>
                </a:solidFill>
              </a:defRPr>
            </a:lvl3pPr>
            <a:lvl4pPr lvl="3" indent="0" algn="r">
              <a:spcBef>
                <a:spcPts val="0"/>
              </a:spcBef>
              <a:buNone/>
              <a:defRPr>
                <a:solidFill>
                  <a:srgbClr val="888888"/>
                </a:solidFill>
              </a:defRPr>
            </a:lvl4pPr>
            <a:lvl5pPr lvl="4" indent="0" algn="r">
              <a:spcBef>
                <a:spcPts val="0"/>
              </a:spcBef>
              <a:buNone/>
              <a:defRPr>
                <a:solidFill>
                  <a:srgbClr val="888888"/>
                </a:solidFill>
              </a:defRPr>
            </a:lvl5pPr>
            <a:lvl6pPr lvl="5" indent="0" algn="r">
              <a:spcBef>
                <a:spcPts val="0"/>
              </a:spcBef>
              <a:buNone/>
              <a:defRPr>
                <a:solidFill>
                  <a:srgbClr val="888888"/>
                </a:solidFill>
              </a:defRPr>
            </a:lvl6pPr>
            <a:lvl7pPr lvl="6" indent="0" algn="r">
              <a:spcBef>
                <a:spcPts val="0"/>
              </a:spcBef>
              <a:buNone/>
              <a:defRPr>
                <a:solidFill>
                  <a:srgbClr val="888888"/>
                </a:solidFill>
              </a:defRPr>
            </a:lvl7pPr>
            <a:lvl8pPr lvl="7" indent="0" algn="r">
              <a:spcBef>
                <a:spcPts val="0"/>
              </a:spcBef>
              <a:buNone/>
              <a:defRPr>
                <a:solidFill>
                  <a:srgbClr val="888888"/>
                </a:solidFill>
              </a:defRPr>
            </a:lvl8pPr>
            <a:lvl9pPr lvl="8" indent="0" algn="r">
              <a:spcBef>
                <a:spcPts val="0"/>
              </a:spcBef>
              <a:buNone/>
              <a:defRPr>
                <a:solidFill>
                  <a:srgbClr val="888888"/>
                </a:solidFil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p:cSld name="Moduel">
    <p:spTree>
      <p:nvGrpSpPr>
        <p:cNvPr id="1" name="Shape 40"/>
        <p:cNvGrpSpPr/>
        <p:nvPr/>
      </p:nvGrpSpPr>
      <p:grpSpPr>
        <a:xfrm>
          <a:off x="0" y="0"/>
          <a:ext cx="0" cy="0"/>
          <a:chOff x="0" y="0"/>
          <a:chExt cx="0" cy="0"/>
        </a:xfrm>
      </p:grpSpPr>
      <p:sp>
        <p:nvSpPr>
          <p:cNvPr id="41" name="Google Shape;41;p7"/>
          <p:cNvSpPr txBox="1">
            <a:spLocks noGrp="1"/>
          </p:cNvSpPr>
          <p:nvPr>
            <p:ph type="subTitle" idx="1"/>
          </p:nvPr>
        </p:nvSpPr>
        <p:spPr>
          <a:xfrm>
            <a:off x="469400" y="6020867"/>
            <a:ext cx="1874700" cy="2067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Clr>
                <a:srgbClr val="1C2B33"/>
              </a:buClr>
              <a:buSzPts val="200"/>
              <a:buFont typeface="Montserrat Medium"/>
              <a:buNone/>
              <a:defRPr sz="900" b="0" i="0" u="none" strike="noStrike" cap="none">
                <a:solidFill>
                  <a:srgbClr val="67788A"/>
                </a:solidFill>
                <a:latin typeface="Montserrat Medium"/>
                <a:ea typeface="Montserrat Medium"/>
                <a:cs typeface="Montserrat Medium"/>
                <a:sym typeface="Montserrat Medium"/>
              </a:defRPr>
            </a:lvl1pPr>
            <a:lvl2pPr marR="0" lvl="1" algn="l">
              <a:lnSpc>
                <a:spcPct val="125000"/>
              </a:lnSpc>
              <a:spcBef>
                <a:spcPts val="0"/>
              </a:spcBef>
              <a:spcAft>
                <a:spcPts val="0"/>
              </a:spcAft>
              <a:buClr>
                <a:schemeClr val="dk1"/>
              </a:buClr>
              <a:buSzPts val="1000"/>
              <a:buFont typeface="Arial"/>
              <a:buNone/>
              <a:defRPr sz="1200" b="0" i="0" u="none" strike="noStrike" cap="none">
                <a:solidFill>
                  <a:schemeClr val="dk1"/>
                </a:solidFill>
                <a:latin typeface="Montserrat"/>
                <a:ea typeface="Montserrat"/>
                <a:cs typeface="Montserrat"/>
                <a:sym typeface="Montserrat"/>
              </a:defRPr>
            </a:lvl2pPr>
            <a:lvl3pPr marR="0" lvl="2" algn="l">
              <a:lnSpc>
                <a:spcPct val="125000"/>
              </a:lnSpc>
              <a:spcBef>
                <a:spcPts val="0"/>
              </a:spcBef>
              <a:spcAft>
                <a:spcPts val="0"/>
              </a:spcAft>
              <a:buClr>
                <a:schemeClr val="dk1"/>
              </a:buClr>
              <a:buSzPts val="1000"/>
              <a:buFont typeface="Arial"/>
              <a:buNone/>
              <a:defRPr sz="1200" b="0" i="0" u="none" strike="noStrike" cap="none">
                <a:solidFill>
                  <a:schemeClr val="dk1"/>
                </a:solidFill>
                <a:latin typeface="Montserrat"/>
                <a:ea typeface="Montserrat"/>
                <a:cs typeface="Montserrat"/>
                <a:sym typeface="Montserrat"/>
              </a:defRPr>
            </a:lvl3pPr>
            <a:lvl4pPr marR="0" lvl="3" algn="l">
              <a:lnSpc>
                <a:spcPct val="125000"/>
              </a:lnSpc>
              <a:spcBef>
                <a:spcPts val="0"/>
              </a:spcBef>
              <a:spcAft>
                <a:spcPts val="0"/>
              </a:spcAft>
              <a:buClr>
                <a:schemeClr val="dk1"/>
              </a:buClr>
              <a:buSzPts val="1000"/>
              <a:buFont typeface="Arial"/>
              <a:buNone/>
              <a:defRPr sz="1200" b="0" i="0" u="none" strike="noStrike" cap="none">
                <a:solidFill>
                  <a:schemeClr val="dk1"/>
                </a:solidFill>
                <a:latin typeface="Montserrat"/>
                <a:ea typeface="Montserrat"/>
                <a:cs typeface="Montserrat"/>
                <a:sym typeface="Montserrat"/>
              </a:defRPr>
            </a:lvl4pPr>
            <a:lvl5pPr marR="0" lvl="4" algn="l">
              <a:lnSpc>
                <a:spcPct val="125000"/>
              </a:lnSpc>
              <a:spcBef>
                <a:spcPts val="0"/>
              </a:spcBef>
              <a:spcAft>
                <a:spcPts val="0"/>
              </a:spcAft>
              <a:buClr>
                <a:schemeClr val="dk1"/>
              </a:buClr>
              <a:buSzPts val="1000"/>
              <a:buFont typeface="Arial"/>
              <a:buNone/>
              <a:defRPr sz="1200" b="0" i="0" u="none" strike="noStrike" cap="none">
                <a:solidFill>
                  <a:schemeClr val="dk1"/>
                </a:solidFill>
                <a:latin typeface="Montserrat"/>
                <a:ea typeface="Montserrat"/>
                <a:cs typeface="Montserrat"/>
                <a:sym typeface="Montserrat"/>
              </a:defRPr>
            </a:lvl5pPr>
            <a:lvl6pPr marR="0" lvl="5" algn="l">
              <a:lnSpc>
                <a:spcPct val="125000"/>
              </a:lnSpc>
              <a:spcBef>
                <a:spcPts val="0"/>
              </a:spcBef>
              <a:spcAft>
                <a:spcPts val="0"/>
              </a:spcAft>
              <a:buClr>
                <a:srgbClr val="1C2B33"/>
              </a:buClr>
              <a:buSzPts val="1200"/>
              <a:buFont typeface="Arial"/>
              <a:buNone/>
              <a:defRPr sz="1200" b="0" i="0" u="none" strike="noStrike" cap="none">
                <a:solidFill>
                  <a:schemeClr val="dk1"/>
                </a:solidFill>
                <a:latin typeface="Arial"/>
                <a:ea typeface="Arial"/>
                <a:cs typeface="Arial"/>
                <a:sym typeface="Arial"/>
              </a:defRPr>
            </a:lvl6pPr>
            <a:lvl7pPr marR="0" lvl="6" algn="l">
              <a:lnSpc>
                <a:spcPct val="125000"/>
              </a:lnSpc>
              <a:spcBef>
                <a:spcPts val="0"/>
              </a:spcBef>
              <a:spcAft>
                <a:spcPts val="0"/>
              </a:spcAft>
              <a:buClr>
                <a:srgbClr val="1C2B33"/>
              </a:buClr>
              <a:buSzPts val="1200"/>
              <a:buFont typeface="Arial"/>
              <a:buNone/>
              <a:defRPr sz="1200" b="0" i="0" u="none" strike="noStrike" cap="none">
                <a:solidFill>
                  <a:schemeClr val="dk1"/>
                </a:solidFill>
                <a:latin typeface="Arial"/>
                <a:ea typeface="Arial"/>
                <a:cs typeface="Arial"/>
                <a:sym typeface="Arial"/>
              </a:defRPr>
            </a:lvl7pPr>
            <a:lvl8pPr marR="0" lvl="7" algn="l">
              <a:lnSpc>
                <a:spcPct val="125000"/>
              </a:lnSpc>
              <a:spcBef>
                <a:spcPts val="0"/>
              </a:spcBef>
              <a:spcAft>
                <a:spcPts val="0"/>
              </a:spcAft>
              <a:buClr>
                <a:srgbClr val="1C2B33"/>
              </a:buClr>
              <a:buSzPts val="1200"/>
              <a:buFont typeface="Arial"/>
              <a:buNone/>
              <a:defRPr sz="1200" b="0" i="0" u="none" strike="noStrike" cap="none">
                <a:solidFill>
                  <a:schemeClr val="dk1"/>
                </a:solidFill>
                <a:latin typeface="Arial"/>
                <a:ea typeface="Arial"/>
                <a:cs typeface="Arial"/>
                <a:sym typeface="Arial"/>
              </a:defRPr>
            </a:lvl8pPr>
            <a:lvl9pPr marR="0" lvl="8" algn="l">
              <a:lnSpc>
                <a:spcPct val="125000"/>
              </a:lnSpc>
              <a:spcBef>
                <a:spcPts val="0"/>
              </a:spcBef>
              <a:spcAft>
                <a:spcPts val="0"/>
              </a:spcAft>
              <a:buClr>
                <a:srgbClr val="1C2B33"/>
              </a:buClr>
              <a:buSzPts val="1200"/>
              <a:buFont typeface="Arial"/>
              <a:buNone/>
              <a:defRPr sz="1200" b="0" i="0" u="none" strike="noStrike" cap="none">
                <a:solidFill>
                  <a:schemeClr val="dk1"/>
                </a:solidFill>
                <a:latin typeface="Arial"/>
                <a:ea typeface="Arial"/>
                <a:cs typeface="Arial"/>
                <a:sym typeface="Arial"/>
              </a:defRPr>
            </a:lvl9pPr>
          </a:lstStyle>
          <a:p>
            <a:endParaRPr/>
          </a:p>
        </p:txBody>
      </p:sp>
      <p:sp>
        <p:nvSpPr>
          <p:cNvPr id="42" name="Google Shape;42;p7"/>
          <p:cNvSpPr txBox="1">
            <a:spLocks noGrp="1"/>
          </p:cNvSpPr>
          <p:nvPr>
            <p:ph type="ctrTitle"/>
          </p:nvPr>
        </p:nvSpPr>
        <p:spPr>
          <a:xfrm>
            <a:off x="466283" y="2432897"/>
            <a:ext cx="2749200" cy="996300"/>
          </a:xfrm>
          <a:prstGeom prst="rect">
            <a:avLst/>
          </a:prstGeom>
          <a:noFill/>
          <a:ln>
            <a:noFill/>
          </a:ln>
        </p:spPr>
        <p:txBody>
          <a:bodyPr spcFirstLastPara="1" wrap="square" lIns="0" tIns="0" rIns="0" bIns="0" anchor="t" anchorCtr="0">
            <a:noAutofit/>
          </a:bodyPr>
          <a:lstStyle>
            <a:lvl1pPr marR="0" lvl="0" algn="l">
              <a:lnSpc>
                <a:spcPct val="108000"/>
              </a:lnSpc>
              <a:spcBef>
                <a:spcPts val="0"/>
              </a:spcBef>
              <a:spcAft>
                <a:spcPts val="0"/>
              </a:spcAft>
              <a:buClr>
                <a:schemeClr val="lt2"/>
              </a:buClr>
              <a:buSzPts val="2800"/>
              <a:buFont typeface="Arial"/>
              <a:buNone/>
              <a:defRPr sz="3600" b="1" i="0" u="none" strike="noStrike" cap="none">
                <a:solidFill>
                  <a:srgbClr val="67788A"/>
                </a:solidFill>
                <a:latin typeface="Montserrat SemiBold"/>
                <a:ea typeface="Montserrat SemiBold"/>
                <a:cs typeface="Montserrat SemiBold"/>
                <a:sym typeface="Montserrat SemiBold"/>
              </a:defRPr>
            </a:lvl1pPr>
            <a:lvl2pPr marR="0" lvl="1" algn="l">
              <a:lnSpc>
                <a:spcPct val="100000"/>
              </a:lnSpc>
              <a:spcBef>
                <a:spcPts val="0"/>
              </a:spcBef>
              <a:spcAft>
                <a:spcPts val="0"/>
              </a:spcAft>
              <a:buClr>
                <a:srgbClr val="1C2B33"/>
              </a:buClr>
              <a:buSzPts val="2800"/>
              <a:buFont typeface="Arial"/>
              <a:buNone/>
              <a:defRPr sz="1200" b="0" i="0" u="none" strike="noStrike" cap="none">
                <a:solidFill>
                  <a:srgbClr val="1C2B33"/>
                </a:solidFill>
                <a:latin typeface="Arial"/>
                <a:ea typeface="Arial"/>
                <a:cs typeface="Arial"/>
                <a:sym typeface="Arial"/>
              </a:defRPr>
            </a:lvl2pPr>
            <a:lvl3pPr marR="0" lvl="2" algn="l">
              <a:lnSpc>
                <a:spcPct val="100000"/>
              </a:lnSpc>
              <a:spcBef>
                <a:spcPts val="0"/>
              </a:spcBef>
              <a:spcAft>
                <a:spcPts val="0"/>
              </a:spcAft>
              <a:buClr>
                <a:srgbClr val="1C2B33"/>
              </a:buClr>
              <a:buSzPts val="2800"/>
              <a:buFont typeface="Arial"/>
              <a:buNone/>
              <a:defRPr sz="1200" b="0" i="0" u="none" strike="noStrike" cap="none">
                <a:solidFill>
                  <a:srgbClr val="1C2B33"/>
                </a:solidFill>
                <a:latin typeface="Arial"/>
                <a:ea typeface="Arial"/>
                <a:cs typeface="Arial"/>
                <a:sym typeface="Arial"/>
              </a:defRPr>
            </a:lvl3pPr>
            <a:lvl4pPr marR="0" lvl="3" algn="l">
              <a:lnSpc>
                <a:spcPct val="100000"/>
              </a:lnSpc>
              <a:spcBef>
                <a:spcPts val="0"/>
              </a:spcBef>
              <a:spcAft>
                <a:spcPts val="0"/>
              </a:spcAft>
              <a:buClr>
                <a:srgbClr val="1C2B33"/>
              </a:buClr>
              <a:buSzPts val="2800"/>
              <a:buFont typeface="Arial"/>
              <a:buNone/>
              <a:defRPr sz="1200" b="0" i="0" u="none" strike="noStrike" cap="none">
                <a:solidFill>
                  <a:srgbClr val="1C2B33"/>
                </a:solidFill>
                <a:latin typeface="Arial"/>
                <a:ea typeface="Arial"/>
                <a:cs typeface="Arial"/>
                <a:sym typeface="Arial"/>
              </a:defRPr>
            </a:lvl4pPr>
            <a:lvl5pPr marR="0" lvl="4" algn="l">
              <a:lnSpc>
                <a:spcPct val="100000"/>
              </a:lnSpc>
              <a:spcBef>
                <a:spcPts val="0"/>
              </a:spcBef>
              <a:spcAft>
                <a:spcPts val="0"/>
              </a:spcAft>
              <a:buClr>
                <a:srgbClr val="1C2B33"/>
              </a:buClr>
              <a:buSzPts val="2800"/>
              <a:buFont typeface="Arial"/>
              <a:buNone/>
              <a:defRPr sz="1200" b="0" i="0" u="none" strike="noStrike" cap="none">
                <a:solidFill>
                  <a:srgbClr val="1C2B33"/>
                </a:solidFill>
                <a:latin typeface="Arial"/>
                <a:ea typeface="Arial"/>
                <a:cs typeface="Arial"/>
                <a:sym typeface="Arial"/>
              </a:defRPr>
            </a:lvl5pPr>
            <a:lvl6pPr marR="0" lvl="5" algn="l">
              <a:lnSpc>
                <a:spcPct val="100000"/>
              </a:lnSpc>
              <a:spcBef>
                <a:spcPts val="0"/>
              </a:spcBef>
              <a:spcAft>
                <a:spcPts val="0"/>
              </a:spcAft>
              <a:buClr>
                <a:srgbClr val="1C2B33"/>
              </a:buClr>
              <a:buSzPts val="2800"/>
              <a:buFont typeface="Arial"/>
              <a:buNone/>
              <a:defRPr sz="1200" b="0" i="0" u="none" strike="noStrike" cap="none">
                <a:solidFill>
                  <a:srgbClr val="1C2B33"/>
                </a:solidFill>
                <a:latin typeface="Arial"/>
                <a:ea typeface="Arial"/>
                <a:cs typeface="Arial"/>
                <a:sym typeface="Arial"/>
              </a:defRPr>
            </a:lvl6pPr>
            <a:lvl7pPr marR="0" lvl="6" algn="l">
              <a:lnSpc>
                <a:spcPct val="100000"/>
              </a:lnSpc>
              <a:spcBef>
                <a:spcPts val="0"/>
              </a:spcBef>
              <a:spcAft>
                <a:spcPts val="0"/>
              </a:spcAft>
              <a:buClr>
                <a:srgbClr val="1C2B33"/>
              </a:buClr>
              <a:buSzPts val="2800"/>
              <a:buFont typeface="Arial"/>
              <a:buNone/>
              <a:defRPr sz="1200" b="0" i="0" u="none" strike="noStrike" cap="none">
                <a:solidFill>
                  <a:srgbClr val="1C2B33"/>
                </a:solidFill>
                <a:latin typeface="Arial"/>
                <a:ea typeface="Arial"/>
                <a:cs typeface="Arial"/>
                <a:sym typeface="Arial"/>
              </a:defRPr>
            </a:lvl7pPr>
            <a:lvl8pPr marR="0" lvl="7" algn="l">
              <a:lnSpc>
                <a:spcPct val="100000"/>
              </a:lnSpc>
              <a:spcBef>
                <a:spcPts val="0"/>
              </a:spcBef>
              <a:spcAft>
                <a:spcPts val="0"/>
              </a:spcAft>
              <a:buClr>
                <a:srgbClr val="1C2B33"/>
              </a:buClr>
              <a:buSzPts val="2800"/>
              <a:buFont typeface="Arial"/>
              <a:buNone/>
              <a:defRPr sz="1200" b="0" i="0" u="none" strike="noStrike" cap="none">
                <a:solidFill>
                  <a:srgbClr val="1C2B33"/>
                </a:solidFill>
                <a:latin typeface="Arial"/>
                <a:ea typeface="Arial"/>
                <a:cs typeface="Arial"/>
                <a:sym typeface="Arial"/>
              </a:defRPr>
            </a:lvl8pPr>
            <a:lvl9pPr marR="0" lvl="8" algn="l">
              <a:lnSpc>
                <a:spcPct val="100000"/>
              </a:lnSpc>
              <a:spcBef>
                <a:spcPts val="0"/>
              </a:spcBef>
              <a:spcAft>
                <a:spcPts val="0"/>
              </a:spcAft>
              <a:buClr>
                <a:srgbClr val="1C2B33"/>
              </a:buClr>
              <a:buSzPts val="2800"/>
              <a:buFont typeface="Arial"/>
              <a:buNone/>
              <a:defRPr sz="1200" b="0" i="0" u="none" strike="noStrike" cap="none">
                <a:solidFill>
                  <a:srgbClr val="1C2B33"/>
                </a:solidFill>
                <a:latin typeface="Arial"/>
                <a:ea typeface="Arial"/>
                <a:cs typeface="Arial"/>
                <a:sym typeface="Arial"/>
              </a:defRPr>
            </a:lvl9pPr>
          </a:lstStyle>
          <a:p>
            <a:endParaRPr/>
          </a:p>
        </p:txBody>
      </p:sp>
      <p:sp>
        <p:nvSpPr>
          <p:cNvPr id="43" name="Google Shape;43;p7"/>
          <p:cNvSpPr txBox="1">
            <a:spLocks noGrp="1"/>
          </p:cNvSpPr>
          <p:nvPr>
            <p:ph type="subTitle" idx="2"/>
          </p:nvPr>
        </p:nvSpPr>
        <p:spPr>
          <a:xfrm>
            <a:off x="470856" y="2095897"/>
            <a:ext cx="2744700" cy="2169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Clr>
                <a:srgbClr val="1C2B33"/>
              </a:buClr>
              <a:buSzPts val="300"/>
              <a:buFont typeface="Montserrat"/>
              <a:buNone/>
              <a:defRPr sz="1200" b="1" i="0" u="none" strike="noStrike" cap="none">
                <a:solidFill>
                  <a:srgbClr val="67788A"/>
                </a:solidFill>
                <a:latin typeface="Montserrat"/>
                <a:ea typeface="Montserrat"/>
                <a:cs typeface="Montserrat"/>
                <a:sym typeface="Montserrat"/>
              </a:defRPr>
            </a:lvl1pPr>
            <a:lvl2pPr marR="0" lvl="1" algn="l">
              <a:lnSpc>
                <a:spcPct val="125000"/>
              </a:lnSpc>
              <a:spcBef>
                <a:spcPts val="0"/>
              </a:spcBef>
              <a:spcAft>
                <a:spcPts val="0"/>
              </a:spcAft>
              <a:buClr>
                <a:schemeClr val="lt1"/>
              </a:buClr>
              <a:buSzPts val="1000"/>
              <a:buFont typeface="Arial"/>
              <a:buNone/>
              <a:defRPr sz="1200" b="0" i="0" u="none" strike="noStrike" cap="none">
                <a:solidFill>
                  <a:schemeClr val="lt1"/>
                </a:solidFill>
                <a:latin typeface="Montserrat"/>
                <a:ea typeface="Montserrat"/>
                <a:cs typeface="Montserrat"/>
                <a:sym typeface="Montserrat"/>
              </a:defRPr>
            </a:lvl2pPr>
            <a:lvl3pPr marR="0" lvl="2" algn="l">
              <a:lnSpc>
                <a:spcPct val="125000"/>
              </a:lnSpc>
              <a:spcBef>
                <a:spcPts val="0"/>
              </a:spcBef>
              <a:spcAft>
                <a:spcPts val="0"/>
              </a:spcAft>
              <a:buClr>
                <a:schemeClr val="lt1"/>
              </a:buClr>
              <a:buSzPts val="1000"/>
              <a:buFont typeface="Arial"/>
              <a:buNone/>
              <a:defRPr sz="1200" b="0" i="0" u="none" strike="noStrike" cap="none">
                <a:solidFill>
                  <a:schemeClr val="lt1"/>
                </a:solidFill>
                <a:latin typeface="Montserrat"/>
                <a:ea typeface="Montserrat"/>
                <a:cs typeface="Montserrat"/>
                <a:sym typeface="Montserrat"/>
              </a:defRPr>
            </a:lvl3pPr>
            <a:lvl4pPr marR="0" lvl="3" algn="l">
              <a:lnSpc>
                <a:spcPct val="125000"/>
              </a:lnSpc>
              <a:spcBef>
                <a:spcPts val="0"/>
              </a:spcBef>
              <a:spcAft>
                <a:spcPts val="0"/>
              </a:spcAft>
              <a:buClr>
                <a:schemeClr val="lt1"/>
              </a:buClr>
              <a:buSzPts val="1000"/>
              <a:buFont typeface="Arial"/>
              <a:buNone/>
              <a:defRPr sz="1200" b="0" i="0" u="none" strike="noStrike" cap="none">
                <a:solidFill>
                  <a:schemeClr val="lt1"/>
                </a:solidFill>
                <a:latin typeface="Montserrat"/>
                <a:ea typeface="Montserrat"/>
                <a:cs typeface="Montserrat"/>
                <a:sym typeface="Montserrat"/>
              </a:defRPr>
            </a:lvl4pPr>
            <a:lvl5pPr marR="0" lvl="4" algn="l">
              <a:lnSpc>
                <a:spcPct val="125000"/>
              </a:lnSpc>
              <a:spcBef>
                <a:spcPts val="0"/>
              </a:spcBef>
              <a:spcAft>
                <a:spcPts val="0"/>
              </a:spcAft>
              <a:buClr>
                <a:schemeClr val="lt1"/>
              </a:buClr>
              <a:buSzPts val="1000"/>
              <a:buFont typeface="Arial"/>
              <a:buNone/>
              <a:defRPr sz="1200" b="0" i="0" u="none" strike="noStrike" cap="none">
                <a:solidFill>
                  <a:schemeClr val="lt1"/>
                </a:solidFill>
                <a:latin typeface="Montserrat"/>
                <a:ea typeface="Montserrat"/>
                <a:cs typeface="Montserrat"/>
                <a:sym typeface="Montserrat"/>
              </a:defRPr>
            </a:lvl5pPr>
            <a:lvl6pPr marR="0" lvl="5" algn="l">
              <a:lnSpc>
                <a:spcPct val="125000"/>
              </a:lnSpc>
              <a:spcBef>
                <a:spcPts val="0"/>
              </a:spcBef>
              <a:spcAft>
                <a:spcPts val="0"/>
              </a:spcAft>
              <a:buClr>
                <a:srgbClr val="1C2B33"/>
              </a:buClr>
              <a:buSzPts val="1200"/>
              <a:buFont typeface="Arial"/>
              <a:buNone/>
              <a:defRPr sz="1200" b="0" i="0" u="none" strike="noStrike" cap="none">
                <a:solidFill>
                  <a:schemeClr val="lt1"/>
                </a:solidFill>
                <a:latin typeface="Arial"/>
                <a:ea typeface="Arial"/>
                <a:cs typeface="Arial"/>
                <a:sym typeface="Arial"/>
              </a:defRPr>
            </a:lvl6pPr>
            <a:lvl7pPr marR="0" lvl="6" algn="l">
              <a:lnSpc>
                <a:spcPct val="125000"/>
              </a:lnSpc>
              <a:spcBef>
                <a:spcPts val="0"/>
              </a:spcBef>
              <a:spcAft>
                <a:spcPts val="0"/>
              </a:spcAft>
              <a:buClr>
                <a:srgbClr val="1C2B33"/>
              </a:buClr>
              <a:buSzPts val="1200"/>
              <a:buFont typeface="Arial"/>
              <a:buNone/>
              <a:defRPr sz="1200" b="0" i="0" u="none" strike="noStrike" cap="none">
                <a:solidFill>
                  <a:schemeClr val="lt1"/>
                </a:solidFill>
                <a:latin typeface="Arial"/>
                <a:ea typeface="Arial"/>
                <a:cs typeface="Arial"/>
                <a:sym typeface="Arial"/>
              </a:defRPr>
            </a:lvl7pPr>
            <a:lvl8pPr marR="0" lvl="7" algn="l">
              <a:lnSpc>
                <a:spcPct val="125000"/>
              </a:lnSpc>
              <a:spcBef>
                <a:spcPts val="0"/>
              </a:spcBef>
              <a:spcAft>
                <a:spcPts val="0"/>
              </a:spcAft>
              <a:buClr>
                <a:srgbClr val="1C2B33"/>
              </a:buClr>
              <a:buSzPts val="1200"/>
              <a:buFont typeface="Arial"/>
              <a:buNone/>
              <a:defRPr sz="1200" b="0" i="0" u="none" strike="noStrike" cap="none">
                <a:solidFill>
                  <a:schemeClr val="lt1"/>
                </a:solidFill>
                <a:latin typeface="Arial"/>
                <a:ea typeface="Arial"/>
                <a:cs typeface="Arial"/>
                <a:sym typeface="Arial"/>
              </a:defRPr>
            </a:lvl8pPr>
            <a:lvl9pPr marR="0" lvl="8" algn="l">
              <a:lnSpc>
                <a:spcPct val="125000"/>
              </a:lnSpc>
              <a:spcBef>
                <a:spcPts val="0"/>
              </a:spcBef>
              <a:spcAft>
                <a:spcPts val="0"/>
              </a:spcAft>
              <a:buClr>
                <a:srgbClr val="1C2B33"/>
              </a:buClr>
              <a:buSzPts val="1200"/>
              <a:buFont typeface="Arial"/>
              <a:buNone/>
              <a:defRPr sz="1200" b="0" i="0" u="none" strike="noStrike" cap="none">
                <a:solidFill>
                  <a:schemeClr val="lt1"/>
                </a:solidFill>
                <a:latin typeface="Arial"/>
                <a:ea typeface="Arial"/>
                <a:cs typeface="Arial"/>
                <a:sym typeface="Arial"/>
              </a:defRPr>
            </a:lvl9pPr>
          </a:lstStyle>
          <a:p>
            <a:endParaRPr/>
          </a:p>
        </p:txBody>
      </p:sp>
      <p:sp>
        <p:nvSpPr>
          <p:cNvPr id="44" name="Google Shape;44;p7"/>
          <p:cNvSpPr txBox="1">
            <a:spLocks noGrp="1"/>
          </p:cNvSpPr>
          <p:nvPr>
            <p:ph type="body" idx="3"/>
          </p:nvPr>
        </p:nvSpPr>
        <p:spPr>
          <a:xfrm>
            <a:off x="469138" y="6227459"/>
            <a:ext cx="1875000" cy="241500"/>
          </a:xfrm>
          <a:prstGeom prst="rect">
            <a:avLst/>
          </a:prstGeom>
          <a:noFill/>
          <a:ln>
            <a:noFill/>
          </a:ln>
        </p:spPr>
        <p:txBody>
          <a:bodyPr spcFirstLastPara="1" wrap="square" lIns="45725" tIns="22850" rIns="45725" bIns="22850" anchor="t" anchorCtr="0">
            <a:normAutofit/>
          </a:bodyPr>
          <a:lstStyle>
            <a:lvl1pPr marL="457200" marR="0" lvl="0" indent="-241300" algn="l">
              <a:lnSpc>
                <a:spcPct val="129000"/>
              </a:lnSpc>
              <a:spcBef>
                <a:spcPts val="0"/>
              </a:spcBef>
              <a:spcAft>
                <a:spcPts val="0"/>
              </a:spcAft>
              <a:buClr>
                <a:srgbClr val="1C2B33"/>
              </a:buClr>
              <a:buSzPts val="200"/>
              <a:buFont typeface="Montserrat"/>
              <a:buChar char="•"/>
              <a:defRPr sz="900" b="0" i="0" u="none" strike="noStrike" cap="none">
                <a:solidFill>
                  <a:srgbClr val="67788A"/>
                </a:solidFill>
                <a:latin typeface="Montserrat"/>
                <a:ea typeface="Montserrat"/>
                <a:cs typeface="Montserrat"/>
                <a:sym typeface="Montserrat"/>
              </a:defRPr>
            </a:lvl1pPr>
            <a:lvl2pPr marL="914400" marR="0" lvl="1" indent="-292100" algn="l">
              <a:lnSpc>
                <a:spcPct val="129000"/>
              </a:lnSpc>
              <a:spcBef>
                <a:spcPts val="600"/>
              </a:spcBef>
              <a:spcAft>
                <a:spcPts val="0"/>
              </a:spcAft>
              <a:buClr>
                <a:srgbClr val="1C2B33"/>
              </a:buClr>
              <a:buSzPts val="1000"/>
              <a:buFont typeface="Arial"/>
              <a:buChar char="•"/>
              <a:defRPr sz="1200" b="0" i="0" u="none" strike="noStrike" cap="none">
                <a:solidFill>
                  <a:srgbClr val="1C2B33"/>
                </a:solidFill>
                <a:latin typeface="Montserrat"/>
                <a:ea typeface="Montserrat"/>
                <a:cs typeface="Montserrat"/>
                <a:sym typeface="Montserrat"/>
              </a:defRPr>
            </a:lvl2pPr>
            <a:lvl3pPr marL="1371600" marR="0" lvl="2" indent="-292100" algn="l">
              <a:lnSpc>
                <a:spcPct val="129000"/>
              </a:lnSpc>
              <a:spcBef>
                <a:spcPts val="600"/>
              </a:spcBef>
              <a:spcAft>
                <a:spcPts val="0"/>
              </a:spcAft>
              <a:buClr>
                <a:srgbClr val="1C2B33"/>
              </a:buClr>
              <a:buSzPts val="1000"/>
              <a:buFont typeface="Arial"/>
              <a:buChar char="﹘"/>
              <a:defRPr sz="1200" b="0" i="0" u="none" strike="noStrike" cap="none">
                <a:solidFill>
                  <a:srgbClr val="1C2B33"/>
                </a:solidFill>
                <a:latin typeface="Montserrat"/>
                <a:ea typeface="Montserrat"/>
                <a:cs typeface="Montserrat"/>
                <a:sym typeface="Montserrat"/>
              </a:defRPr>
            </a:lvl3pPr>
            <a:lvl4pPr marL="1828800" marR="0" lvl="3" indent="-292100" algn="l">
              <a:lnSpc>
                <a:spcPct val="129000"/>
              </a:lnSpc>
              <a:spcBef>
                <a:spcPts val="600"/>
              </a:spcBef>
              <a:spcAft>
                <a:spcPts val="0"/>
              </a:spcAft>
              <a:buClr>
                <a:srgbClr val="1C2B33"/>
              </a:buClr>
              <a:buSzPts val="1000"/>
              <a:buFont typeface="Arial"/>
              <a:buChar char="﹘"/>
              <a:defRPr sz="1200" b="0" i="0" u="none" strike="noStrike" cap="none">
                <a:solidFill>
                  <a:srgbClr val="1C2B33"/>
                </a:solidFill>
                <a:latin typeface="Montserrat"/>
                <a:ea typeface="Montserrat"/>
                <a:cs typeface="Montserrat"/>
                <a:sym typeface="Montserrat"/>
              </a:defRPr>
            </a:lvl4pPr>
            <a:lvl5pPr marL="2286000" marR="0" lvl="4" indent="-292100" algn="l">
              <a:lnSpc>
                <a:spcPct val="129000"/>
              </a:lnSpc>
              <a:spcBef>
                <a:spcPts val="600"/>
              </a:spcBef>
              <a:spcAft>
                <a:spcPts val="0"/>
              </a:spcAft>
              <a:buClr>
                <a:srgbClr val="1C2B33"/>
              </a:buClr>
              <a:buSzPts val="1000"/>
              <a:buFont typeface="Arial"/>
              <a:buChar char="﹘"/>
              <a:defRPr sz="1200" b="0" i="0" u="none" strike="noStrike" cap="none">
                <a:solidFill>
                  <a:srgbClr val="1C2B33"/>
                </a:solidFill>
                <a:latin typeface="Montserrat"/>
                <a:ea typeface="Montserrat"/>
                <a:cs typeface="Montserrat"/>
                <a:sym typeface="Montserrat"/>
              </a:defRPr>
            </a:lvl5pPr>
            <a:lvl6pPr marL="2743200" marR="0" lvl="5" indent="-228600" algn="l">
              <a:lnSpc>
                <a:spcPct val="100000"/>
              </a:lnSpc>
              <a:spcBef>
                <a:spcPts val="600"/>
              </a:spcBef>
              <a:spcAft>
                <a:spcPts val="0"/>
              </a:spcAft>
              <a:buClr>
                <a:srgbClr val="000000"/>
              </a:buClr>
              <a:buSzPts val="700"/>
              <a:buFont typeface="Arial"/>
              <a:buNone/>
              <a:defRPr sz="1200" b="0" i="0" u="none" strike="noStrike" cap="none">
                <a:solidFill>
                  <a:srgbClr val="1C2B33"/>
                </a:solidFill>
                <a:latin typeface="Arial"/>
                <a:ea typeface="Arial"/>
                <a:cs typeface="Arial"/>
                <a:sym typeface="Arial"/>
              </a:defRPr>
            </a:lvl6pPr>
            <a:lvl7pPr marL="3200400" marR="0" lvl="6" indent="-228600" algn="l">
              <a:lnSpc>
                <a:spcPct val="100000"/>
              </a:lnSpc>
              <a:spcBef>
                <a:spcPts val="0"/>
              </a:spcBef>
              <a:spcAft>
                <a:spcPts val="0"/>
              </a:spcAft>
              <a:buClr>
                <a:srgbClr val="000000"/>
              </a:buClr>
              <a:buSzPts val="700"/>
              <a:buFont typeface="Arial"/>
              <a:buNone/>
              <a:defRPr sz="1200" b="0" i="0" u="none" strike="noStrike" cap="none">
                <a:solidFill>
                  <a:srgbClr val="1C2B33"/>
                </a:solidFill>
                <a:latin typeface="Arial"/>
                <a:ea typeface="Arial"/>
                <a:cs typeface="Arial"/>
                <a:sym typeface="Arial"/>
              </a:defRPr>
            </a:lvl7pPr>
            <a:lvl8pPr marL="3657600" marR="0" lvl="7" indent="-228600" algn="l">
              <a:lnSpc>
                <a:spcPct val="100000"/>
              </a:lnSpc>
              <a:spcBef>
                <a:spcPts val="0"/>
              </a:spcBef>
              <a:spcAft>
                <a:spcPts val="0"/>
              </a:spcAft>
              <a:buClr>
                <a:srgbClr val="000000"/>
              </a:buClr>
              <a:buSzPts val="700"/>
              <a:buFont typeface="Arial"/>
              <a:buNone/>
              <a:defRPr sz="1200" b="0" i="0" u="none" strike="noStrike" cap="none">
                <a:solidFill>
                  <a:srgbClr val="1C2B33"/>
                </a:solidFill>
                <a:latin typeface="Arial"/>
                <a:ea typeface="Arial"/>
                <a:cs typeface="Arial"/>
                <a:sym typeface="Arial"/>
              </a:defRPr>
            </a:lvl8pPr>
            <a:lvl9pPr marL="4114800" marR="0" lvl="8" indent="-228600" algn="l">
              <a:lnSpc>
                <a:spcPct val="100000"/>
              </a:lnSpc>
              <a:spcBef>
                <a:spcPts val="0"/>
              </a:spcBef>
              <a:spcAft>
                <a:spcPts val="0"/>
              </a:spcAft>
              <a:buClr>
                <a:srgbClr val="000000"/>
              </a:buClr>
              <a:buSzPts val="700"/>
              <a:buFont typeface="Arial"/>
              <a:buNone/>
              <a:defRPr sz="1200" b="0" i="0" u="none" strike="noStrike" cap="none">
                <a:solidFill>
                  <a:srgbClr val="1C2B33"/>
                </a:solidFill>
                <a:latin typeface="Arial"/>
                <a:ea typeface="Arial"/>
                <a:cs typeface="Arial"/>
                <a:sym typeface="Arial"/>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p:cSld name="Moduel">
    <p:spTree>
      <p:nvGrpSpPr>
        <p:cNvPr id="1" name="Shape 46"/>
        <p:cNvGrpSpPr/>
        <p:nvPr/>
      </p:nvGrpSpPr>
      <p:grpSpPr>
        <a:xfrm>
          <a:off x="0" y="0"/>
          <a:ext cx="0" cy="0"/>
          <a:chOff x="0" y="0"/>
          <a:chExt cx="0" cy="0"/>
        </a:xfrm>
      </p:grpSpPr>
      <p:sp>
        <p:nvSpPr>
          <p:cNvPr id="47" name="Google Shape;47;p9"/>
          <p:cNvSpPr txBox="1">
            <a:spLocks noGrp="1"/>
          </p:cNvSpPr>
          <p:nvPr>
            <p:ph type="subTitle" idx="1"/>
          </p:nvPr>
        </p:nvSpPr>
        <p:spPr>
          <a:xfrm>
            <a:off x="469400" y="6020867"/>
            <a:ext cx="1874700" cy="2067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Clr>
                <a:srgbClr val="1C2B33"/>
              </a:buClr>
              <a:buSzPts val="200"/>
              <a:buFont typeface="Montserrat Medium"/>
              <a:buNone/>
              <a:defRPr sz="900" b="0" i="0" u="none" strike="noStrike" cap="none">
                <a:solidFill>
                  <a:srgbClr val="67788A"/>
                </a:solidFill>
                <a:latin typeface="Montserrat Medium"/>
                <a:ea typeface="Montserrat Medium"/>
                <a:cs typeface="Montserrat Medium"/>
                <a:sym typeface="Montserrat Medium"/>
              </a:defRPr>
            </a:lvl1pPr>
            <a:lvl2pPr marR="0" lvl="1" algn="l">
              <a:lnSpc>
                <a:spcPct val="125000"/>
              </a:lnSpc>
              <a:spcBef>
                <a:spcPts val="0"/>
              </a:spcBef>
              <a:spcAft>
                <a:spcPts val="0"/>
              </a:spcAft>
              <a:buClr>
                <a:schemeClr val="dk1"/>
              </a:buClr>
              <a:buSzPts val="1000"/>
              <a:buFont typeface="Arial"/>
              <a:buNone/>
              <a:defRPr sz="1200" b="0" i="0" u="none" strike="noStrike" cap="none">
                <a:solidFill>
                  <a:schemeClr val="dk1"/>
                </a:solidFill>
                <a:latin typeface="Montserrat"/>
                <a:ea typeface="Montserrat"/>
                <a:cs typeface="Montserrat"/>
                <a:sym typeface="Montserrat"/>
              </a:defRPr>
            </a:lvl2pPr>
            <a:lvl3pPr marR="0" lvl="2" algn="l">
              <a:lnSpc>
                <a:spcPct val="125000"/>
              </a:lnSpc>
              <a:spcBef>
                <a:spcPts val="0"/>
              </a:spcBef>
              <a:spcAft>
                <a:spcPts val="0"/>
              </a:spcAft>
              <a:buClr>
                <a:schemeClr val="dk1"/>
              </a:buClr>
              <a:buSzPts val="1000"/>
              <a:buFont typeface="Arial"/>
              <a:buNone/>
              <a:defRPr sz="1200" b="0" i="0" u="none" strike="noStrike" cap="none">
                <a:solidFill>
                  <a:schemeClr val="dk1"/>
                </a:solidFill>
                <a:latin typeface="Montserrat"/>
                <a:ea typeface="Montserrat"/>
                <a:cs typeface="Montserrat"/>
                <a:sym typeface="Montserrat"/>
              </a:defRPr>
            </a:lvl3pPr>
            <a:lvl4pPr marR="0" lvl="3" algn="l">
              <a:lnSpc>
                <a:spcPct val="125000"/>
              </a:lnSpc>
              <a:spcBef>
                <a:spcPts val="0"/>
              </a:spcBef>
              <a:spcAft>
                <a:spcPts val="0"/>
              </a:spcAft>
              <a:buClr>
                <a:schemeClr val="dk1"/>
              </a:buClr>
              <a:buSzPts val="1000"/>
              <a:buFont typeface="Arial"/>
              <a:buNone/>
              <a:defRPr sz="1200" b="0" i="0" u="none" strike="noStrike" cap="none">
                <a:solidFill>
                  <a:schemeClr val="dk1"/>
                </a:solidFill>
                <a:latin typeface="Montserrat"/>
                <a:ea typeface="Montserrat"/>
                <a:cs typeface="Montserrat"/>
                <a:sym typeface="Montserrat"/>
              </a:defRPr>
            </a:lvl4pPr>
            <a:lvl5pPr marR="0" lvl="4" algn="l">
              <a:lnSpc>
                <a:spcPct val="125000"/>
              </a:lnSpc>
              <a:spcBef>
                <a:spcPts val="0"/>
              </a:spcBef>
              <a:spcAft>
                <a:spcPts val="0"/>
              </a:spcAft>
              <a:buClr>
                <a:schemeClr val="dk1"/>
              </a:buClr>
              <a:buSzPts val="1000"/>
              <a:buFont typeface="Arial"/>
              <a:buNone/>
              <a:defRPr sz="1200" b="0" i="0" u="none" strike="noStrike" cap="none">
                <a:solidFill>
                  <a:schemeClr val="dk1"/>
                </a:solidFill>
                <a:latin typeface="Montserrat"/>
                <a:ea typeface="Montserrat"/>
                <a:cs typeface="Montserrat"/>
                <a:sym typeface="Montserrat"/>
              </a:defRPr>
            </a:lvl5pPr>
            <a:lvl6pPr marR="0" lvl="5" algn="l">
              <a:lnSpc>
                <a:spcPct val="125000"/>
              </a:lnSpc>
              <a:spcBef>
                <a:spcPts val="0"/>
              </a:spcBef>
              <a:spcAft>
                <a:spcPts val="0"/>
              </a:spcAft>
              <a:buClr>
                <a:srgbClr val="1C2B33"/>
              </a:buClr>
              <a:buSzPts val="1200"/>
              <a:buFont typeface="Arial"/>
              <a:buNone/>
              <a:defRPr sz="1200" b="0" i="0" u="none" strike="noStrike" cap="none">
                <a:solidFill>
                  <a:schemeClr val="dk1"/>
                </a:solidFill>
                <a:latin typeface="Arial"/>
                <a:ea typeface="Arial"/>
                <a:cs typeface="Arial"/>
                <a:sym typeface="Arial"/>
              </a:defRPr>
            </a:lvl6pPr>
            <a:lvl7pPr marR="0" lvl="6" algn="l">
              <a:lnSpc>
                <a:spcPct val="125000"/>
              </a:lnSpc>
              <a:spcBef>
                <a:spcPts val="0"/>
              </a:spcBef>
              <a:spcAft>
                <a:spcPts val="0"/>
              </a:spcAft>
              <a:buClr>
                <a:srgbClr val="1C2B33"/>
              </a:buClr>
              <a:buSzPts val="1200"/>
              <a:buFont typeface="Arial"/>
              <a:buNone/>
              <a:defRPr sz="1200" b="0" i="0" u="none" strike="noStrike" cap="none">
                <a:solidFill>
                  <a:schemeClr val="dk1"/>
                </a:solidFill>
                <a:latin typeface="Arial"/>
                <a:ea typeface="Arial"/>
                <a:cs typeface="Arial"/>
                <a:sym typeface="Arial"/>
              </a:defRPr>
            </a:lvl7pPr>
            <a:lvl8pPr marR="0" lvl="7" algn="l">
              <a:lnSpc>
                <a:spcPct val="125000"/>
              </a:lnSpc>
              <a:spcBef>
                <a:spcPts val="0"/>
              </a:spcBef>
              <a:spcAft>
                <a:spcPts val="0"/>
              </a:spcAft>
              <a:buClr>
                <a:srgbClr val="1C2B33"/>
              </a:buClr>
              <a:buSzPts val="1200"/>
              <a:buFont typeface="Arial"/>
              <a:buNone/>
              <a:defRPr sz="1200" b="0" i="0" u="none" strike="noStrike" cap="none">
                <a:solidFill>
                  <a:schemeClr val="dk1"/>
                </a:solidFill>
                <a:latin typeface="Arial"/>
                <a:ea typeface="Arial"/>
                <a:cs typeface="Arial"/>
                <a:sym typeface="Arial"/>
              </a:defRPr>
            </a:lvl8pPr>
            <a:lvl9pPr marR="0" lvl="8" algn="l">
              <a:lnSpc>
                <a:spcPct val="125000"/>
              </a:lnSpc>
              <a:spcBef>
                <a:spcPts val="0"/>
              </a:spcBef>
              <a:spcAft>
                <a:spcPts val="0"/>
              </a:spcAft>
              <a:buClr>
                <a:srgbClr val="1C2B33"/>
              </a:buClr>
              <a:buSzPts val="1200"/>
              <a:buFont typeface="Arial"/>
              <a:buNone/>
              <a:defRPr sz="1200" b="0" i="0" u="none" strike="noStrike" cap="none">
                <a:solidFill>
                  <a:schemeClr val="dk1"/>
                </a:solidFill>
                <a:latin typeface="Arial"/>
                <a:ea typeface="Arial"/>
                <a:cs typeface="Arial"/>
                <a:sym typeface="Arial"/>
              </a:defRPr>
            </a:lvl9pPr>
          </a:lstStyle>
          <a:p>
            <a:endParaRPr/>
          </a:p>
        </p:txBody>
      </p:sp>
      <p:sp>
        <p:nvSpPr>
          <p:cNvPr id="48" name="Google Shape;48;p9"/>
          <p:cNvSpPr txBox="1">
            <a:spLocks noGrp="1"/>
          </p:cNvSpPr>
          <p:nvPr>
            <p:ph type="ctrTitle"/>
          </p:nvPr>
        </p:nvSpPr>
        <p:spPr>
          <a:xfrm>
            <a:off x="466283" y="2432897"/>
            <a:ext cx="2749200" cy="996300"/>
          </a:xfrm>
          <a:prstGeom prst="rect">
            <a:avLst/>
          </a:prstGeom>
          <a:noFill/>
          <a:ln>
            <a:noFill/>
          </a:ln>
        </p:spPr>
        <p:txBody>
          <a:bodyPr spcFirstLastPara="1" wrap="square" lIns="0" tIns="0" rIns="0" bIns="0" anchor="t" anchorCtr="0">
            <a:noAutofit/>
          </a:bodyPr>
          <a:lstStyle>
            <a:lvl1pPr marR="0" lvl="0" algn="l">
              <a:lnSpc>
                <a:spcPct val="108000"/>
              </a:lnSpc>
              <a:spcBef>
                <a:spcPts val="0"/>
              </a:spcBef>
              <a:spcAft>
                <a:spcPts val="0"/>
              </a:spcAft>
              <a:buClr>
                <a:schemeClr val="lt2"/>
              </a:buClr>
              <a:buSzPts val="2800"/>
              <a:buFont typeface="Arial"/>
              <a:buNone/>
              <a:defRPr sz="3600" b="1" i="0" u="none" strike="noStrike" cap="none">
                <a:solidFill>
                  <a:srgbClr val="67788A"/>
                </a:solidFill>
                <a:latin typeface="Montserrat SemiBold"/>
                <a:ea typeface="Montserrat SemiBold"/>
                <a:cs typeface="Montserrat SemiBold"/>
                <a:sym typeface="Montserrat SemiBold"/>
              </a:defRPr>
            </a:lvl1pPr>
            <a:lvl2pPr marR="0" lvl="1" algn="l">
              <a:lnSpc>
                <a:spcPct val="100000"/>
              </a:lnSpc>
              <a:spcBef>
                <a:spcPts val="0"/>
              </a:spcBef>
              <a:spcAft>
                <a:spcPts val="0"/>
              </a:spcAft>
              <a:buClr>
                <a:srgbClr val="1C2B33"/>
              </a:buClr>
              <a:buSzPts val="2800"/>
              <a:buFont typeface="Arial"/>
              <a:buNone/>
              <a:defRPr sz="1200" b="0" i="0" u="none" strike="noStrike" cap="none">
                <a:solidFill>
                  <a:srgbClr val="1C2B33"/>
                </a:solidFill>
                <a:latin typeface="Arial"/>
                <a:ea typeface="Arial"/>
                <a:cs typeface="Arial"/>
                <a:sym typeface="Arial"/>
              </a:defRPr>
            </a:lvl2pPr>
            <a:lvl3pPr marR="0" lvl="2" algn="l">
              <a:lnSpc>
                <a:spcPct val="100000"/>
              </a:lnSpc>
              <a:spcBef>
                <a:spcPts val="0"/>
              </a:spcBef>
              <a:spcAft>
                <a:spcPts val="0"/>
              </a:spcAft>
              <a:buClr>
                <a:srgbClr val="1C2B33"/>
              </a:buClr>
              <a:buSzPts val="2800"/>
              <a:buFont typeface="Arial"/>
              <a:buNone/>
              <a:defRPr sz="1200" b="0" i="0" u="none" strike="noStrike" cap="none">
                <a:solidFill>
                  <a:srgbClr val="1C2B33"/>
                </a:solidFill>
                <a:latin typeface="Arial"/>
                <a:ea typeface="Arial"/>
                <a:cs typeface="Arial"/>
                <a:sym typeface="Arial"/>
              </a:defRPr>
            </a:lvl3pPr>
            <a:lvl4pPr marR="0" lvl="3" algn="l">
              <a:lnSpc>
                <a:spcPct val="100000"/>
              </a:lnSpc>
              <a:spcBef>
                <a:spcPts val="0"/>
              </a:spcBef>
              <a:spcAft>
                <a:spcPts val="0"/>
              </a:spcAft>
              <a:buClr>
                <a:srgbClr val="1C2B33"/>
              </a:buClr>
              <a:buSzPts val="2800"/>
              <a:buFont typeface="Arial"/>
              <a:buNone/>
              <a:defRPr sz="1200" b="0" i="0" u="none" strike="noStrike" cap="none">
                <a:solidFill>
                  <a:srgbClr val="1C2B33"/>
                </a:solidFill>
                <a:latin typeface="Arial"/>
                <a:ea typeface="Arial"/>
                <a:cs typeface="Arial"/>
                <a:sym typeface="Arial"/>
              </a:defRPr>
            </a:lvl4pPr>
            <a:lvl5pPr marR="0" lvl="4" algn="l">
              <a:lnSpc>
                <a:spcPct val="100000"/>
              </a:lnSpc>
              <a:spcBef>
                <a:spcPts val="0"/>
              </a:spcBef>
              <a:spcAft>
                <a:spcPts val="0"/>
              </a:spcAft>
              <a:buClr>
                <a:srgbClr val="1C2B33"/>
              </a:buClr>
              <a:buSzPts val="2800"/>
              <a:buFont typeface="Arial"/>
              <a:buNone/>
              <a:defRPr sz="1200" b="0" i="0" u="none" strike="noStrike" cap="none">
                <a:solidFill>
                  <a:srgbClr val="1C2B33"/>
                </a:solidFill>
                <a:latin typeface="Arial"/>
                <a:ea typeface="Arial"/>
                <a:cs typeface="Arial"/>
                <a:sym typeface="Arial"/>
              </a:defRPr>
            </a:lvl5pPr>
            <a:lvl6pPr marR="0" lvl="5" algn="l">
              <a:lnSpc>
                <a:spcPct val="100000"/>
              </a:lnSpc>
              <a:spcBef>
                <a:spcPts val="0"/>
              </a:spcBef>
              <a:spcAft>
                <a:spcPts val="0"/>
              </a:spcAft>
              <a:buClr>
                <a:srgbClr val="1C2B33"/>
              </a:buClr>
              <a:buSzPts val="2800"/>
              <a:buFont typeface="Arial"/>
              <a:buNone/>
              <a:defRPr sz="1200" b="0" i="0" u="none" strike="noStrike" cap="none">
                <a:solidFill>
                  <a:srgbClr val="1C2B33"/>
                </a:solidFill>
                <a:latin typeface="Arial"/>
                <a:ea typeface="Arial"/>
                <a:cs typeface="Arial"/>
                <a:sym typeface="Arial"/>
              </a:defRPr>
            </a:lvl6pPr>
            <a:lvl7pPr marR="0" lvl="6" algn="l">
              <a:lnSpc>
                <a:spcPct val="100000"/>
              </a:lnSpc>
              <a:spcBef>
                <a:spcPts val="0"/>
              </a:spcBef>
              <a:spcAft>
                <a:spcPts val="0"/>
              </a:spcAft>
              <a:buClr>
                <a:srgbClr val="1C2B33"/>
              </a:buClr>
              <a:buSzPts val="2800"/>
              <a:buFont typeface="Arial"/>
              <a:buNone/>
              <a:defRPr sz="1200" b="0" i="0" u="none" strike="noStrike" cap="none">
                <a:solidFill>
                  <a:srgbClr val="1C2B33"/>
                </a:solidFill>
                <a:latin typeface="Arial"/>
                <a:ea typeface="Arial"/>
                <a:cs typeface="Arial"/>
                <a:sym typeface="Arial"/>
              </a:defRPr>
            </a:lvl7pPr>
            <a:lvl8pPr marR="0" lvl="7" algn="l">
              <a:lnSpc>
                <a:spcPct val="100000"/>
              </a:lnSpc>
              <a:spcBef>
                <a:spcPts val="0"/>
              </a:spcBef>
              <a:spcAft>
                <a:spcPts val="0"/>
              </a:spcAft>
              <a:buClr>
                <a:srgbClr val="1C2B33"/>
              </a:buClr>
              <a:buSzPts val="2800"/>
              <a:buFont typeface="Arial"/>
              <a:buNone/>
              <a:defRPr sz="1200" b="0" i="0" u="none" strike="noStrike" cap="none">
                <a:solidFill>
                  <a:srgbClr val="1C2B33"/>
                </a:solidFill>
                <a:latin typeface="Arial"/>
                <a:ea typeface="Arial"/>
                <a:cs typeface="Arial"/>
                <a:sym typeface="Arial"/>
              </a:defRPr>
            </a:lvl8pPr>
            <a:lvl9pPr marR="0" lvl="8" algn="l">
              <a:lnSpc>
                <a:spcPct val="100000"/>
              </a:lnSpc>
              <a:spcBef>
                <a:spcPts val="0"/>
              </a:spcBef>
              <a:spcAft>
                <a:spcPts val="0"/>
              </a:spcAft>
              <a:buClr>
                <a:srgbClr val="1C2B33"/>
              </a:buClr>
              <a:buSzPts val="2800"/>
              <a:buFont typeface="Arial"/>
              <a:buNone/>
              <a:defRPr sz="1200" b="0" i="0" u="none" strike="noStrike" cap="none">
                <a:solidFill>
                  <a:srgbClr val="1C2B33"/>
                </a:solidFill>
                <a:latin typeface="Arial"/>
                <a:ea typeface="Arial"/>
                <a:cs typeface="Arial"/>
                <a:sym typeface="Arial"/>
              </a:defRPr>
            </a:lvl9pPr>
          </a:lstStyle>
          <a:p>
            <a:endParaRPr/>
          </a:p>
        </p:txBody>
      </p:sp>
      <p:sp>
        <p:nvSpPr>
          <p:cNvPr id="49" name="Google Shape;49;p9"/>
          <p:cNvSpPr txBox="1">
            <a:spLocks noGrp="1"/>
          </p:cNvSpPr>
          <p:nvPr>
            <p:ph type="subTitle" idx="2"/>
          </p:nvPr>
        </p:nvSpPr>
        <p:spPr>
          <a:xfrm>
            <a:off x="470856" y="2095897"/>
            <a:ext cx="2744700" cy="2169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Clr>
                <a:srgbClr val="1C2B33"/>
              </a:buClr>
              <a:buSzPts val="300"/>
              <a:buFont typeface="Montserrat"/>
              <a:buNone/>
              <a:defRPr sz="1200" b="1" i="0" u="none" strike="noStrike" cap="none">
                <a:solidFill>
                  <a:srgbClr val="67788A"/>
                </a:solidFill>
                <a:latin typeface="Montserrat"/>
                <a:ea typeface="Montserrat"/>
                <a:cs typeface="Montserrat"/>
                <a:sym typeface="Montserrat"/>
              </a:defRPr>
            </a:lvl1pPr>
            <a:lvl2pPr marR="0" lvl="1" algn="l">
              <a:lnSpc>
                <a:spcPct val="125000"/>
              </a:lnSpc>
              <a:spcBef>
                <a:spcPts val="0"/>
              </a:spcBef>
              <a:spcAft>
                <a:spcPts val="0"/>
              </a:spcAft>
              <a:buClr>
                <a:schemeClr val="lt1"/>
              </a:buClr>
              <a:buSzPts val="1000"/>
              <a:buFont typeface="Arial"/>
              <a:buNone/>
              <a:defRPr sz="1200" b="0" i="0" u="none" strike="noStrike" cap="none">
                <a:solidFill>
                  <a:schemeClr val="lt1"/>
                </a:solidFill>
                <a:latin typeface="Montserrat"/>
                <a:ea typeface="Montserrat"/>
                <a:cs typeface="Montserrat"/>
                <a:sym typeface="Montserrat"/>
              </a:defRPr>
            </a:lvl2pPr>
            <a:lvl3pPr marR="0" lvl="2" algn="l">
              <a:lnSpc>
                <a:spcPct val="125000"/>
              </a:lnSpc>
              <a:spcBef>
                <a:spcPts val="0"/>
              </a:spcBef>
              <a:spcAft>
                <a:spcPts val="0"/>
              </a:spcAft>
              <a:buClr>
                <a:schemeClr val="lt1"/>
              </a:buClr>
              <a:buSzPts val="1000"/>
              <a:buFont typeface="Arial"/>
              <a:buNone/>
              <a:defRPr sz="1200" b="0" i="0" u="none" strike="noStrike" cap="none">
                <a:solidFill>
                  <a:schemeClr val="lt1"/>
                </a:solidFill>
                <a:latin typeface="Montserrat"/>
                <a:ea typeface="Montserrat"/>
                <a:cs typeface="Montserrat"/>
                <a:sym typeface="Montserrat"/>
              </a:defRPr>
            </a:lvl3pPr>
            <a:lvl4pPr marR="0" lvl="3" algn="l">
              <a:lnSpc>
                <a:spcPct val="125000"/>
              </a:lnSpc>
              <a:spcBef>
                <a:spcPts val="0"/>
              </a:spcBef>
              <a:spcAft>
                <a:spcPts val="0"/>
              </a:spcAft>
              <a:buClr>
                <a:schemeClr val="lt1"/>
              </a:buClr>
              <a:buSzPts val="1000"/>
              <a:buFont typeface="Arial"/>
              <a:buNone/>
              <a:defRPr sz="1200" b="0" i="0" u="none" strike="noStrike" cap="none">
                <a:solidFill>
                  <a:schemeClr val="lt1"/>
                </a:solidFill>
                <a:latin typeface="Montserrat"/>
                <a:ea typeface="Montserrat"/>
                <a:cs typeface="Montserrat"/>
                <a:sym typeface="Montserrat"/>
              </a:defRPr>
            </a:lvl4pPr>
            <a:lvl5pPr marR="0" lvl="4" algn="l">
              <a:lnSpc>
                <a:spcPct val="125000"/>
              </a:lnSpc>
              <a:spcBef>
                <a:spcPts val="0"/>
              </a:spcBef>
              <a:spcAft>
                <a:spcPts val="0"/>
              </a:spcAft>
              <a:buClr>
                <a:schemeClr val="lt1"/>
              </a:buClr>
              <a:buSzPts val="1000"/>
              <a:buFont typeface="Arial"/>
              <a:buNone/>
              <a:defRPr sz="1200" b="0" i="0" u="none" strike="noStrike" cap="none">
                <a:solidFill>
                  <a:schemeClr val="lt1"/>
                </a:solidFill>
                <a:latin typeface="Montserrat"/>
                <a:ea typeface="Montserrat"/>
                <a:cs typeface="Montserrat"/>
                <a:sym typeface="Montserrat"/>
              </a:defRPr>
            </a:lvl5pPr>
            <a:lvl6pPr marR="0" lvl="5" algn="l">
              <a:lnSpc>
                <a:spcPct val="125000"/>
              </a:lnSpc>
              <a:spcBef>
                <a:spcPts val="0"/>
              </a:spcBef>
              <a:spcAft>
                <a:spcPts val="0"/>
              </a:spcAft>
              <a:buClr>
                <a:srgbClr val="1C2B33"/>
              </a:buClr>
              <a:buSzPts val="1200"/>
              <a:buFont typeface="Arial"/>
              <a:buNone/>
              <a:defRPr sz="1200" b="0" i="0" u="none" strike="noStrike" cap="none">
                <a:solidFill>
                  <a:schemeClr val="lt1"/>
                </a:solidFill>
                <a:latin typeface="Arial"/>
                <a:ea typeface="Arial"/>
                <a:cs typeface="Arial"/>
                <a:sym typeface="Arial"/>
              </a:defRPr>
            </a:lvl6pPr>
            <a:lvl7pPr marR="0" lvl="6" algn="l">
              <a:lnSpc>
                <a:spcPct val="125000"/>
              </a:lnSpc>
              <a:spcBef>
                <a:spcPts val="0"/>
              </a:spcBef>
              <a:spcAft>
                <a:spcPts val="0"/>
              </a:spcAft>
              <a:buClr>
                <a:srgbClr val="1C2B33"/>
              </a:buClr>
              <a:buSzPts val="1200"/>
              <a:buFont typeface="Arial"/>
              <a:buNone/>
              <a:defRPr sz="1200" b="0" i="0" u="none" strike="noStrike" cap="none">
                <a:solidFill>
                  <a:schemeClr val="lt1"/>
                </a:solidFill>
                <a:latin typeface="Arial"/>
                <a:ea typeface="Arial"/>
                <a:cs typeface="Arial"/>
                <a:sym typeface="Arial"/>
              </a:defRPr>
            </a:lvl7pPr>
            <a:lvl8pPr marR="0" lvl="7" algn="l">
              <a:lnSpc>
                <a:spcPct val="125000"/>
              </a:lnSpc>
              <a:spcBef>
                <a:spcPts val="0"/>
              </a:spcBef>
              <a:spcAft>
                <a:spcPts val="0"/>
              </a:spcAft>
              <a:buClr>
                <a:srgbClr val="1C2B33"/>
              </a:buClr>
              <a:buSzPts val="1200"/>
              <a:buFont typeface="Arial"/>
              <a:buNone/>
              <a:defRPr sz="1200" b="0" i="0" u="none" strike="noStrike" cap="none">
                <a:solidFill>
                  <a:schemeClr val="lt1"/>
                </a:solidFill>
                <a:latin typeface="Arial"/>
                <a:ea typeface="Arial"/>
                <a:cs typeface="Arial"/>
                <a:sym typeface="Arial"/>
              </a:defRPr>
            </a:lvl8pPr>
            <a:lvl9pPr marR="0" lvl="8" algn="l">
              <a:lnSpc>
                <a:spcPct val="125000"/>
              </a:lnSpc>
              <a:spcBef>
                <a:spcPts val="0"/>
              </a:spcBef>
              <a:spcAft>
                <a:spcPts val="0"/>
              </a:spcAft>
              <a:buClr>
                <a:srgbClr val="1C2B33"/>
              </a:buClr>
              <a:buSzPts val="1200"/>
              <a:buFont typeface="Arial"/>
              <a:buNone/>
              <a:defRPr sz="1200" b="0" i="0" u="none" strike="noStrike" cap="none">
                <a:solidFill>
                  <a:schemeClr val="lt1"/>
                </a:solidFill>
                <a:latin typeface="Arial"/>
                <a:ea typeface="Arial"/>
                <a:cs typeface="Arial"/>
                <a:sym typeface="Arial"/>
              </a:defRPr>
            </a:lvl9pPr>
          </a:lstStyle>
          <a:p>
            <a:endParaRPr/>
          </a:p>
        </p:txBody>
      </p:sp>
      <p:sp>
        <p:nvSpPr>
          <p:cNvPr id="50" name="Google Shape;50;p9"/>
          <p:cNvSpPr txBox="1">
            <a:spLocks noGrp="1"/>
          </p:cNvSpPr>
          <p:nvPr>
            <p:ph type="body" idx="3"/>
          </p:nvPr>
        </p:nvSpPr>
        <p:spPr>
          <a:xfrm>
            <a:off x="469138" y="6227459"/>
            <a:ext cx="1875000" cy="241500"/>
          </a:xfrm>
          <a:prstGeom prst="rect">
            <a:avLst/>
          </a:prstGeom>
          <a:noFill/>
          <a:ln>
            <a:noFill/>
          </a:ln>
        </p:spPr>
        <p:txBody>
          <a:bodyPr spcFirstLastPara="1" wrap="square" lIns="45725" tIns="22850" rIns="45725" bIns="22850" anchor="t" anchorCtr="0">
            <a:normAutofit/>
          </a:bodyPr>
          <a:lstStyle>
            <a:lvl1pPr marL="457200" marR="0" lvl="0" indent="-241300" algn="l">
              <a:lnSpc>
                <a:spcPct val="129000"/>
              </a:lnSpc>
              <a:spcBef>
                <a:spcPts val="0"/>
              </a:spcBef>
              <a:spcAft>
                <a:spcPts val="0"/>
              </a:spcAft>
              <a:buClr>
                <a:srgbClr val="1C2B33"/>
              </a:buClr>
              <a:buSzPts val="200"/>
              <a:buFont typeface="Montserrat"/>
              <a:buChar char="•"/>
              <a:defRPr sz="900" b="0" i="0" u="none" strike="noStrike" cap="none">
                <a:solidFill>
                  <a:srgbClr val="67788A"/>
                </a:solidFill>
                <a:latin typeface="Montserrat"/>
                <a:ea typeface="Montserrat"/>
                <a:cs typeface="Montserrat"/>
                <a:sym typeface="Montserrat"/>
              </a:defRPr>
            </a:lvl1pPr>
            <a:lvl2pPr marL="914400" marR="0" lvl="1" indent="-292100" algn="l">
              <a:lnSpc>
                <a:spcPct val="129000"/>
              </a:lnSpc>
              <a:spcBef>
                <a:spcPts val="600"/>
              </a:spcBef>
              <a:spcAft>
                <a:spcPts val="0"/>
              </a:spcAft>
              <a:buClr>
                <a:srgbClr val="1C2B33"/>
              </a:buClr>
              <a:buSzPts val="1000"/>
              <a:buFont typeface="Arial"/>
              <a:buChar char="•"/>
              <a:defRPr sz="1200" b="0" i="0" u="none" strike="noStrike" cap="none">
                <a:solidFill>
                  <a:srgbClr val="1C2B33"/>
                </a:solidFill>
                <a:latin typeface="Montserrat"/>
                <a:ea typeface="Montserrat"/>
                <a:cs typeface="Montserrat"/>
                <a:sym typeface="Montserrat"/>
              </a:defRPr>
            </a:lvl2pPr>
            <a:lvl3pPr marL="1371600" marR="0" lvl="2" indent="-292100" algn="l">
              <a:lnSpc>
                <a:spcPct val="129000"/>
              </a:lnSpc>
              <a:spcBef>
                <a:spcPts val="600"/>
              </a:spcBef>
              <a:spcAft>
                <a:spcPts val="0"/>
              </a:spcAft>
              <a:buClr>
                <a:srgbClr val="1C2B33"/>
              </a:buClr>
              <a:buSzPts val="1000"/>
              <a:buFont typeface="Arial"/>
              <a:buChar char="﹘"/>
              <a:defRPr sz="1200" b="0" i="0" u="none" strike="noStrike" cap="none">
                <a:solidFill>
                  <a:srgbClr val="1C2B33"/>
                </a:solidFill>
                <a:latin typeface="Montserrat"/>
                <a:ea typeface="Montserrat"/>
                <a:cs typeface="Montserrat"/>
                <a:sym typeface="Montserrat"/>
              </a:defRPr>
            </a:lvl3pPr>
            <a:lvl4pPr marL="1828800" marR="0" lvl="3" indent="-292100" algn="l">
              <a:lnSpc>
                <a:spcPct val="129000"/>
              </a:lnSpc>
              <a:spcBef>
                <a:spcPts val="600"/>
              </a:spcBef>
              <a:spcAft>
                <a:spcPts val="0"/>
              </a:spcAft>
              <a:buClr>
                <a:srgbClr val="1C2B33"/>
              </a:buClr>
              <a:buSzPts val="1000"/>
              <a:buFont typeface="Arial"/>
              <a:buChar char="﹘"/>
              <a:defRPr sz="1200" b="0" i="0" u="none" strike="noStrike" cap="none">
                <a:solidFill>
                  <a:srgbClr val="1C2B33"/>
                </a:solidFill>
                <a:latin typeface="Montserrat"/>
                <a:ea typeface="Montserrat"/>
                <a:cs typeface="Montserrat"/>
                <a:sym typeface="Montserrat"/>
              </a:defRPr>
            </a:lvl4pPr>
            <a:lvl5pPr marL="2286000" marR="0" lvl="4" indent="-292100" algn="l">
              <a:lnSpc>
                <a:spcPct val="129000"/>
              </a:lnSpc>
              <a:spcBef>
                <a:spcPts val="600"/>
              </a:spcBef>
              <a:spcAft>
                <a:spcPts val="0"/>
              </a:spcAft>
              <a:buClr>
                <a:srgbClr val="1C2B33"/>
              </a:buClr>
              <a:buSzPts val="1000"/>
              <a:buFont typeface="Arial"/>
              <a:buChar char="﹘"/>
              <a:defRPr sz="1200" b="0" i="0" u="none" strike="noStrike" cap="none">
                <a:solidFill>
                  <a:srgbClr val="1C2B33"/>
                </a:solidFill>
                <a:latin typeface="Montserrat"/>
                <a:ea typeface="Montserrat"/>
                <a:cs typeface="Montserrat"/>
                <a:sym typeface="Montserrat"/>
              </a:defRPr>
            </a:lvl5pPr>
            <a:lvl6pPr marL="2743200" marR="0" lvl="5" indent="-228600" algn="l">
              <a:lnSpc>
                <a:spcPct val="100000"/>
              </a:lnSpc>
              <a:spcBef>
                <a:spcPts val="600"/>
              </a:spcBef>
              <a:spcAft>
                <a:spcPts val="0"/>
              </a:spcAft>
              <a:buClr>
                <a:srgbClr val="000000"/>
              </a:buClr>
              <a:buSzPts val="700"/>
              <a:buFont typeface="Arial"/>
              <a:buNone/>
              <a:defRPr sz="1200" b="0" i="0" u="none" strike="noStrike" cap="none">
                <a:solidFill>
                  <a:srgbClr val="1C2B33"/>
                </a:solidFill>
                <a:latin typeface="Arial"/>
                <a:ea typeface="Arial"/>
                <a:cs typeface="Arial"/>
                <a:sym typeface="Arial"/>
              </a:defRPr>
            </a:lvl6pPr>
            <a:lvl7pPr marL="3200400" marR="0" lvl="6" indent="-228600" algn="l">
              <a:lnSpc>
                <a:spcPct val="100000"/>
              </a:lnSpc>
              <a:spcBef>
                <a:spcPts val="0"/>
              </a:spcBef>
              <a:spcAft>
                <a:spcPts val="0"/>
              </a:spcAft>
              <a:buClr>
                <a:srgbClr val="000000"/>
              </a:buClr>
              <a:buSzPts val="700"/>
              <a:buFont typeface="Arial"/>
              <a:buNone/>
              <a:defRPr sz="1200" b="0" i="0" u="none" strike="noStrike" cap="none">
                <a:solidFill>
                  <a:srgbClr val="1C2B33"/>
                </a:solidFill>
                <a:latin typeface="Arial"/>
                <a:ea typeface="Arial"/>
                <a:cs typeface="Arial"/>
                <a:sym typeface="Arial"/>
              </a:defRPr>
            </a:lvl7pPr>
            <a:lvl8pPr marL="3657600" marR="0" lvl="7" indent="-228600" algn="l">
              <a:lnSpc>
                <a:spcPct val="100000"/>
              </a:lnSpc>
              <a:spcBef>
                <a:spcPts val="0"/>
              </a:spcBef>
              <a:spcAft>
                <a:spcPts val="0"/>
              </a:spcAft>
              <a:buClr>
                <a:srgbClr val="000000"/>
              </a:buClr>
              <a:buSzPts val="700"/>
              <a:buFont typeface="Arial"/>
              <a:buNone/>
              <a:defRPr sz="1200" b="0" i="0" u="none" strike="noStrike" cap="none">
                <a:solidFill>
                  <a:srgbClr val="1C2B33"/>
                </a:solidFill>
                <a:latin typeface="Arial"/>
                <a:ea typeface="Arial"/>
                <a:cs typeface="Arial"/>
                <a:sym typeface="Arial"/>
              </a:defRPr>
            </a:lvl8pPr>
            <a:lvl9pPr marL="4114800" marR="0" lvl="8" indent="-228600" algn="l">
              <a:lnSpc>
                <a:spcPct val="100000"/>
              </a:lnSpc>
              <a:spcBef>
                <a:spcPts val="0"/>
              </a:spcBef>
              <a:spcAft>
                <a:spcPts val="0"/>
              </a:spcAft>
              <a:buClr>
                <a:srgbClr val="000000"/>
              </a:buClr>
              <a:buSzPts val="700"/>
              <a:buFont typeface="Arial"/>
              <a:buNone/>
              <a:defRPr sz="1200" b="0" i="0" u="none" strike="noStrike" cap="none">
                <a:solidFill>
                  <a:srgbClr val="1C2B33"/>
                </a:solidFill>
                <a:latin typeface="Arial"/>
                <a:ea typeface="Arial"/>
                <a:cs typeface="Arial"/>
                <a:sym typeface="Arial"/>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Lesson Cover">
  <p:cSld name="Lesson Cover">
    <p:spTree>
      <p:nvGrpSpPr>
        <p:cNvPr id="1" name="Shape 51"/>
        <p:cNvGrpSpPr/>
        <p:nvPr/>
      </p:nvGrpSpPr>
      <p:grpSpPr>
        <a:xfrm>
          <a:off x="0" y="0"/>
          <a:ext cx="0" cy="0"/>
          <a:chOff x="0" y="0"/>
          <a:chExt cx="0" cy="0"/>
        </a:xfrm>
      </p:grpSpPr>
      <p:sp>
        <p:nvSpPr>
          <p:cNvPr id="52" name="Google Shape;52;p10"/>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rgbClr val="733279"/>
                </a:solidFill>
                <a:latin typeface="Montserrat SemiBold"/>
                <a:ea typeface="Montserrat SemiBold"/>
                <a:cs typeface="Montserrat SemiBold"/>
                <a:sym typeface="Montserrat SemiBold"/>
              </a:rPr>
              <a:t>‹#›</a:t>
            </a:fld>
            <a:endParaRPr sz="600" b="1" i="0" u="none" strike="noStrike" cap="none">
              <a:solidFill>
                <a:srgbClr val="733279"/>
              </a:solidFill>
              <a:latin typeface="Montserrat SemiBold"/>
              <a:ea typeface="Montserrat SemiBold"/>
              <a:cs typeface="Montserrat SemiBold"/>
              <a:sym typeface="Montserrat SemiBold"/>
            </a:endParaRPr>
          </a:p>
        </p:txBody>
      </p:sp>
      <p:sp>
        <p:nvSpPr>
          <p:cNvPr id="53" name="Google Shape;53;p10"/>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marR="0" lvl="0" indent="0" algn="l" rtl="0">
              <a:lnSpc>
                <a:spcPct val="125000"/>
              </a:lnSpc>
              <a:spcBef>
                <a:spcPts val="0"/>
              </a:spcBef>
              <a:spcAft>
                <a:spcPts val="0"/>
              </a:spcAft>
              <a:buClr>
                <a:srgbClr val="1C2B33"/>
              </a:buClr>
              <a:buSzPts val="100"/>
              <a:buFont typeface="Arial"/>
              <a:buNone/>
            </a:pPr>
            <a:r>
              <a:rPr lang="en-US" sz="600" b="1">
                <a:solidFill>
                  <a:srgbClr val="733279"/>
                </a:solidFill>
                <a:latin typeface="Montserrat SemiBold"/>
                <a:ea typeface="Montserrat SemiBold"/>
                <a:cs typeface="Montserrat SemiBold"/>
                <a:sym typeface="Montserrat SemiBold"/>
              </a:rPr>
              <a:t>AI IN YOUR DIGITAL WORLD</a:t>
            </a:r>
            <a:endParaRPr sz="700" b="1" i="0" u="none" strike="noStrike" cap="none">
              <a:solidFill>
                <a:srgbClr val="733279"/>
              </a:solidFill>
              <a:latin typeface="Montserrat SemiBold"/>
              <a:ea typeface="Montserrat SemiBold"/>
              <a:cs typeface="Montserrat SemiBold"/>
              <a:sym typeface="Montserrat SemiBold"/>
            </a:endParaRPr>
          </a:p>
        </p:txBody>
      </p:sp>
      <p:grpSp>
        <p:nvGrpSpPr>
          <p:cNvPr id="54" name="Google Shape;54;p10"/>
          <p:cNvGrpSpPr/>
          <p:nvPr/>
        </p:nvGrpSpPr>
        <p:grpSpPr>
          <a:xfrm>
            <a:off x="496249" y="6357031"/>
            <a:ext cx="504613" cy="101098"/>
            <a:chOff x="3610015" y="6016276"/>
            <a:chExt cx="1701900" cy="341200"/>
          </a:xfrm>
        </p:grpSpPr>
        <p:grpSp>
          <p:nvGrpSpPr>
            <p:cNvPr id="55" name="Google Shape;55;p10"/>
            <p:cNvGrpSpPr/>
            <p:nvPr/>
          </p:nvGrpSpPr>
          <p:grpSpPr>
            <a:xfrm>
              <a:off x="4234632" y="6027258"/>
              <a:ext cx="1077283" cy="330123"/>
              <a:chOff x="4234632" y="6027258"/>
              <a:chExt cx="1077283" cy="330123"/>
            </a:xfrm>
          </p:grpSpPr>
          <p:sp>
            <p:nvSpPr>
              <p:cNvPr id="56" name="Google Shape;56;p10"/>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57" name="Google Shape;57;p10"/>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58" name="Google Shape;58;p10"/>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59" name="Google Shape;59;p10"/>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60" name="Google Shape;60;p10"/>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M4 Lesson 2">
  <p:cSld name="1_M4 Lesson 2">
    <p:bg>
      <p:bgPr>
        <a:solidFill>
          <a:srgbClr val="733279"/>
        </a:solidFill>
        <a:effectLst/>
      </p:bgPr>
    </p:bg>
    <p:spTree>
      <p:nvGrpSpPr>
        <p:cNvPr id="1" name="Shape 61"/>
        <p:cNvGrpSpPr/>
        <p:nvPr/>
      </p:nvGrpSpPr>
      <p:grpSpPr>
        <a:xfrm>
          <a:off x="0" y="0"/>
          <a:ext cx="0" cy="0"/>
          <a:chOff x="0" y="0"/>
          <a:chExt cx="0" cy="0"/>
        </a:xfrm>
      </p:grpSpPr>
      <p:pic>
        <p:nvPicPr>
          <p:cNvPr id="62" name="Google Shape;62;p11" descr="A picture containing text&#10;&#10;Description automatically generated"/>
          <p:cNvPicPr preferRelativeResize="0"/>
          <p:nvPr/>
        </p:nvPicPr>
        <p:blipFill rotWithShape="1">
          <a:blip r:embed="rId2">
            <a:alphaModFix amt="3000"/>
          </a:blip>
          <a:srcRect/>
          <a:stretch/>
        </p:blipFill>
        <p:spPr>
          <a:xfrm>
            <a:off x="2710" y="0"/>
            <a:ext cx="12180235" cy="6858000"/>
          </a:xfrm>
          <a:prstGeom prst="rect">
            <a:avLst/>
          </a:prstGeom>
          <a:noFill/>
          <a:ln>
            <a:noFill/>
          </a:ln>
        </p:spPr>
      </p:pic>
      <p:sp>
        <p:nvSpPr>
          <p:cNvPr id="63" name="Google Shape;63;p11"/>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rgbClr val="EFEBF4"/>
                </a:solidFill>
                <a:latin typeface="Montserrat SemiBold"/>
                <a:ea typeface="Montserrat SemiBold"/>
                <a:cs typeface="Montserrat SemiBold"/>
                <a:sym typeface="Montserrat SemiBold"/>
              </a:rPr>
              <a:t>‹#›</a:t>
            </a:fld>
            <a:endParaRPr sz="600" b="1" i="0" u="none" strike="noStrike" cap="none">
              <a:solidFill>
                <a:srgbClr val="EFEBF4"/>
              </a:solidFill>
              <a:latin typeface="Montserrat SemiBold"/>
              <a:ea typeface="Montserrat SemiBold"/>
              <a:cs typeface="Montserrat SemiBold"/>
              <a:sym typeface="Montserrat SemiBold"/>
            </a:endParaRPr>
          </a:p>
        </p:txBody>
      </p:sp>
      <p:sp>
        <p:nvSpPr>
          <p:cNvPr id="64" name="Google Shape;64;p11"/>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marR="0" lvl="0" indent="0" algn="l" rtl="0">
              <a:lnSpc>
                <a:spcPct val="125000"/>
              </a:lnSpc>
              <a:spcBef>
                <a:spcPts val="0"/>
              </a:spcBef>
              <a:spcAft>
                <a:spcPts val="0"/>
              </a:spcAft>
              <a:buClr>
                <a:srgbClr val="1C2B33"/>
              </a:buClr>
              <a:buSzPts val="100"/>
              <a:buFont typeface="Arial"/>
              <a:buNone/>
            </a:pPr>
            <a:r>
              <a:rPr lang="en-US" sz="600" b="1">
                <a:solidFill>
                  <a:srgbClr val="EFEBF4"/>
                </a:solidFill>
                <a:latin typeface="Montserrat SemiBold"/>
                <a:ea typeface="Montserrat SemiBold"/>
                <a:cs typeface="Montserrat SemiBold"/>
                <a:sym typeface="Montserrat SemiBold"/>
              </a:rPr>
              <a:t>AI IN YOUR DIGITAL WORLD</a:t>
            </a:r>
            <a:endParaRPr sz="600" b="1">
              <a:solidFill>
                <a:srgbClr val="EFEBF4"/>
              </a:solidFill>
              <a:latin typeface="Montserrat SemiBold"/>
              <a:ea typeface="Montserrat SemiBold"/>
              <a:cs typeface="Montserrat SemiBold"/>
              <a:sym typeface="Montserrat SemiBold"/>
            </a:endParaRPr>
          </a:p>
        </p:txBody>
      </p:sp>
      <p:grpSp>
        <p:nvGrpSpPr>
          <p:cNvPr id="65" name="Google Shape;65;p11"/>
          <p:cNvGrpSpPr/>
          <p:nvPr/>
        </p:nvGrpSpPr>
        <p:grpSpPr>
          <a:xfrm>
            <a:off x="496249" y="6357031"/>
            <a:ext cx="504613" cy="101098"/>
            <a:chOff x="3610015" y="6016276"/>
            <a:chExt cx="1701900" cy="341200"/>
          </a:xfrm>
        </p:grpSpPr>
        <p:grpSp>
          <p:nvGrpSpPr>
            <p:cNvPr id="66" name="Google Shape;66;p11"/>
            <p:cNvGrpSpPr/>
            <p:nvPr/>
          </p:nvGrpSpPr>
          <p:grpSpPr>
            <a:xfrm>
              <a:off x="4234632" y="6027258"/>
              <a:ext cx="1077283" cy="330123"/>
              <a:chOff x="4234632" y="6027258"/>
              <a:chExt cx="1077283" cy="330123"/>
            </a:xfrm>
          </p:grpSpPr>
          <p:sp>
            <p:nvSpPr>
              <p:cNvPr id="67" name="Google Shape;67;p11"/>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EFEBF4"/>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68" name="Google Shape;68;p11"/>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EFEBF4"/>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69" name="Google Shape;69;p11"/>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EFEBF4"/>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70" name="Google Shape;70;p11"/>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EFEBF4"/>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71" name="Google Shape;71;p11"/>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EFEBF4"/>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M4 Lesson 2">
  <p:cSld name="1_M4 Lesson 2 2">
    <p:bg>
      <p:bgPr>
        <a:solidFill>
          <a:srgbClr val="EFEBF4"/>
        </a:solidFill>
        <a:effectLst/>
      </p:bgPr>
    </p:bg>
    <p:spTree>
      <p:nvGrpSpPr>
        <p:cNvPr id="1" name="Shape 72"/>
        <p:cNvGrpSpPr/>
        <p:nvPr/>
      </p:nvGrpSpPr>
      <p:grpSpPr>
        <a:xfrm>
          <a:off x="0" y="0"/>
          <a:ext cx="0" cy="0"/>
          <a:chOff x="0" y="0"/>
          <a:chExt cx="0" cy="0"/>
        </a:xfrm>
      </p:grpSpPr>
      <p:pic>
        <p:nvPicPr>
          <p:cNvPr id="73" name="Google Shape;73;p12" descr="A picture containing text&#10;&#10;Description automatically generated"/>
          <p:cNvPicPr preferRelativeResize="0"/>
          <p:nvPr/>
        </p:nvPicPr>
        <p:blipFill rotWithShape="1">
          <a:blip r:embed="rId2">
            <a:alphaModFix amt="9000"/>
          </a:blip>
          <a:srcRect/>
          <a:stretch/>
        </p:blipFill>
        <p:spPr>
          <a:xfrm>
            <a:off x="2710" y="0"/>
            <a:ext cx="12180235" cy="6858000"/>
          </a:xfrm>
          <a:prstGeom prst="rect">
            <a:avLst/>
          </a:prstGeom>
          <a:noFill/>
          <a:ln>
            <a:noFill/>
          </a:ln>
        </p:spPr>
      </p:pic>
      <p:sp>
        <p:nvSpPr>
          <p:cNvPr id="74" name="Google Shape;74;p12"/>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rgbClr val="733279"/>
                </a:solidFill>
                <a:latin typeface="Montserrat SemiBold"/>
                <a:ea typeface="Montserrat SemiBold"/>
                <a:cs typeface="Montserrat SemiBold"/>
                <a:sym typeface="Montserrat SemiBold"/>
              </a:rPr>
              <a:t>‹#›</a:t>
            </a:fld>
            <a:endParaRPr sz="600" b="1" i="0" u="none" strike="noStrike" cap="none">
              <a:solidFill>
                <a:srgbClr val="733279"/>
              </a:solidFill>
              <a:latin typeface="Montserrat SemiBold"/>
              <a:ea typeface="Montserrat SemiBold"/>
              <a:cs typeface="Montserrat SemiBold"/>
              <a:sym typeface="Montserrat SemiBold"/>
            </a:endParaRPr>
          </a:p>
        </p:txBody>
      </p:sp>
      <p:sp>
        <p:nvSpPr>
          <p:cNvPr id="75" name="Google Shape;75;p12"/>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100"/>
              <a:buFont typeface="Arial"/>
              <a:buNone/>
            </a:pPr>
            <a:r>
              <a:rPr lang="en-US" sz="600" b="1">
                <a:solidFill>
                  <a:srgbClr val="733279"/>
                </a:solidFill>
                <a:latin typeface="Montserrat SemiBold"/>
                <a:ea typeface="Montserrat SemiBold"/>
                <a:cs typeface="Montserrat SemiBold"/>
                <a:sym typeface="Montserrat SemiBold"/>
              </a:rPr>
              <a:t>AI IN YOUR DIGITAL WORLD</a:t>
            </a:r>
            <a:endParaRPr sz="600" b="1">
              <a:solidFill>
                <a:srgbClr val="D27805"/>
              </a:solidFill>
              <a:latin typeface="Montserrat SemiBold"/>
              <a:ea typeface="Montserrat SemiBold"/>
              <a:cs typeface="Montserrat SemiBold"/>
              <a:sym typeface="Montserrat SemiBold"/>
            </a:endParaRPr>
          </a:p>
        </p:txBody>
      </p:sp>
      <p:grpSp>
        <p:nvGrpSpPr>
          <p:cNvPr id="76" name="Google Shape;76;p12"/>
          <p:cNvGrpSpPr/>
          <p:nvPr/>
        </p:nvGrpSpPr>
        <p:grpSpPr>
          <a:xfrm>
            <a:off x="496249" y="6357031"/>
            <a:ext cx="504613" cy="101098"/>
            <a:chOff x="3610015" y="6016276"/>
            <a:chExt cx="1701900" cy="341200"/>
          </a:xfrm>
        </p:grpSpPr>
        <p:grpSp>
          <p:nvGrpSpPr>
            <p:cNvPr id="77" name="Google Shape;77;p12"/>
            <p:cNvGrpSpPr/>
            <p:nvPr/>
          </p:nvGrpSpPr>
          <p:grpSpPr>
            <a:xfrm>
              <a:off x="4234632" y="6027258"/>
              <a:ext cx="1077283" cy="330123"/>
              <a:chOff x="4234632" y="6027258"/>
              <a:chExt cx="1077283" cy="330123"/>
            </a:xfrm>
          </p:grpSpPr>
          <p:sp>
            <p:nvSpPr>
              <p:cNvPr id="78" name="Google Shape;78;p12"/>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79" name="Google Shape;79;p12"/>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80" name="Google Shape;80;p12"/>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81" name="Google Shape;81;p12"/>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82" name="Google Shape;82;p12"/>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M4 Lesson 2">
  <p:cSld name="1_M4 Lesson 2 3">
    <p:bg>
      <p:bgPr>
        <a:solidFill>
          <a:srgbClr val="EFEBF4"/>
        </a:solidFill>
        <a:effectLst/>
      </p:bgPr>
    </p:bg>
    <p:spTree>
      <p:nvGrpSpPr>
        <p:cNvPr id="1" name="Shape 83"/>
        <p:cNvGrpSpPr/>
        <p:nvPr/>
      </p:nvGrpSpPr>
      <p:grpSpPr>
        <a:xfrm>
          <a:off x="0" y="0"/>
          <a:ext cx="0" cy="0"/>
          <a:chOff x="0" y="0"/>
          <a:chExt cx="0" cy="0"/>
        </a:xfrm>
      </p:grpSpPr>
      <p:pic>
        <p:nvPicPr>
          <p:cNvPr id="84" name="Google Shape;84;p13" descr="A picture containing text&#10;&#10;Description automatically generated"/>
          <p:cNvPicPr preferRelativeResize="0"/>
          <p:nvPr/>
        </p:nvPicPr>
        <p:blipFill rotWithShape="1">
          <a:blip r:embed="rId2">
            <a:alphaModFix amt="5000"/>
          </a:blip>
          <a:srcRect/>
          <a:stretch/>
        </p:blipFill>
        <p:spPr>
          <a:xfrm>
            <a:off x="0" y="0"/>
            <a:ext cx="12180230" cy="6858000"/>
          </a:xfrm>
          <a:prstGeom prst="rect">
            <a:avLst/>
          </a:prstGeom>
          <a:noFill/>
          <a:ln>
            <a:noFill/>
          </a:ln>
        </p:spPr>
      </p:pic>
      <p:sp>
        <p:nvSpPr>
          <p:cNvPr id="85" name="Google Shape;85;p13"/>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rgbClr val="733279"/>
                </a:solidFill>
                <a:latin typeface="Montserrat SemiBold"/>
                <a:ea typeface="Montserrat SemiBold"/>
                <a:cs typeface="Montserrat SemiBold"/>
                <a:sym typeface="Montserrat SemiBold"/>
              </a:rPr>
              <a:t>‹#›</a:t>
            </a:fld>
            <a:endParaRPr sz="600" b="1" i="0" u="none" strike="noStrike" cap="none">
              <a:solidFill>
                <a:srgbClr val="733279"/>
              </a:solidFill>
              <a:latin typeface="Montserrat SemiBold"/>
              <a:ea typeface="Montserrat SemiBold"/>
              <a:cs typeface="Montserrat SemiBold"/>
              <a:sym typeface="Montserrat SemiBold"/>
            </a:endParaRPr>
          </a:p>
        </p:txBody>
      </p:sp>
      <p:sp>
        <p:nvSpPr>
          <p:cNvPr id="86" name="Google Shape;86;p13"/>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100"/>
              <a:buFont typeface="Arial"/>
              <a:buNone/>
            </a:pPr>
            <a:r>
              <a:rPr lang="en-US" sz="600" b="1">
                <a:solidFill>
                  <a:srgbClr val="733279"/>
                </a:solidFill>
                <a:latin typeface="Montserrat SemiBold"/>
                <a:ea typeface="Montserrat SemiBold"/>
                <a:cs typeface="Montserrat SemiBold"/>
                <a:sym typeface="Montserrat SemiBold"/>
              </a:rPr>
              <a:t>AI IN YOUR DIGITAL WORLD</a:t>
            </a:r>
            <a:endParaRPr sz="600" b="1">
              <a:solidFill>
                <a:srgbClr val="D27805"/>
              </a:solidFill>
              <a:latin typeface="Montserrat SemiBold"/>
              <a:ea typeface="Montserrat SemiBold"/>
              <a:cs typeface="Montserrat SemiBold"/>
              <a:sym typeface="Montserrat SemiBold"/>
            </a:endParaRPr>
          </a:p>
        </p:txBody>
      </p:sp>
      <p:grpSp>
        <p:nvGrpSpPr>
          <p:cNvPr id="87" name="Google Shape;87;p13"/>
          <p:cNvGrpSpPr/>
          <p:nvPr/>
        </p:nvGrpSpPr>
        <p:grpSpPr>
          <a:xfrm>
            <a:off x="496249" y="6357031"/>
            <a:ext cx="504613" cy="101098"/>
            <a:chOff x="3610015" y="6016276"/>
            <a:chExt cx="1701900" cy="341200"/>
          </a:xfrm>
        </p:grpSpPr>
        <p:grpSp>
          <p:nvGrpSpPr>
            <p:cNvPr id="88" name="Google Shape;88;p13"/>
            <p:cNvGrpSpPr/>
            <p:nvPr/>
          </p:nvGrpSpPr>
          <p:grpSpPr>
            <a:xfrm>
              <a:off x="4234632" y="6027258"/>
              <a:ext cx="1077283" cy="330123"/>
              <a:chOff x="4234632" y="6027258"/>
              <a:chExt cx="1077283" cy="330123"/>
            </a:xfrm>
          </p:grpSpPr>
          <p:sp>
            <p:nvSpPr>
              <p:cNvPr id="89" name="Google Shape;89;p13"/>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90" name="Google Shape;90;p13"/>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91" name="Google Shape;91;p13"/>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92" name="Google Shape;92;p13"/>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93" name="Google Shape;93;p13"/>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M4 Lesson 2">
  <p:cSld name="1_M4 Lesson 2 4">
    <p:bg>
      <p:bgPr>
        <a:solidFill>
          <a:srgbClr val="733279"/>
        </a:solidFill>
        <a:effectLst/>
      </p:bgPr>
    </p:bg>
    <p:spTree>
      <p:nvGrpSpPr>
        <p:cNvPr id="1" name="Shape 94"/>
        <p:cNvGrpSpPr/>
        <p:nvPr/>
      </p:nvGrpSpPr>
      <p:grpSpPr>
        <a:xfrm>
          <a:off x="0" y="0"/>
          <a:ext cx="0" cy="0"/>
          <a:chOff x="0" y="0"/>
          <a:chExt cx="0" cy="0"/>
        </a:xfrm>
      </p:grpSpPr>
      <p:pic>
        <p:nvPicPr>
          <p:cNvPr id="95" name="Google Shape;95;p14"/>
          <p:cNvPicPr preferRelativeResize="0"/>
          <p:nvPr/>
        </p:nvPicPr>
        <p:blipFill rotWithShape="1">
          <a:blip r:embed="rId2">
            <a:alphaModFix amt="5000"/>
          </a:blip>
          <a:srcRect/>
          <a:stretch/>
        </p:blipFill>
        <p:spPr>
          <a:xfrm>
            <a:off x="0" y="1786"/>
            <a:ext cx="12185650" cy="6854428"/>
          </a:xfrm>
          <a:prstGeom prst="rect">
            <a:avLst/>
          </a:prstGeom>
          <a:noFill/>
          <a:ln>
            <a:noFill/>
          </a:ln>
        </p:spPr>
      </p:pic>
      <p:sp>
        <p:nvSpPr>
          <p:cNvPr id="96" name="Google Shape;96;p14"/>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rgbClr val="EFEBF4"/>
                </a:solidFill>
                <a:latin typeface="Montserrat SemiBold"/>
                <a:ea typeface="Montserrat SemiBold"/>
                <a:cs typeface="Montserrat SemiBold"/>
                <a:sym typeface="Montserrat SemiBold"/>
              </a:rPr>
              <a:t>‹#›</a:t>
            </a:fld>
            <a:endParaRPr sz="600" b="1" i="0" u="none" strike="noStrike" cap="none">
              <a:solidFill>
                <a:srgbClr val="EFEBF4"/>
              </a:solidFill>
              <a:latin typeface="Montserrat SemiBold"/>
              <a:ea typeface="Montserrat SemiBold"/>
              <a:cs typeface="Montserrat SemiBold"/>
              <a:sym typeface="Montserrat SemiBold"/>
            </a:endParaRPr>
          </a:p>
        </p:txBody>
      </p:sp>
      <p:sp>
        <p:nvSpPr>
          <p:cNvPr id="97" name="Google Shape;97;p14"/>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100"/>
              <a:buFont typeface="Arial"/>
              <a:buNone/>
            </a:pPr>
            <a:r>
              <a:rPr lang="en-US" sz="600" b="1">
                <a:solidFill>
                  <a:srgbClr val="EFEBF4"/>
                </a:solidFill>
                <a:latin typeface="Montserrat SemiBold"/>
                <a:ea typeface="Montserrat SemiBold"/>
                <a:cs typeface="Montserrat SemiBold"/>
                <a:sym typeface="Montserrat SemiBold"/>
              </a:rPr>
              <a:t>AI IN YOUR DIGITAL WORLD</a:t>
            </a:r>
            <a:endParaRPr sz="700" b="1" i="0" u="none" strike="noStrike" cap="none">
              <a:solidFill>
                <a:srgbClr val="FFF8DD"/>
              </a:solidFill>
              <a:latin typeface="Montserrat SemiBold"/>
              <a:ea typeface="Montserrat SemiBold"/>
              <a:cs typeface="Montserrat SemiBold"/>
              <a:sym typeface="Montserrat SemiBold"/>
            </a:endParaRPr>
          </a:p>
        </p:txBody>
      </p:sp>
      <p:grpSp>
        <p:nvGrpSpPr>
          <p:cNvPr id="98" name="Google Shape;98;p14"/>
          <p:cNvGrpSpPr/>
          <p:nvPr/>
        </p:nvGrpSpPr>
        <p:grpSpPr>
          <a:xfrm>
            <a:off x="496249" y="6357031"/>
            <a:ext cx="504613" cy="101098"/>
            <a:chOff x="3610015" y="6016276"/>
            <a:chExt cx="1701900" cy="341200"/>
          </a:xfrm>
        </p:grpSpPr>
        <p:grpSp>
          <p:nvGrpSpPr>
            <p:cNvPr id="99" name="Google Shape;99;p14"/>
            <p:cNvGrpSpPr/>
            <p:nvPr/>
          </p:nvGrpSpPr>
          <p:grpSpPr>
            <a:xfrm>
              <a:off x="4234632" y="6027258"/>
              <a:ext cx="1077283" cy="330123"/>
              <a:chOff x="4234632" y="6027258"/>
              <a:chExt cx="1077283" cy="330123"/>
            </a:xfrm>
          </p:grpSpPr>
          <p:sp>
            <p:nvSpPr>
              <p:cNvPr id="100" name="Google Shape;100;p14"/>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EFEBF4"/>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101" name="Google Shape;101;p14"/>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EFEBF4"/>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102" name="Google Shape;102;p14"/>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EFEBF4"/>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103" name="Google Shape;103;p14"/>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EFEBF4"/>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104" name="Google Shape;104;p14"/>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EFEBF4"/>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M4 Lesson 2">
  <p:cSld name="1_M4 Lesson 2 5">
    <p:bg>
      <p:bgPr>
        <a:solidFill>
          <a:srgbClr val="EFEBF4"/>
        </a:solidFill>
        <a:effectLst/>
      </p:bgPr>
    </p:bg>
    <p:spTree>
      <p:nvGrpSpPr>
        <p:cNvPr id="1" name="Shape 105"/>
        <p:cNvGrpSpPr/>
        <p:nvPr/>
      </p:nvGrpSpPr>
      <p:grpSpPr>
        <a:xfrm>
          <a:off x="0" y="0"/>
          <a:ext cx="0" cy="0"/>
          <a:chOff x="0" y="0"/>
          <a:chExt cx="0" cy="0"/>
        </a:xfrm>
      </p:grpSpPr>
      <p:pic>
        <p:nvPicPr>
          <p:cNvPr id="106" name="Google Shape;106;p15"/>
          <p:cNvPicPr preferRelativeResize="0"/>
          <p:nvPr/>
        </p:nvPicPr>
        <p:blipFill rotWithShape="1">
          <a:blip r:embed="rId2">
            <a:alphaModFix amt="5000"/>
          </a:blip>
          <a:srcRect/>
          <a:stretch/>
        </p:blipFill>
        <p:spPr>
          <a:xfrm>
            <a:off x="0" y="1786"/>
            <a:ext cx="12185650" cy="6854428"/>
          </a:xfrm>
          <a:prstGeom prst="rect">
            <a:avLst/>
          </a:prstGeom>
          <a:noFill/>
          <a:ln>
            <a:noFill/>
          </a:ln>
        </p:spPr>
      </p:pic>
      <p:sp>
        <p:nvSpPr>
          <p:cNvPr id="107" name="Google Shape;107;p15"/>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rgbClr val="733279"/>
                </a:solidFill>
                <a:latin typeface="Montserrat SemiBold"/>
                <a:ea typeface="Montserrat SemiBold"/>
                <a:cs typeface="Montserrat SemiBold"/>
                <a:sym typeface="Montserrat SemiBold"/>
              </a:rPr>
              <a:t>‹#›</a:t>
            </a:fld>
            <a:endParaRPr sz="600" b="1" i="0" u="none" strike="noStrike" cap="none">
              <a:solidFill>
                <a:srgbClr val="733279"/>
              </a:solidFill>
              <a:latin typeface="Montserrat SemiBold"/>
              <a:ea typeface="Montserrat SemiBold"/>
              <a:cs typeface="Montserrat SemiBold"/>
              <a:sym typeface="Montserrat SemiBold"/>
            </a:endParaRPr>
          </a:p>
        </p:txBody>
      </p:sp>
      <p:sp>
        <p:nvSpPr>
          <p:cNvPr id="108" name="Google Shape;108;p15"/>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100"/>
              <a:buFont typeface="Arial"/>
              <a:buNone/>
            </a:pPr>
            <a:r>
              <a:rPr lang="en-US" sz="600" b="1">
                <a:solidFill>
                  <a:srgbClr val="733279"/>
                </a:solidFill>
                <a:latin typeface="Montserrat SemiBold"/>
                <a:ea typeface="Montserrat SemiBold"/>
                <a:cs typeface="Montserrat SemiBold"/>
                <a:sym typeface="Montserrat SemiBold"/>
              </a:rPr>
              <a:t>AI IN YOUR DIGITAL WORLD</a:t>
            </a:r>
            <a:endParaRPr sz="600" b="1">
              <a:solidFill>
                <a:srgbClr val="D27805"/>
              </a:solidFill>
              <a:latin typeface="Montserrat SemiBold"/>
              <a:ea typeface="Montserrat SemiBold"/>
              <a:cs typeface="Montserrat SemiBold"/>
              <a:sym typeface="Montserrat SemiBold"/>
            </a:endParaRPr>
          </a:p>
        </p:txBody>
      </p:sp>
      <p:grpSp>
        <p:nvGrpSpPr>
          <p:cNvPr id="109" name="Google Shape;109;p15"/>
          <p:cNvGrpSpPr/>
          <p:nvPr/>
        </p:nvGrpSpPr>
        <p:grpSpPr>
          <a:xfrm>
            <a:off x="496249" y="6357031"/>
            <a:ext cx="504613" cy="101098"/>
            <a:chOff x="3610015" y="6016276"/>
            <a:chExt cx="1701900" cy="341200"/>
          </a:xfrm>
        </p:grpSpPr>
        <p:grpSp>
          <p:nvGrpSpPr>
            <p:cNvPr id="110" name="Google Shape;110;p15"/>
            <p:cNvGrpSpPr/>
            <p:nvPr/>
          </p:nvGrpSpPr>
          <p:grpSpPr>
            <a:xfrm>
              <a:off x="4234632" y="6027258"/>
              <a:ext cx="1077283" cy="330123"/>
              <a:chOff x="4234632" y="6027258"/>
              <a:chExt cx="1077283" cy="330123"/>
            </a:xfrm>
          </p:grpSpPr>
          <p:sp>
            <p:nvSpPr>
              <p:cNvPr id="111" name="Google Shape;111;p15"/>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112" name="Google Shape;112;p15"/>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113" name="Google Shape;113;p15"/>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114" name="Google Shape;114;p15"/>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115" name="Google Shape;115;p15"/>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M4 Lesson 2">
  <p:cSld name="1_M4 Lesson 2 6">
    <p:bg>
      <p:bgPr>
        <a:solidFill>
          <a:srgbClr val="4B0550"/>
        </a:solidFill>
        <a:effectLst/>
      </p:bgPr>
    </p:bg>
    <p:spTree>
      <p:nvGrpSpPr>
        <p:cNvPr id="1" name="Shape 116"/>
        <p:cNvGrpSpPr/>
        <p:nvPr/>
      </p:nvGrpSpPr>
      <p:grpSpPr>
        <a:xfrm>
          <a:off x="0" y="0"/>
          <a:ext cx="0" cy="0"/>
          <a:chOff x="0" y="0"/>
          <a:chExt cx="0" cy="0"/>
        </a:xfrm>
      </p:grpSpPr>
      <p:pic>
        <p:nvPicPr>
          <p:cNvPr id="117" name="Google Shape;117;p16" descr="A picture containing text&#10;&#10;Description automatically generated"/>
          <p:cNvPicPr preferRelativeResize="0"/>
          <p:nvPr/>
        </p:nvPicPr>
        <p:blipFill rotWithShape="1">
          <a:blip r:embed="rId2">
            <a:alphaModFix amt="4000"/>
          </a:blip>
          <a:srcRect/>
          <a:stretch/>
        </p:blipFill>
        <p:spPr>
          <a:xfrm>
            <a:off x="0" y="0"/>
            <a:ext cx="12180230" cy="6858000"/>
          </a:xfrm>
          <a:prstGeom prst="rect">
            <a:avLst/>
          </a:prstGeom>
          <a:noFill/>
          <a:ln>
            <a:noFill/>
          </a:ln>
        </p:spPr>
      </p:pic>
      <p:sp>
        <p:nvSpPr>
          <p:cNvPr id="118" name="Google Shape;118;p16"/>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rgbClr val="EFEBF4"/>
                </a:solidFill>
                <a:latin typeface="Montserrat SemiBold"/>
                <a:ea typeface="Montserrat SemiBold"/>
                <a:cs typeface="Montserrat SemiBold"/>
                <a:sym typeface="Montserrat SemiBold"/>
              </a:rPr>
              <a:t>‹#›</a:t>
            </a:fld>
            <a:endParaRPr sz="600" b="1" i="0" u="none" strike="noStrike" cap="none">
              <a:solidFill>
                <a:srgbClr val="EFEBF4"/>
              </a:solidFill>
              <a:latin typeface="Montserrat SemiBold"/>
              <a:ea typeface="Montserrat SemiBold"/>
              <a:cs typeface="Montserrat SemiBold"/>
              <a:sym typeface="Montserrat SemiBold"/>
            </a:endParaRPr>
          </a:p>
        </p:txBody>
      </p:sp>
      <p:sp>
        <p:nvSpPr>
          <p:cNvPr id="119" name="Google Shape;119;p16"/>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100"/>
              <a:buFont typeface="Arial"/>
              <a:buNone/>
            </a:pPr>
            <a:r>
              <a:rPr lang="en-US" sz="600" b="1">
                <a:solidFill>
                  <a:srgbClr val="EFEBF4"/>
                </a:solidFill>
                <a:latin typeface="Montserrat SemiBold"/>
                <a:ea typeface="Montserrat SemiBold"/>
                <a:cs typeface="Montserrat SemiBold"/>
                <a:sym typeface="Montserrat SemiBold"/>
              </a:rPr>
              <a:t>AI IN YOUR DIGITAL WORLD</a:t>
            </a:r>
            <a:endParaRPr sz="600" b="1">
              <a:solidFill>
                <a:srgbClr val="FFF8DD"/>
              </a:solidFill>
              <a:latin typeface="Montserrat SemiBold"/>
              <a:ea typeface="Montserrat SemiBold"/>
              <a:cs typeface="Montserrat SemiBold"/>
              <a:sym typeface="Montserrat SemiBold"/>
            </a:endParaRPr>
          </a:p>
        </p:txBody>
      </p:sp>
      <p:grpSp>
        <p:nvGrpSpPr>
          <p:cNvPr id="120" name="Google Shape;120;p16"/>
          <p:cNvGrpSpPr/>
          <p:nvPr/>
        </p:nvGrpSpPr>
        <p:grpSpPr>
          <a:xfrm>
            <a:off x="496249" y="6357031"/>
            <a:ext cx="504613" cy="101098"/>
            <a:chOff x="3610015" y="6016276"/>
            <a:chExt cx="1701900" cy="341200"/>
          </a:xfrm>
        </p:grpSpPr>
        <p:grpSp>
          <p:nvGrpSpPr>
            <p:cNvPr id="121" name="Google Shape;121;p16"/>
            <p:cNvGrpSpPr/>
            <p:nvPr/>
          </p:nvGrpSpPr>
          <p:grpSpPr>
            <a:xfrm>
              <a:off x="4234632" y="6027258"/>
              <a:ext cx="1077283" cy="330123"/>
              <a:chOff x="4234632" y="6027258"/>
              <a:chExt cx="1077283" cy="330123"/>
            </a:xfrm>
          </p:grpSpPr>
          <p:sp>
            <p:nvSpPr>
              <p:cNvPr id="122" name="Google Shape;122;p16"/>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FFFFFF"/>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123" name="Google Shape;123;p16"/>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124" name="Google Shape;124;p16"/>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FFFFFF"/>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125" name="Google Shape;125;p16"/>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FFFFFF"/>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126" name="Google Shape;126;p16"/>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M4 Lesson 2">
  <p:cSld name="1_M4 Lesson 2 7">
    <p:bg>
      <p:bgPr>
        <a:solidFill>
          <a:srgbClr val="EFEBF4"/>
        </a:solidFill>
        <a:effectLst/>
      </p:bgPr>
    </p:bg>
    <p:spTree>
      <p:nvGrpSpPr>
        <p:cNvPr id="1" name="Shape 127"/>
        <p:cNvGrpSpPr/>
        <p:nvPr/>
      </p:nvGrpSpPr>
      <p:grpSpPr>
        <a:xfrm>
          <a:off x="0" y="0"/>
          <a:ext cx="0" cy="0"/>
          <a:chOff x="0" y="0"/>
          <a:chExt cx="0" cy="0"/>
        </a:xfrm>
      </p:grpSpPr>
      <p:pic>
        <p:nvPicPr>
          <p:cNvPr id="128" name="Google Shape;128;p17"/>
          <p:cNvPicPr preferRelativeResize="0"/>
          <p:nvPr/>
        </p:nvPicPr>
        <p:blipFill rotWithShape="1">
          <a:blip r:embed="rId2">
            <a:alphaModFix amt="5000"/>
          </a:blip>
          <a:srcRect/>
          <a:stretch/>
        </p:blipFill>
        <p:spPr>
          <a:xfrm>
            <a:off x="0" y="1786"/>
            <a:ext cx="12185650" cy="6854428"/>
          </a:xfrm>
          <a:prstGeom prst="rect">
            <a:avLst/>
          </a:prstGeom>
          <a:noFill/>
          <a:ln>
            <a:noFill/>
          </a:ln>
        </p:spPr>
      </p:pic>
      <p:sp>
        <p:nvSpPr>
          <p:cNvPr id="129" name="Google Shape;129;p17"/>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rgbClr val="733279"/>
                </a:solidFill>
                <a:latin typeface="Montserrat SemiBold"/>
                <a:ea typeface="Montserrat SemiBold"/>
                <a:cs typeface="Montserrat SemiBold"/>
                <a:sym typeface="Montserrat SemiBold"/>
              </a:rPr>
              <a:t>‹#›</a:t>
            </a:fld>
            <a:endParaRPr sz="600" b="1" i="0" u="none" strike="noStrike" cap="none">
              <a:solidFill>
                <a:srgbClr val="733279"/>
              </a:solidFill>
              <a:latin typeface="Montserrat SemiBold"/>
              <a:ea typeface="Montserrat SemiBold"/>
              <a:cs typeface="Montserrat SemiBold"/>
              <a:sym typeface="Montserrat SemiBold"/>
            </a:endParaRPr>
          </a:p>
        </p:txBody>
      </p:sp>
      <p:sp>
        <p:nvSpPr>
          <p:cNvPr id="130" name="Google Shape;130;p17"/>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100"/>
              <a:buFont typeface="Arial"/>
              <a:buNone/>
            </a:pPr>
            <a:r>
              <a:rPr lang="en-US" sz="600" b="1">
                <a:solidFill>
                  <a:srgbClr val="733279"/>
                </a:solidFill>
                <a:latin typeface="Montserrat SemiBold"/>
                <a:ea typeface="Montserrat SemiBold"/>
                <a:cs typeface="Montserrat SemiBold"/>
                <a:sym typeface="Montserrat SemiBold"/>
              </a:rPr>
              <a:t>AI IN YOUR DIGITAL WORLD</a:t>
            </a:r>
            <a:endParaRPr sz="600" b="1">
              <a:solidFill>
                <a:srgbClr val="D27805"/>
              </a:solidFill>
              <a:latin typeface="Montserrat SemiBold"/>
              <a:ea typeface="Montserrat SemiBold"/>
              <a:cs typeface="Montserrat SemiBold"/>
              <a:sym typeface="Montserrat SemiBold"/>
            </a:endParaRPr>
          </a:p>
        </p:txBody>
      </p:sp>
      <p:grpSp>
        <p:nvGrpSpPr>
          <p:cNvPr id="131" name="Google Shape;131;p17"/>
          <p:cNvGrpSpPr/>
          <p:nvPr/>
        </p:nvGrpSpPr>
        <p:grpSpPr>
          <a:xfrm>
            <a:off x="496249" y="6357031"/>
            <a:ext cx="504613" cy="101098"/>
            <a:chOff x="3610015" y="6016276"/>
            <a:chExt cx="1701900" cy="341200"/>
          </a:xfrm>
        </p:grpSpPr>
        <p:grpSp>
          <p:nvGrpSpPr>
            <p:cNvPr id="132" name="Google Shape;132;p17"/>
            <p:cNvGrpSpPr/>
            <p:nvPr/>
          </p:nvGrpSpPr>
          <p:grpSpPr>
            <a:xfrm>
              <a:off x="4234632" y="6027258"/>
              <a:ext cx="1077283" cy="330123"/>
              <a:chOff x="4234632" y="6027258"/>
              <a:chExt cx="1077283" cy="330123"/>
            </a:xfrm>
          </p:grpSpPr>
          <p:sp>
            <p:nvSpPr>
              <p:cNvPr id="133" name="Google Shape;133;p17"/>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134" name="Google Shape;134;p17"/>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135" name="Google Shape;135;p17"/>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136" name="Google Shape;136;p17"/>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137" name="Google Shape;137;p17"/>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M4 Lesson 2">
  <p:cSld name="1_M4 Lesson 2 8">
    <p:bg>
      <p:bgPr>
        <a:solidFill>
          <a:srgbClr val="733279"/>
        </a:solidFill>
        <a:effectLst/>
      </p:bgPr>
    </p:bg>
    <p:spTree>
      <p:nvGrpSpPr>
        <p:cNvPr id="1" name="Shape 138"/>
        <p:cNvGrpSpPr/>
        <p:nvPr/>
      </p:nvGrpSpPr>
      <p:grpSpPr>
        <a:xfrm>
          <a:off x="0" y="0"/>
          <a:ext cx="0" cy="0"/>
          <a:chOff x="0" y="0"/>
          <a:chExt cx="0" cy="0"/>
        </a:xfrm>
      </p:grpSpPr>
      <p:pic>
        <p:nvPicPr>
          <p:cNvPr id="139" name="Google Shape;139;p18" descr="A picture containing text&#10;&#10;Description automatically generated"/>
          <p:cNvPicPr preferRelativeResize="0"/>
          <p:nvPr/>
        </p:nvPicPr>
        <p:blipFill rotWithShape="1">
          <a:blip r:embed="rId2">
            <a:alphaModFix amt="3000"/>
          </a:blip>
          <a:srcRect/>
          <a:stretch/>
        </p:blipFill>
        <p:spPr>
          <a:xfrm>
            <a:off x="2710" y="0"/>
            <a:ext cx="12180235" cy="6858000"/>
          </a:xfrm>
          <a:prstGeom prst="rect">
            <a:avLst/>
          </a:prstGeom>
          <a:noFill/>
          <a:ln>
            <a:noFill/>
          </a:ln>
        </p:spPr>
      </p:pic>
      <p:sp>
        <p:nvSpPr>
          <p:cNvPr id="140" name="Google Shape;140;p18"/>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rgbClr val="EFEBF4"/>
                </a:solidFill>
                <a:latin typeface="Montserrat SemiBold"/>
                <a:ea typeface="Montserrat SemiBold"/>
                <a:cs typeface="Montserrat SemiBold"/>
                <a:sym typeface="Montserrat SemiBold"/>
              </a:rPr>
              <a:t>‹#›</a:t>
            </a:fld>
            <a:endParaRPr sz="600" b="1" i="0" u="none" strike="noStrike" cap="none">
              <a:solidFill>
                <a:srgbClr val="EFEBF4"/>
              </a:solidFill>
              <a:latin typeface="Montserrat SemiBold"/>
              <a:ea typeface="Montserrat SemiBold"/>
              <a:cs typeface="Montserrat SemiBold"/>
              <a:sym typeface="Montserrat SemiBold"/>
            </a:endParaRPr>
          </a:p>
        </p:txBody>
      </p:sp>
      <p:sp>
        <p:nvSpPr>
          <p:cNvPr id="141" name="Google Shape;141;p18"/>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100"/>
              <a:buFont typeface="Arial"/>
              <a:buNone/>
            </a:pPr>
            <a:r>
              <a:rPr lang="en-US" sz="600" b="1">
                <a:solidFill>
                  <a:srgbClr val="EFEBF4"/>
                </a:solidFill>
                <a:latin typeface="Montserrat SemiBold"/>
                <a:ea typeface="Montserrat SemiBold"/>
                <a:cs typeface="Montserrat SemiBold"/>
                <a:sym typeface="Montserrat SemiBold"/>
              </a:rPr>
              <a:t>AI IN YOUR DIGITAL WORLD</a:t>
            </a:r>
            <a:endParaRPr sz="600" b="1">
              <a:solidFill>
                <a:srgbClr val="D27805"/>
              </a:solidFill>
              <a:latin typeface="Montserrat SemiBold"/>
              <a:ea typeface="Montserrat SemiBold"/>
              <a:cs typeface="Montserrat SemiBold"/>
              <a:sym typeface="Montserrat SemiBold"/>
            </a:endParaRPr>
          </a:p>
        </p:txBody>
      </p:sp>
      <p:grpSp>
        <p:nvGrpSpPr>
          <p:cNvPr id="142" name="Google Shape;142;p18"/>
          <p:cNvGrpSpPr/>
          <p:nvPr/>
        </p:nvGrpSpPr>
        <p:grpSpPr>
          <a:xfrm>
            <a:off x="496249" y="6357031"/>
            <a:ext cx="504613" cy="101098"/>
            <a:chOff x="3610015" y="6016276"/>
            <a:chExt cx="1701900" cy="341200"/>
          </a:xfrm>
        </p:grpSpPr>
        <p:grpSp>
          <p:nvGrpSpPr>
            <p:cNvPr id="143" name="Google Shape;143;p18"/>
            <p:cNvGrpSpPr/>
            <p:nvPr/>
          </p:nvGrpSpPr>
          <p:grpSpPr>
            <a:xfrm>
              <a:off x="4234632" y="6027258"/>
              <a:ext cx="1077283" cy="330123"/>
              <a:chOff x="4234632" y="6027258"/>
              <a:chExt cx="1077283" cy="330123"/>
            </a:xfrm>
          </p:grpSpPr>
          <p:sp>
            <p:nvSpPr>
              <p:cNvPr id="144" name="Google Shape;144;p18"/>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chemeClr val="lt1"/>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145" name="Google Shape;145;p18"/>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chemeClr val="lt1"/>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146" name="Google Shape;146;p18"/>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chemeClr val="lt1"/>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147" name="Google Shape;147;p18"/>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chemeClr val="lt1"/>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148" name="Google Shape;148;p18"/>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chemeClr val="lt1"/>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M4 Lesson 2">
  <p:cSld name="1_M4 Lesson 2 9">
    <p:bg>
      <p:bgPr>
        <a:solidFill>
          <a:srgbClr val="EFEBF4"/>
        </a:solidFill>
        <a:effectLst/>
      </p:bgPr>
    </p:bg>
    <p:spTree>
      <p:nvGrpSpPr>
        <p:cNvPr id="1" name="Shape 149"/>
        <p:cNvGrpSpPr/>
        <p:nvPr/>
      </p:nvGrpSpPr>
      <p:grpSpPr>
        <a:xfrm>
          <a:off x="0" y="0"/>
          <a:ext cx="0" cy="0"/>
          <a:chOff x="0" y="0"/>
          <a:chExt cx="0" cy="0"/>
        </a:xfrm>
      </p:grpSpPr>
      <p:pic>
        <p:nvPicPr>
          <p:cNvPr id="150" name="Google Shape;150;p19" descr="A picture containing text&#10;&#10;Description automatically generated"/>
          <p:cNvPicPr preferRelativeResize="0"/>
          <p:nvPr/>
        </p:nvPicPr>
        <p:blipFill rotWithShape="1">
          <a:blip r:embed="rId2">
            <a:alphaModFix amt="6000"/>
          </a:blip>
          <a:srcRect/>
          <a:stretch/>
        </p:blipFill>
        <p:spPr>
          <a:xfrm>
            <a:off x="0" y="0"/>
            <a:ext cx="12180230" cy="6858000"/>
          </a:xfrm>
          <a:prstGeom prst="rect">
            <a:avLst/>
          </a:prstGeom>
          <a:noFill/>
          <a:ln>
            <a:noFill/>
          </a:ln>
        </p:spPr>
      </p:pic>
      <p:sp>
        <p:nvSpPr>
          <p:cNvPr id="151" name="Google Shape;151;p19"/>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rgbClr val="733279"/>
                </a:solidFill>
                <a:latin typeface="Montserrat SemiBold"/>
                <a:ea typeface="Montserrat SemiBold"/>
                <a:cs typeface="Montserrat SemiBold"/>
                <a:sym typeface="Montserrat SemiBold"/>
              </a:rPr>
              <a:t>‹#›</a:t>
            </a:fld>
            <a:endParaRPr sz="600" b="1" i="0" u="none" strike="noStrike" cap="none">
              <a:solidFill>
                <a:srgbClr val="733279"/>
              </a:solidFill>
              <a:latin typeface="Montserrat SemiBold"/>
              <a:ea typeface="Montserrat SemiBold"/>
              <a:cs typeface="Montserrat SemiBold"/>
              <a:sym typeface="Montserrat SemiBold"/>
            </a:endParaRPr>
          </a:p>
        </p:txBody>
      </p:sp>
      <p:sp>
        <p:nvSpPr>
          <p:cNvPr id="152" name="Google Shape;152;p19"/>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100"/>
              <a:buFont typeface="Arial"/>
              <a:buNone/>
            </a:pPr>
            <a:r>
              <a:rPr lang="en-US" sz="600" b="1">
                <a:solidFill>
                  <a:srgbClr val="733279"/>
                </a:solidFill>
                <a:latin typeface="Montserrat SemiBold"/>
                <a:ea typeface="Montserrat SemiBold"/>
                <a:cs typeface="Montserrat SemiBold"/>
                <a:sym typeface="Montserrat SemiBold"/>
              </a:rPr>
              <a:t>AI IN YOUR DIGITAL WORLD</a:t>
            </a:r>
            <a:endParaRPr sz="600" b="1">
              <a:solidFill>
                <a:srgbClr val="D27805"/>
              </a:solidFill>
              <a:latin typeface="Montserrat SemiBold"/>
              <a:ea typeface="Montserrat SemiBold"/>
              <a:cs typeface="Montserrat SemiBold"/>
              <a:sym typeface="Montserrat SemiBold"/>
            </a:endParaRPr>
          </a:p>
        </p:txBody>
      </p:sp>
      <p:grpSp>
        <p:nvGrpSpPr>
          <p:cNvPr id="153" name="Google Shape;153;p19"/>
          <p:cNvGrpSpPr/>
          <p:nvPr/>
        </p:nvGrpSpPr>
        <p:grpSpPr>
          <a:xfrm>
            <a:off x="496249" y="6357031"/>
            <a:ext cx="504613" cy="101098"/>
            <a:chOff x="3610015" y="6016276"/>
            <a:chExt cx="1701900" cy="341200"/>
          </a:xfrm>
        </p:grpSpPr>
        <p:grpSp>
          <p:nvGrpSpPr>
            <p:cNvPr id="154" name="Google Shape;154;p19"/>
            <p:cNvGrpSpPr/>
            <p:nvPr/>
          </p:nvGrpSpPr>
          <p:grpSpPr>
            <a:xfrm>
              <a:off x="4234632" y="6027258"/>
              <a:ext cx="1077283" cy="330123"/>
              <a:chOff x="4234632" y="6027258"/>
              <a:chExt cx="1077283" cy="330123"/>
            </a:xfrm>
          </p:grpSpPr>
          <p:sp>
            <p:nvSpPr>
              <p:cNvPr id="155" name="Google Shape;155;p19"/>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156" name="Google Shape;156;p19"/>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157" name="Google Shape;157;p19"/>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158" name="Google Shape;158;p19"/>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159" name="Google Shape;159;p19"/>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M4 Lesson 2">
  <p:cSld name="1_M4 Lesson 2 10">
    <p:bg>
      <p:bgPr>
        <a:solidFill>
          <a:srgbClr val="EFEBF4"/>
        </a:solidFill>
        <a:effectLst/>
      </p:bgPr>
    </p:bg>
    <p:spTree>
      <p:nvGrpSpPr>
        <p:cNvPr id="1" name="Shape 160"/>
        <p:cNvGrpSpPr/>
        <p:nvPr/>
      </p:nvGrpSpPr>
      <p:grpSpPr>
        <a:xfrm>
          <a:off x="0" y="0"/>
          <a:ext cx="0" cy="0"/>
          <a:chOff x="0" y="0"/>
          <a:chExt cx="0" cy="0"/>
        </a:xfrm>
      </p:grpSpPr>
      <p:sp>
        <p:nvSpPr>
          <p:cNvPr id="161" name="Google Shape;161;p20"/>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rgbClr val="733279"/>
                </a:solidFill>
                <a:latin typeface="Montserrat SemiBold"/>
                <a:ea typeface="Montserrat SemiBold"/>
                <a:cs typeface="Montserrat SemiBold"/>
                <a:sym typeface="Montserrat SemiBold"/>
              </a:rPr>
              <a:t>‹#›</a:t>
            </a:fld>
            <a:endParaRPr sz="600" b="1" i="0" u="none" strike="noStrike" cap="none">
              <a:solidFill>
                <a:srgbClr val="733279"/>
              </a:solidFill>
              <a:latin typeface="Montserrat SemiBold"/>
              <a:ea typeface="Montserrat SemiBold"/>
              <a:cs typeface="Montserrat SemiBold"/>
              <a:sym typeface="Montserrat SemiBold"/>
            </a:endParaRPr>
          </a:p>
        </p:txBody>
      </p:sp>
      <p:sp>
        <p:nvSpPr>
          <p:cNvPr id="162" name="Google Shape;162;p20"/>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100"/>
              <a:buFont typeface="Arial"/>
              <a:buNone/>
            </a:pPr>
            <a:r>
              <a:rPr lang="en-US" sz="600" b="1">
                <a:solidFill>
                  <a:srgbClr val="733279"/>
                </a:solidFill>
                <a:latin typeface="Montserrat SemiBold"/>
                <a:ea typeface="Montserrat SemiBold"/>
                <a:cs typeface="Montserrat SemiBold"/>
                <a:sym typeface="Montserrat SemiBold"/>
              </a:rPr>
              <a:t>AI IN YOUR DIGITAL WORLD</a:t>
            </a:r>
            <a:endParaRPr sz="600" b="1">
              <a:solidFill>
                <a:srgbClr val="D27805"/>
              </a:solidFill>
              <a:latin typeface="Montserrat SemiBold"/>
              <a:ea typeface="Montserrat SemiBold"/>
              <a:cs typeface="Montserrat SemiBold"/>
              <a:sym typeface="Montserrat SemiBold"/>
            </a:endParaRPr>
          </a:p>
        </p:txBody>
      </p:sp>
      <p:grpSp>
        <p:nvGrpSpPr>
          <p:cNvPr id="163" name="Google Shape;163;p20"/>
          <p:cNvGrpSpPr/>
          <p:nvPr/>
        </p:nvGrpSpPr>
        <p:grpSpPr>
          <a:xfrm>
            <a:off x="496249" y="6357031"/>
            <a:ext cx="504613" cy="101098"/>
            <a:chOff x="3610015" y="6016276"/>
            <a:chExt cx="1701900" cy="341200"/>
          </a:xfrm>
        </p:grpSpPr>
        <p:grpSp>
          <p:nvGrpSpPr>
            <p:cNvPr id="164" name="Google Shape;164;p20"/>
            <p:cNvGrpSpPr/>
            <p:nvPr/>
          </p:nvGrpSpPr>
          <p:grpSpPr>
            <a:xfrm>
              <a:off x="4234632" y="6027258"/>
              <a:ext cx="1077283" cy="330123"/>
              <a:chOff x="4234632" y="6027258"/>
              <a:chExt cx="1077283" cy="330123"/>
            </a:xfrm>
          </p:grpSpPr>
          <p:sp>
            <p:nvSpPr>
              <p:cNvPr id="165" name="Google Shape;165;p20"/>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166" name="Google Shape;166;p20"/>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167" name="Google Shape;167;p20"/>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168" name="Google Shape;168;p20"/>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169" name="Google Shape;169;p20"/>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M4 Lesson 2">
  <p:cSld name="1_M4 Lesson 2 11">
    <p:bg>
      <p:bgPr>
        <a:solidFill>
          <a:srgbClr val="4B0550"/>
        </a:solidFill>
        <a:effectLst/>
      </p:bgPr>
    </p:bg>
    <p:spTree>
      <p:nvGrpSpPr>
        <p:cNvPr id="1" name="Shape 170"/>
        <p:cNvGrpSpPr/>
        <p:nvPr/>
      </p:nvGrpSpPr>
      <p:grpSpPr>
        <a:xfrm>
          <a:off x="0" y="0"/>
          <a:ext cx="0" cy="0"/>
          <a:chOff x="0" y="0"/>
          <a:chExt cx="0" cy="0"/>
        </a:xfrm>
      </p:grpSpPr>
      <p:sp>
        <p:nvSpPr>
          <p:cNvPr id="171" name="Google Shape;171;p21"/>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rgbClr val="EFEBF4"/>
                </a:solidFill>
                <a:latin typeface="Montserrat SemiBold"/>
                <a:ea typeface="Montserrat SemiBold"/>
                <a:cs typeface="Montserrat SemiBold"/>
                <a:sym typeface="Montserrat SemiBold"/>
              </a:rPr>
              <a:t>‹#›</a:t>
            </a:fld>
            <a:endParaRPr sz="600" b="1" i="0" u="none" strike="noStrike" cap="none">
              <a:solidFill>
                <a:srgbClr val="EFEBF4"/>
              </a:solidFill>
              <a:latin typeface="Montserrat SemiBold"/>
              <a:ea typeface="Montserrat SemiBold"/>
              <a:cs typeface="Montserrat SemiBold"/>
              <a:sym typeface="Montserrat SemiBold"/>
            </a:endParaRPr>
          </a:p>
        </p:txBody>
      </p:sp>
      <p:sp>
        <p:nvSpPr>
          <p:cNvPr id="172" name="Google Shape;172;p21"/>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100"/>
              <a:buFont typeface="Arial"/>
              <a:buNone/>
            </a:pPr>
            <a:r>
              <a:rPr lang="en-US" sz="600" b="1">
                <a:solidFill>
                  <a:srgbClr val="EFEBF4"/>
                </a:solidFill>
                <a:latin typeface="Montserrat SemiBold"/>
                <a:ea typeface="Montserrat SemiBold"/>
                <a:cs typeface="Montserrat SemiBold"/>
                <a:sym typeface="Montserrat SemiBold"/>
              </a:rPr>
              <a:t>AI IN YOUR DIGITAL WORLD</a:t>
            </a:r>
            <a:endParaRPr sz="600" b="1">
              <a:solidFill>
                <a:srgbClr val="FFF8DD"/>
              </a:solidFill>
              <a:latin typeface="Montserrat SemiBold"/>
              <a:ea typeface="Montserrat SemiBold"/>
              <a:cs typeface="Montserrat SemiBold"/>
              <a:sym typeface="Montserrat SemiBold"/>
            </a:endParaRPr>
          </a:p>
        </p:txBody>
      </p:sp>
      <p:grpSp>
        <p:nvGrpSpPr>
          <p:cNvPr id="173" name="Google Shape;173;p21"/>
          <p:cNvGrpSpPr/>
          <p:nvPr/>
        </p:nvGrpSpPr>
        <p:grpSpPr>
          <a:xfrm>
            <a:off x="496249" y="6357031"/>
            <a:ext cx="504613" cy="101098"/>
            <a:chOff x="3610015" y="6016276"/>
            <a:chExt cx="1701900" cy="341200"/>
          </a:xfrm>
        </p:grpSpPr>
        <p:grpSp>
          <p:nvGrpSpPr>
            <p:cNvPr id="174" name="Google Shape;174;p21"/>
            <p:cNvGrpSpPr/>
            <p:nvPr/>
          </p:nvGrpSpPr>
          <p:grpSpPr>
            <a:xfrm>
              <a:off x="4234632" y="6027258"/>
              <a:ext cx="1077283" cy="330123"/>
              <a:chOff x="4234632" y="6027258"/>
              <a:chExt cx="1077283" cy="330123"/>
            </a:xfrm>
          </p:grpSpPr>
          <p:sp>
            <p:nvSpPr>
              <p:cNvPr id="175" name="Google Shape;175;p21"/>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FFFFFF"/>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176" name="Google Shape;176;p21"/>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177" name="Google Shape;177;p21"/>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FFFFFF"/>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178" name="Google Shape;178;p21"/>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FFFFFF"/>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179" name="Google Shape;179;p21"/>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p:cSld name="Moduel">
    <p:spTree>
      <p:nvGrpSpPr>
        <p:cNvPr id="1" name="Shape 181"/>
        <p:cNvGrpSpPr/>
        <p:nvPr/>
      </p:nvGrpSpPr>
      <p:grpSpPr>
        <a:xfrm>
          <a:off x="0" y="0"/>
          <a:ext cx="0" cy="0"/>
          <a:chOff x="0" y="0"/>
          <a:chExt cx="0" cy="0"/>
        </a:xfrm>
      </p:grpSpPr>
      <p:sp>
        <p:nvSpPr>
          <p:cNvPr id="182" name="Google Shape;182;p23"/>
          <p:cNvSpPr txBox="1">
            <a:spLocks noGrp="1"/>
          </p:cNvSpPr>
          <p:nvPr>
            <p:ph type="subTitle" idx="1"/>
          </p:nvPr>
        </p:nvSpPr>
        <p:spPr>
          <a:xfrm>
            <a:off x="469400" y="6020867"/>
            <a:ext cx="1874700" cy="2067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Clr>
                <a:srgbClr val="1C2B33"/>
              </a:buClr>
              <a:buSzPts val="200"/>
              <a:buFont typeface="Montserrat Medium"/>
              <a:buNone/>
              <a:defRPr sz="900" b="0" i="0" u="none" strike="noStrike" cap="none">
                <a:solidFill>
                  <a:srgbClr val="67788A"/>
                </a:solidFill>
                <a:latin typeface="Montserrat Medium"/>
                <a:ea typeface="Montserrat Medium"/>
                <a:cs typeface="Montserrat Medium"/>
                <a:sym typeface="Montserrat Medium"/>
              </a:defRPr>
            </a:lvl1pPr>
            <a:lvl2pPr marR="0" lvl="1" algn="l">
              <a:lnSpc>
                <a:spcPct val="125000"/>
              </a:lnSpc>
              <a:spcBef>
                <a:spcPts val="0"/>
              </a:spcBef>
              <a:spcAft>
                <a:spcPts val="0"/>
              </a:spcAft>
              <a:buClr>
                <a:schemeClr val="dk1"/>
              </a:buClr>
              <a:buSzPts val="1000"/>
              <a:buFont typeface="Arial"/>
              <a:buNone/>
              <a:defRPr sz="1200" b="0" i="0" u="none" strike="noStrike" cap="none">
                <a:solidFill>
                  <a:schemeClr val="dk1"/>
                </a:solidFill>
                <a:latin typeface="Montserrat"/>
                <a:ea typeface="Montserrat"/>
                <a:cs typeface="Montserrat"/>
                <a:sym typeface="Montserrat"/>
              </a:defRPr>
            </a:lvl2pPr>
            <a:lvl3pPr marR="0" lvl="2" algn="l">
              <a:lnSpc>
                <a:spcPct val="125000"/>
              </a:lnSpc>
              <a:spcBef>
                <a:spcPts val="0"/>
              </a:spcBef>
              <a:spcAft>
                <a:spcPts val="0"/>
              </a:spcAft>
              <a:buClr>
                <a:schemeClr val="dk1"/>
              </a:buClr>
              <a:buSzPts val="1000"/>
              <a:buFont typeface="Arial"/>
              <a:buNone/>
              <a:defRPr sz="1200" b="0" i="0" u="none" strike="noStrike" cap="none">
                <a:solidFill>
                  <a:schemeClr val="dk1"/>
                </a:solidFill>
                <a:latin typeface="Montserrat"/>
                <a:ea typeface="Montserrat"/>
                <a:cs typeface="Montserrat"/>
                <a:sym typeface="Montserrat"/>
              </a:defRPr>
            </a:lvl3pPr>
            <a:lvl4pPr marR="0" lvl="3" algn="l">
              <a:lnSpc>
                <a:spcPct val="125000"/>
              </a:lnSpc>
              <a:spcBef>
                <a:spcPts val="0"/>
              </a:spcBef>
              <a:spcAft>
                <a:spcPts val="0"/>
              </a:spcAft>
              <a:buClr>
                <a:schemeClr val="dk1"/>
              </a:buClr>
              <a:buSzPts val="1000"/>
              <a:buFont typeface="Arial"/>
              <a:buNone/>
              <a:defRPr sz="1200" b="0" i="0" u="none" strike="noStrike" cap="none">
                <a:solidFill>
                  <a:schemeClr val="dk1"/>
                </a:solidFill>
                <a:latin typeface="Montserrat"/>
                <a:ea typeface="Montserrat"/>
                <a:cs typeface="Montserrat"/>
                <a:sym typeface="Montserrat"/>
              </a:defRPr>
            </a:lvl4pPr>
            <a:lvl5pPr marR="0" lvl="4" algn="l">
              <a:lnSpc>
                <a:spcPct val="125000"/>
              </a:lnSpc>
              <a:spcBef>
                <a:spcPts val="0"/>
              </a:spcBef>
              <a:spcAft>
                <a:spcPts val="0"/>
              </a:spcAft>
              <a:buClr>
                <a:schemeClr val="dk1"/>
              </a:buClr>
              <a:buSzPts val="1000"/>
              <a:buFont typeface="Arial"/>
              <a:buNone/>
              <a:defRPr sz="1200" b="0" i="0" u="none" strike="noStrike" cap="none">
                <a:solidFill>
                  <a:schemeClr val="dk1"/>
                </a:solidFill>
                <a:latin typeface="Montserrat"/>
                <a:ea typeface="Montserrat"/>
                <a:cs typeface="Montserrat"/>
                <a:sym typeface="Montserrat"/>
              </a:defRPr>
            </a:lvl5pPr>
            <a:lvl6pPr marR="0" lvl="5" algn="l">
              <a:lnSpc>
                <a:spcPct val="125000"/>
              </a:lnSpc>
              <a:spcBef>
                <a:spcPts val="0"/>
              </a:spcBef>
              <a:spcAft>
                <a:spcPts val="0"/>
              </a:spcAft>
              <a:buClr>
                <a:srgbClr val="1C2B33"/>
              </a:buClr>
              <a:buSzPts val="1200"/>
              <a:buFont typeface="Arial"/>
              <a:buNone/>
              <a:defRPr sz="1200" b="0" i="0" u="none" strike="noStrike" cap="none">
                <a:solidFill>
                  <a:schemeClr val="dk1"/>
                </a:solidFill>
                <a:latin typeface="Arial"/>
                <a:ea typeface="Arial"/>
                <a:cs typeface="Arial"/>
                <a:sym typeface="Arial"/>
              </a:defRPr>
            </a:lvl6pPr>
            <a:lvl7pPr marR="0" lvl="6" algn="l">
              <a:lnSpc>
                <a:spcPct val="125000"/>
              </a:lnSpc>
              <a:spcBef>
                <a:spcPts val="0"/>
              </a:spcBef>
              <a:spcAft>
                <a:spcPts val="0"/>
              </a:spcAft>
              <a:buClr>
                <a:srgbClr val="1C2B33"/>
              </a:buClr>
              <a:buSzPts val="1200"/>
              <a:buFont typeface="Arial"/>
              <a:buNone/>
              <a:defRPr sz="1200" b="0" i="0" u="none" strike="noStrike" cap="none">
                <a:solidFill>
                  <a:schemeClr val="dk1"/>
                </a:solidFill>
                <a:latin typeface="Arial"/>
                <a:ea typeface="Arial"/>
                <a:cs typeface="Arial"/>
                <a:sym typeface="Arial"/>
              </a:defRPr>
            </a:lvl7pPr>
            <a:lvl8pPr marR="0" lvl="7" algn="l">
              <a:lnSpc>
                <a:spcPct val="125000"/>
              </a:lnSpc>
              <a:spcBef>
                <a:spcPts val="0"/>
              </a:spcBef>
              <a:spcAft>
                <a:spcPts val="0"/>
              </a:spcAft>
              <a:buClr>
                <a:srgbClr val="1C2B33"/>
              </a:buClr>
              <a:buSzPts val="1200"/>
              <a:buFont typeface="Arial"/>
              <a:buNone/>
              <a:defRPr sz="1200" b="0" i="0" u="none" strike="noStrike" cap="none">
                <a:solidFill>
                  <a:schemeClr val="dk1"/>
                </a:solidFill>
                <a:latin typeface="Arial"/>
                <a:ea typeface="Arial"/>
                <a:cs typeface="Arial"/>
                <a:sym typeface="Arial"/>
              </a:defRPr>
            </a:lvl8pPr>
            <a:lvl9pPr marR="0" lvl="8" algn="l">
              <a:lnSpc>
                <a:spcPct val="125000"/>
              </a:lnSpc>
              <a:spcBef>
                <a:spcPts val="0"/>
              </a:spcBef>
              <a:spcAft>
                <a:spcPts val="0"/>
              </a:spcAft>
              <a:buClr>
                <a:srgbClr val="1C2B33"/>
              </a:buClr>
              <a:buSzPts val="1200"/>
              <a:buFont typeface="Arial"/>
              <a:buNone/>
              <a:defRPr sz="1200" b="0" i="0" u="none" strike="noStrike" cap="none">
                <a:solidFill>
                  <a:schemeClr val="dk1"/>
                </a:solidFill>
                <a:latin typeface="Arial"/>
                <a:ea typeface="Arial"/>
                <a:cs typeface="Arial"/>
                <a:sym typeface="Arial"/>
              </a:defRPr>
            </a:lvl9pPr>
          </a:lstStyle>
          <a:p>
            <a:endParaRPr/>
          </a:p>
        </p:txBody>
      </p:sp>
      <p:sp>
        <p:nvSpPr>
          <p:cNvPr id="183" name="Google Shape;183;p23"/>
          <p:cNvSpPr txBox="1">
            <a:spLocks noGrp="1"/>
          </p:cNvSpPr>
          <p:nvPr>
            <p:ph type="ctrTitle"/>
          </p:nvPr>
        </p:nvSpPr>
        <p:spPr>
          <a:xfrm>
            <a:off x="466283" y="2432897"/>
            <a:ext cx="2749200" cy="996300"/>
          </a:xfrm>
          <a:prstGeom prst="rect">
            <a:avLst/>
          </a:prstGeom>
          <a:noFill/>
          <a:ln>
            <a:noFill/>
          </a:ln>
        </p:spPr>
        <p:txBody>
          <a:bodyPr spcFirstLastPara="1" wrap="square" lIns="0" tIns="0" rIns="0" bIns="0" anchor="t" anchorCtr="0">
            <a:noAutofit/>
          </a:bodyPr>
          <a:lstStyle>
            <a:lvl1pPr marR="0" lvl="0" algn="l">
              <a:lnSpc>
                <a:spcPct val="108000"/>
              </a:lnSpc>
              <a:spcBef>
                <a:spcPts val="0"/>
              </a:spcBef>
              <a:spcAft>
                <a:spcPts val="0"/>
              </a:spcAft>
              <a:buClr>
                <a:schemeClr val="lt2"/>
              </a:buClr>
              <a:buSzPts val="2800"/>
              <a:buFont typeface="Arial"/>
              <a:buNone/>
              <a:defRPr sz="3600" b="1" i="0" u="none" strike="noStrike" cap="none">
                <a:solidFill>
                  <a:srgbClr val="67788A"/>
                </a:solidFill>
                <a:latin typeface="Montserrat SemiBold"/>
                <a:ea typeface="Montserrat SemiBold"/>
                <a:cs typeface="Montserrat SemiBold"/>
                <a:sym typeface="Montserrat SemiBold"/>
              </a:defRPr>
            </a:lvl1pPr>
            <a:lvl2pPr marR="0" lvl="1" algn="l">
              <a:lnSpc>
                <a:spcPct val="100000"/>
              </a:lnSpc>
              <a:spcBef>
                <a:spcPts val="0"/>
              </a:spcBef>
              <a:spcAft>
                <a:spcPts val="0"/>
              </a:spcAft>
              <a:buClr>
                <a:srgbClr val="1C2B33"/>
              </a:buClr>
              <a:buSzPts val="2800"/>
              <a:buFont typeface="Arial"/>
              <a:buNone/>
              <a:defRPr sz="1200" b="0" i="0" u="none" strike="noStrike" cap="none">
                <a:solidFill>
                  <a:srgbClr val="1C2B33"/>
                </a:solidFill>
                <a:latin typeface="Arial"/>
                <a:ea typeface="Arial"/>
                <a:cs typeface="Arial"/>
                <a:sym typeface="Arial"/>
              </a:defRPr>
            </a:lvl2pPr>
            <a:lvl3pPr marR="0" lvl="2" algn="l">
              <a:lnSpc>
                <a:spcPct val="100000"/>
              </a:lnSpc>
              <a:spcBef>
                <a:spcPts val="0"/>
              </a:spcBef>
              <a:spcAft>
                <a:spcPts val="0"/>
              </a:spcAft>
              <a:buClr>
                <a:srgbClr val="1C2B33"/>
              </a:buClr>
              <a:buSzPts val="2800"/>
              <a:buFont typeface="Arial"/>
              <a:buNone/>
              <a:defRPr sz="1200" b="0" i="0" u="none" strike="noStrike" cap="none">
                <a:solidFill>
                  <a:srgbClr val="1C2B33"/>
                </a:solidFill>
                <a:latin typeface="Arial"/>
                <a:ea typeface="Arial"/>
                <a:cs typeface="Arial"/>
                <a:sym typeface="Arial"/>
              </a:defRPr>
            </a:lvl3pPr>
            <a:lvl4pPr marR="0" lvl="3" algn="l">
              <a:lnSpc>
                <a:spcPct val="100000"/>
              </a:lnSpc>
              <a:spcBef>
                <a:spcPts val="0"/>
              </a:spcBef>
              <a:spcAft>
                <a:spcPts val="0"/>
              </a:spcAft>
              <a:buClr>
                <a:srgbClr val="1C2B33"/>
              </a:buClr>
              <a:buSzPts val="2800"/>
              <a:buFont typeface="Arial"/>
              <a:buNone/>
              <a:defRPr sz="1200" b="0" i="0" u="none" strike="noStrike" cap="none">
                <a:solidFill>
                  <a:srgbClr val="1C2B33"/>
                </a:solidFill>
                <a:latin typeface="Arial"/>
                <a:ea typeface="Arial"/>
                <a:cs typeface="Arial"/>
                <a:sym typeface="Arial"/>
              </a:defRPr>
            </a:lvl4pPr>
            <a:lvl5pPr marR="0" lvl="4" algn="l">
              <a:lnSpc>
                <a:spcPct val="100000"/>
              </a:lnSpc>
              <a:spcBef>
                <a:spcPts val="0"/>
              </a:spcBef>
              <a:spcAft>
                <a:spcPts val="0"/>
              </a:spcAft>
              <a:buClr>
                <a:srgbClr val="1C2B33"/>
              </a:buClr>
              <a:buSzPts val="2800"/>
              <a:buFont typeface="Arial"/>
              <a:buNone/>
              <a:defRPr sz="1200" b="0" i="0" u="none" strike="noStrike" cap="none">
                <a:solidFill>
                  <a:srgbClr val="1C2B33"/>
                </a:solidFill>
                <a:latin typeface="Arial"/>
                <a:ea typeface="Arial"/>
                <a:cs typeface="Arial"/>
                <a:sym typeface="Arial"/>
              </a:defRPr>
            </a:lvl5pPr>
            <a:lvl6pPr marR="0" lvl="5" algn="l">
              <a:lnSpc>
                <a:spcPct val="100000"/>
              </a:lnSpc>
              <a:spcBef>
                <a:spcPts val="0"/>
              </a:spcBef>
              <a:spcAft>
                <a:spcPts val="0"/>
              </a:spcAft>
              <a:buClr>
                <a:srgbClr val="1C2B33"/>
              </a:buClr>
              <a:buSzPts val="2800"/>
              <a:buFont typeface="Arial"/>
              <a:buNone/>
              <a:defRPr sz="1200" b="0" i="0" u="none" strike="noStrike" cap="none">
                <a:solidFill>
                  <a:srgbClr val="1C2B33"/>
                </a:solidFill>
                <a:latin typeface="Arial"/>
                <a:ea typeface="Arial"/>
                <a:cs typeface="Arial"/>
                <a:sym typeface="Arial"/>
              </a:defRPr>
            </a:lvl6pPr>
            <a:lvl7pPr marR="0" lvl="6" algn="l">
              <a:lnSpc>
                <a:spcPct val="100000"/>
              </a:lnSpc>
              <a:spcBef>
                <a:spcPts val="0"/>
              </a:spcBef>
              <a:spcAft>
                <a:spcPts val="0"/>
              </a:spcAft>
              <a:buClr>
                <a:srgbClr val="1C2B33"/>
              </a:buClr>
              <a:buSzPts val="2800"/>
              <a:buFont typeface="Arial"/>
              <a:buNone/>
              <a:defRPr sz="1200" b="0" i="0" u="none" strike="noStrike" cap="none">
                <a:solidFill>
                  <a:srgbClr val="1C2B33"/>
                </a:solidFill>
                <a:latin typeface="Arial"/>
                <a:ea typeface="Arial"/>
                <a:cs typeface="Arial"/>
                <a:sym typeface="Arial"/>
              </a:defRPr>
            </a:lvl7pPr>
            <a:lvl8pPr marR="0" lvl="7" algn="l">
              <a:lnSpc>
                <a:spcPct val="100000"/>
              </a:lnSpc>
              <a:spcBef>
                <a:spcPts val="0"/>
              </a:spcBef>
              <a:spcAft>
                <a:spcPts val="0"/>
              </a:spcAft>
              <a:buClr>
                <a:srgbClr val="1C2B33"/>
              </a:buClr>
              <a:buSzPts val="2800"/>
              <a:buFont typeface="Arial"/>
              <a:buNone/>
              <a:defRPr sz="1200" b="0" i="0" u="none" strike="noStrike" cap="none">
                <a:solidFill>
                  <a:srgbClr val="1C2B33"/>
                </a:solidFill>
                <a:latin typeface="Arial"/>
                <a:ea typeface="Arial"/>
                <a:cs typeface="Arial"/>
                <a:sym typeface="Arial"/>
              </a:defRPr>
            </a:lvl8pPr>
            <a:lvl9pPr marR="0" lvl="8" algn="l">
              <a:lnSpc>
                <a:spcPct val="100000"/>
              </a:lnSpc>
              <a:spcBef>
                <a:spcPts val="0"/>
              </a:spcBef>
              <a:spcAft>
                <a:spcPts val="0"/>
              </a:spcAft>
              <a:buClr>
                <a:srgbClr val="1C2B33"/>
              </a:buClr>
              <a:buSzPts val="2800"/>
              <a:buFont typeface="Arial"/>
              <a:buNone/>
              <a:defRPr sz="1200" b="0" i="0" u="none" strike="noStrike" cap="none">
                <a:solidFill>
                  <a:srgbClr val="1C2B33"/>
                </a:solidFill>
                <a:latin typeface="Arial"/>
                <a:ea typeface="Arial"/>
                <a:cs typeface="Arial"/>
                <a:sym typeface="Arial"/>
              </a:defRPr>
            </a:lvl9pPr>
          </a:lstStyle>
          <a:p>
            <a:endParaRPr/>
          </a:p>
        </p:txBody>
      </p:sp>
      <p:sp>
        <p:nvSpPr>
          <p:cNvPr id="184" name="Google Shape;184;p23"/>
          <p:cNvSpPr txBox="1">
            <a:spLocks noGrp="1"/>
          </p:cNvSpPr>
          <p:nvPr>
            <p:ph type="subTitle" idx="2"/>
          </p:nvPr>
        </p:nvSpPr>
        <p:spPr>
          <a:xfrm>
            <a:off x="470856" y="2095897"/>
            <a:ext cx="2744700" cy="2169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Clr>
                <a:srgbClr val="1C2B33"/>
              </a:buClr>
              <a:buSzPts val="300"/>
              <a:buFont typeface="Montserrat"/>
              <a:buNone/>
              <a:defRPr sz="1200" b="1" i="0" u="none" strike="noStrike" cap="none">
                <a:solidFill>
                  <a:srgbClr val="67788A"/>
                </a:solidFill>
                <a:latin typeface="Montserrat"/>
                <a:ea typeface="Montserrat"/>
                <a:cs typeface="Montserrat"/>
                <a:sym typeface="Montserrat"/>
              </a:defRPr>
            </a:lvl1pPr>
            <a:lvl2pPr marR="0" lvl="1" algn="l">
              <a:lnSpc>
                <a:spcPct val="125000"/>
              </a:lnSpc>
              <a:spcBef>
                <a:spcPts val="0"/>
              </a:spcBef>
              <a:spcAft>
                <a:spcPts val="0"/>
              </a:spcAft>
              <a:buClr>
                <a:schemeClr val="lt1"/>
              </a:buClr>
              <a:buSzPts val="1000"/>
              <a:buFont typeface="Arial"/>
              <a:buNone/>
              <a:defRPr sz="1200" b="0" i="0" u="none" strike="noStrike" cap="none">
                <a:solidFill>
                  <a:schemeClr val="lt1"/>
                </a:solidFill>
                <a:latin typeface="Montserrat"/>
                <a:ea typeface="Montserrat"/>
                <a:cs typeface="Montserrat"/>
                <a:sym typeface="Montserrat"/>
              </a:defRPr>
            </a:lvl2pPr>
            <a:lvl3pPr marR="0" lvl="2" algn="l">
              <a:lnSpc>
                <a:spcPct val="125000"/>
              </a:lnSpc>
              <a:spcBef>
                <a:spcPts val="0"/>
              </a:spcBef>
              <a:spcAft>
                <a:spcPts val="0"/>
              </a:spcAft>
              <a:buClr>
                <a:schemeClr val="lt1"/>
              </a:buClr>
              <a:buSzPts val="1000"/>
              <a:buFont typeface="Arial"/>
              <a:buNone/>
              <a:defRPr sz="1200" b="0" i="0" u="none" strike="noStrike" cap="none">
                <a:solidFill>
                  <a:schemeClr val="lt1"/>
                </a:solidFill>
                <a:latin typeface="Montserrat"/>
                <a:ea typeface="Montserrat"/>
                <a:cs typeface="Montserrat"/>
                <a:sym typeface="Montserrat"/>
              </a:defRPr>
            </a:lvl3pPr>
            <a:lvl4pPr marR="0" lvl="3" algn="l">
              <a:lnSpc>
                <a:spcPct val="125000"/>
              </a:lnSpc>
              <a:spcBef>
                <a:spcPts val="0"/>
              </a:spcBef>
              <a:spcAft>
                <a:spcPts val="0"/>
              </a:spcAft>
              <a:buClr>
                <a:schemeClr val="lt1"/>
              </a:buClr>
              <a:buSzPts val="1000"/>
              <a:buFont typeface="Arial"/>
              <a:buNone/>
              <a:defRPr sz="1200" b="0" i="0" u="none" strike="noStrike" cap="none">
                <a:solidFill>
                  <a:schemeClr val="lt1"/>
                </a:solidFill>
                <a:latin typeface="Montserrat"/>
                <a:ea typeface="Montserrat"/>
                <a:cs typeface="Montserrat"/>
                <a:sym typeface="Montserrat"/>
              </a:defRPr>
            </a:lvl4pPr>
            <a:lvl5pPr marR="0" lvl="4" algn="l">
              <a:lnSpc>
                <a:spcPct val="125000"/>
              </a:lnSpc>
              <a:spcBef>
                <a:spcPts val="0"/>
              </a:spcBef>
              <a:spcAft>
                <a:spcPts val="0"/>
              </a:spcAft>
              <a:buClr>
                <a:schemeClr val="lt1"/>
              </a:buClr>
              <a:buSzPts val="1000"/>
              <a:buFont typeface="Arial"/>
              <a:buNone/>
              <a:defRPr sz="1200" b="0" i="0" u="none" strike="noStrike" cap="none">
                <a:solidFill>
                  <a:schemeClr val="lt1"/>
                </a:solidFill>
                <a:latin typeface="Montserrat"/>
                <a:ea typeface="Montserrat"/>
                <a:cs typeface="Montserrat"/>
                <a:sym typeface="Montserrat"/>
              </a:defRPr>
            </a:lvl5pPr>
            <a:lvl6pPr marR="0" lvl="5" algn="l">
              <a:lnSpc>
                <a:spcPct val="125000"/>
              </a:lnSpc>
              <a:spcBef>
                <a:spcPts val="0"/>
              </a:spcBef>
              <a:spcAft>
                <a:spcPts val="0"/>
              </a:spcAft>
              <a:buClr>
                <a:srgbClr val="1C2B33"/>
              </a:buClr>
              <a:buSzPts val="1200"/>
              <a:buFont typeface="Arial"/>
              <a:buNone/>
              <a:defRPr sz="1200" b="0" i="0" u="none" strike="noStrike" cap="none">
                <a:solidFill>
                  <a:schemeClr val="lt1"/>
                </a:solidFill>
                <a:latin typeface="Arial"/>
                <a:ea typeface="Arial"/>
                <a:cs typeface="Arial"/>
                <a:sym typeface="Arial"/>
              </a:defRPr>
            </a:lvl6pPr>
            <a:lvl7pPr marR="0" lvl="6" algn="l">
              <a:lnSpc>
                <a:spcPct val="125000"/>
              </a:lnSpc>
              <a:spcBef>
                <a:spcPts val="0"/>
              </a:spcBef>
              <a:spcAft>
                <a:spcPts val="0"/>
              </a:spcAft>
              <a:buClr>
                <a:srgbClr val="1C2B33"/>
              </a:buClr>
              <a:buSzPts val="1200"/>
              <a:buFont typeface="Arial"/>
              <a:buNone/>
              <a:defRPr sz="1200" b="0" i="0" u="none" strike="noStrike" cap="none">
                <a:solidFill>
                  <a:schemeClr val="lt1"/>
                </a:solidFill>
                <a:latin typeface="Arial"/>
                <a:ea typeface="Arial"/>
                <a:cs typeface="Arial"/>
                <a:sym typeface="Arial"/>
              </a:defRPr>
            </a:lvl7pPr>
            <a:lvl8pPr marR="0" lvl="7" algn="l">
              <a:lnSpc>
                <a:spcPct val="125000"/>
              </a:lnSpc>
              <a:spcBef>
                <a:spcPts val="0"/>
              </a:spcBef>
              <a:spcAft>
                <a:spcPts val="0"/>
              </a:spcAft>
              <a:buClr>
                <a:srgbClr val="1C2B33"/>
              </a:buClr>
              <a:buSzPts val="1200"/>
              <a:buFont typeface="Arial"/>
              <a:buNone/>
              <a:defRPr sz="1200" b="0" i="0" u="none" strike="noStrike" cap="none">
                <a:solidFill>
                  <a:schemeClr val="lt1"/>
                </a:solidFill>
                <a:latin typeface="Arial"/>
                <a:ea typeface="Arial"/>
                <a:cs typeface="Arial"/>
                <a:sym typeface="Arial"/>
              </a:defRPr>
            </a:lvl8pPr>
            <a:lvl9pPr marR="0" lvl="8" algn="l">
              <a:lnSpc>
                <a:spcPct val="125000"/>
              </a:lnSpc>
              <a:spcBef>
                <a:spcPts val="0"/>
              </a:spcBef>
              <a:spcAft>
                <a:spcPts val="0"/>
              </a:spcAft>
              <a:buClr>
                <a:srgbClr val="1C2B33"/>
              </a:buClr>
              <a:buSzPts val="1200"/>
              <a:buFont typeface="Arial"/>
              <a:buNone/>
              <a:defRPr sz="1200" b="0" i="0" u="none" strike="noStrike" cap="none">
                <a:solidFill>
                  <a:schemeClr val="lt1"/>
                </a:solidFill>
                <a:latin typeface="Arial"/>
                <a:ea typeface="Arial"/>
                <a:cs typeface="Arial"/>
                <a:sym typeface="Arial"/>
              </a:defRPr>
            </a:lvl9pPr>
          </a:lstStyle>
          <a:p>
            <a:endParaRPr/>
          </a:p>
        </p:txBody>
      </p:sp>
      <p:sp>
        <p:nvSpPr>
          <p:cNvPr id="185" name="Google Shape;185;p23"/>
          <p:cNvSpPr txBox="1">
            <a:spLocks noGrp="1"/>
          </p:cNvSpPr>
          <p:nvPr>
            <p:ph type="body" idx="3"/>
          </p:nvPr>
        </p:nvSpPr>
        <p:spPr>
          <a:xfrm>
            <a:off x="469138" y="6227459"/>
            <a:ext cx="1875000" cy="241500"/>
          </a:xfrm>
          <a:prstGeom prst="rect">
            <a:avLst/>
          </a:prstGeom>
          <a:noFill/>
          <a:ln>
            <a:noFill/>
          </a:ln>
        </p:spPr>
        <p:txBody>
          <a:bodyPr spcFirstLastPara="1" wrap="square" lIns="45725" tIns="22850" rIns="45725" bIns="22850" anchor="t" anchorCtr="0">
            <a:normAutofit/>
          </a:bodyPr>
          <a:lstStyle>
            <a:lvl1pPr marL="457200" marR="0" lvl="0" indent="-241300" algn="l">
              <a:lnSpc>
                <a:spcPct val="129000"/>
              </a:lnSpc>
              <a:spcBef>
                <a:spcPts val="0"/>
              </a:spcBef>
              <a:spcAft>
                <a:spcPts val="0"/>
              </a:spcAft>
              <a:buClr>
                <a:srgbClr val="1C2B33"/>
              </a:buClr>
              <a:buSzPts val="200"/>
              <a:buFont typeface="Montserrat"/>
              <a:buChar char="•"/>
              <a:defRPr sz="900" b="0" i="0" u="none" strike="noStrike" cap="none">
                <a:solidFill>
                  <a:srgbClr val="67788A"/>
                </a:solidFill>
                <a:latin typeface="Montserrat"/>
                <a:ea typeface="Montserrat"/>
                <a:cs typeface="Montserrat"/>
                <a:sym typeface="Montserrat"/>
              </a:defRPr>
            </a:lvl1pPr>
            <a:lvl2pPr marL="914400" marR="0" lvl="1" indent="-292100" algn="l">
              <a:lnSpc>
                <a:spcPct val="129000"/>
              </a:lnSpc>
              <a:spcBef>
                <a:spcPts val="600"/>
              </a:spcBef>
              <a:spcAft>
                <a:spcPts val="0"/>
              </a:spcAft>
              <a:buClr>
                <a:srgbClr val="1C2B33"/>
              </a:buClr>
              <a:buSzPts val="1000"/>
              <a:buFont typeface="Arial"/>
              <a:buChar char="•"/>
              <a:defRPr sz="1200" b="0" i="0" u="none" strike="noStrike" cap="none">
                <a:solidFill>
                  <a:srgbClr val="1C2B33"/>
                </a:solidFill>
                <a:latin typeface="Montserrat"/>
                <a:ea typeface="Montserrat"/>
                <a:cs typeface="Montserrat"/>
                <a:sym typeface="Montserrat"/>
              </a:defRPr>
            </a:lvl2pPr>
            <a:lvl3pPr marL="1371600" marR="0" lvl="2" indent="-292100" algn="l">
              <a:lnSpc>
                <a:spcPct val="129000"/>
              </a:lnSpc>
              <a:spcBef>
                <a:spcPts val="600"/>
              </a:spcBef>
              <a:spcAft>
                <a:spcPts val="0"/>
              </a:spcAft>
              <a:buClr>
                <a:srgbClr val="1C2B33"/>
              </a:buClr>
              <a:buSzPts val="1000"/>
              <a:buFont typeface="Arial"/>
              <a:buChar char="﹘"/>
              <a:defRPr sz="1200" b="0" i="0" u="none" strike="noStrike" cap="none">
                <a:solidFill>
                  <a:srgbClr val="1C2B33"/>
                </a:solidFill>
                <a:latin typeface="Montserrat"/>
                <a:ea typeface="Montserrat"/>
                <a:cs typeface="Montserrat"/>
                <a:sym typeface="Montserrat"/>
              </a:defRPr>
            </a:lvl3pPr>
            <a:lvl4pPr marL="1828800" marR="0" lvl="3" indent="-292100" algn="l">
              <a:lnSpc>
                <a:spcPct val="129000"/>
              </a:lnSpc>
              <a:spcBef>
                <a:spcPts val="600"/>
              </a:spcBef>
              <a:spcAft>
                <a:spcPts val="0"/>
              </a:spcAft>
              <a:buClr>
                <a:srgbClr val="1C2B33"/>
              </a:buClr>
              <a:buSzPts val="1000"/>
              <a:buFont typeface="Arial"/>
              <a:buChar char="﹘"/>
              <a:defRPr sz="1200" b="0" i="0" u="none" strike="noStrike" cap="none">
                <a:solidFill>
                  <a:srgbClr val="1C2B33"/>
                </a:solidFill>
                <a:latin typeface="Montserrat"/>
                <a:ea typeface="Montserrat"/>
                <a:cs typeface="Montserrat"/>
                <a:sym typeface="Montserrat"/>
              </a:defRPr>
            </a:lvl4pPr>
            <a:lvl5pPr marL="2286000" marR="0" lvl="4" indent="-292100" algn="l">
              <a:lnSpc>
                <a:spcPct val="129000"/>
              </a:lnSpc>
              <a:spcBef>
                <a:spcPts val="600"/>
              </a:spcBef>
              <a:spcAft>
                <a:spcPts val="0"/>
              </a:spcAft>
              <a:buClr>
                <a:srgbClr val="1C2B33"/>
              </a:buClr>
              <a:buSzPts val="1000"/>
              <a:buFont typeface="Arial"/>
              <a:buChar char="﹘"/>
              <a:defRPr sz="1200" b="0" i="0" u="none" strike="noStrike" cap="none">
                <a:solidFill>
                  <a:srgbClr val="1C2B33"/>
                </a:solidFill>
                <a:latin typeface="Montserrat"/>
                <a:ea typeface="Montserrat"/>
                <a:cs typeface="Montserrat"/>
                <a:sym typeface="Montserrat"/>
              </a:defRPr>
            </a:lvl5pPr>
            <a:lvl6pPr marL="2743200" marR="0" lvl="5" indent="-228600" algn="l">
              <a:lnSpc>
                <a:spcPct val="100000"/>
              </a:lnSpc>
              <a:spcBef>
                <a:spcPts val="600"/>
              </a:spcBef>
              <a:spcAft>
                <a:spcPts val="0"/>
              </a:spcAft>
              <a:buClr>
                <a:srgbClr val="000000"/>
              </a:buClr>
              <a:buSzPts val="700"/>
              <a:buFont typeface="Arial"/>
              <a:buNone/>
              <a:defRPr sz="1200" b="0" i="0" u="none" strike="noStrike" cap="none">
                <a:solidFill>
                  <a:srgbClr val="1C2B33"/>
                </a:solidFill>
                <a:latin typeface="Arial"/>
                <a:ea typeface="Arial"/>
                <a:cs typeface="Arial"/>
                <a:sym typeface="Arial"/>
              </a:defRPr>
            </a:lvl6pPr>
            <a:lvl7pPr marL="3200400" marR="0" lvl="6" indent="-228600" algn="l">
              <a:lnSpc>
                <a:spcPct val="100000"/>
              </a:lnSpc>
              <a:spcBef>
                <a:spcPts val="0"/>
              </a:spcBef>
              <a:spcAft>
                <a:spcPts val="0"/>
              </a:spcAft>
              <a:buClr>
                <a:srgbClr val="000000"/>
              </a:buClr>
              <a:buSzPts val="700"/>
              <a:buFont typeface="Arial"/>
              <a:buNone/>
              <a:defRPr sz="1200" b="0" i="0" u="none" strike="noStrike" cap="none">
                <a:solidFill>
                  <a:srgbClr val="1C2B33"/>
                </a:solidFill>
                <a:latin typeface="Arial"/>
                <a:ea typeface="Arial"/>
                <a:cs typeface="Arial"/>
                <a:sym typeface="Arial"/>
              </a:defRPr>
            </a:lvl7pPr>
            <a:lvl8pPr marL="3657600" marR="0" lvl="7" indent="-228600" algn="l">
              <a:lnSpc>
                <a:spcPct val="100000"/>
              </a:lnSpc>
              <a:spcBef>
                <a:spcPts val="0"/>
              </a:spcBef>
              <a:spcAft>
                <a:spcPts val="0"/>
              </a:spcAft>
              <a:buClr>
                <a:srgbClr val="000000"/>
              </a:buClr>
              <a:buSzPts val="700"/>
              <a:buFont typeface="Arial"/>
              <a:buNone/>
              <a:defRPr sz="1200" b="0" i="0" u="none" strike="noStrike" cap="none">
                <a:solidFill>
                  <a:srgbClr val="1C2B33"/>
                </a:solidFill>
                <a:latin typeface="Arial"/>
                <a:ea typeface="Arial"/>
                <a:cs typeface="Arial"/>
                <a:sym typeface="Arial"/>
              </a:defRPr>
            </a:lvl8pPr>
            <a:lvl9pPr marL="4114800" marR="0" lvl="8" indent="-228600" algn="l">
              <a:lnSpc>
                <a:spcPct val="100000"/>
              </a:lnSpc>
              <a:spcBef>
                <a:spcPts val="0"/>
              </a:spcBef>
              <a:spcAft>
                <a:spcPts val="0"/>
              </a:spcAft>
              <a:buClr>
                <a:srgbClr val="000000"/>
              </a:buClr>
              <a:buSzPts val="700"/>
              <a:buFont typeface="Arial"/>
              <a:buNone/>
              <a:defRPr sz="1200" b="0" i="0" u="none" strike="noStrike" cap="none">
                <a:solidFill>
                  <a:srgbClr val="1C2B33"/>
                </a:solidFill>
                <a:latin typeface="Arial"/>
                <a:ea typeface="Arial"/>
                <a:cs typeface="Arial"/>
                <a:sym typeface="Arial"/>
              </a:defRPr>
            </a:lvl9pPr>
          </a:lstStyle>
          <a:p>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Lesson Cover">
  <p:cSld name="Lesson Cover">
    <p:spTree>
      <p:nvGrpSpPr>
        <p:cNvPr id="1" name="Shape 186"/>
        <p:cNvGrpSpPr/>
        <p:nvPr/>
      </p:nvGrpSpPr>
      <p:grpSpPr>
        <a:xfrm>
          <a:off x="0" y="0"/>
          <a:ext cx="0" cy="0"/>
          <a:chOff x="0" y="0"/>
          <a:chExt cx="0" cy="0"/>
        </a:xfrm>
      </p:grpSpPr>
      <p:sp>
        <p:nvSpPr>
          <p:cNvPr id="187" name="Google Shape;187;p24"/>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rgbClr val="733279"/>
                </a:solidFill>
                <a:latin typeface="Montserrat SemiBold"/>
                <a:ea typeface="Montserrat SemiBold"/>
                <a:cs typeface="Montserrat SemiBold"/>
                <a:sym typeface="Montserrat SemiBold"/>
              </a:rPr>
              <a:t>‹#›</a:t>
            </a:fld>
            <a:endParaRPr sz="600" b="1" i="0" u="none" strike="noStrike" cap="none">
              <a:solidFill>
                <a:srgbClr val="733279"/>
              </a:solidFill>
              <a:latin typeface="Montserrat SemiBold"/>
              <a:ea typeface="Montserrat SemiBold"/>
              <a:cs typeface="Montserrat SemiBold"/>
              <a:sym typeface="Montserrat SemiBold"/>
            </a:endParaRPr>
          </a:p>
        </p:txBody>
      </p:sp>
      <p:sp>
        <p:nvSpPr>
          <p:cNvPr id="188" name="Google Shape;188;p24"/>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marR="0" lvl="0" indent="0" algn="l" rtl="0">
              <a:lnSpc>
                <a:spcPct val="125000"/>
              </a:lnSpc>
              <a:spcBef>
                <a:spcPts val="0"/>
              </a:spcBef>
              <a:spcAft>
                <a:spcPts val="0"/>
              </a:spcAft>
              <a:buClr>
                <a:srgbClr val="1C2B33"/>
              </a:buClr>
              <a:buSzPts val="100"/>
              <a:buFont typeface="Arial"/>
              <a:buNone/>
            </a:pPr>
            <a:r>
              <a:rPr lang="en-US" sz="600" b="1">
                <a:solidFill>
                  <a:srgbClr val="733279"/>
                </a:solidFill>
                <a:latin typeface="Optimistic Display"/>
                <a:ea typeface="Optimistic Display"/>
                <a:cs typeface="Optimistic Display"/>
                <a:sym typeface="Optimistic Display"/>
              </a:rPr>
              <a:t>AI IN YOUR DIGITAL WORLD</a:t>
            </a:r>
            <a:endParaRPr sz="700" b="1" i="0" u="none" strike="noStrike" cap="none">
              <a:solidFill>
                <a:srgbClr val="733279"/>
              </a:solidFill>
              <a:latin typeface="Optimistic Display"/>
              <a:ea typeface="Optimistic Display"/>
              <a:cs typeface="Optimistic Display"/>
              <a:sym typeface="Optimistic Display"/>
            </a:endParaRPr>
          </a:p>
        </p:txBody>
      </p:sp>
      <p:grpSp>
        <p:nvGrpSpPr>
          <p:cNvPr id="189" name="Google Shape;189;p24"/>
          <p:cNvGrpSpPr/>
          <p:nvPr/>
        </p:nvGrpSpPr>
        <p:grpSpPr>
          <a:xfrm>
            <a:off x="496249" y="6357031"/>
            <a:ext cx="504613" cy="101098"/>
            <a:chOff x="3610015" y="6016276"/>
            <a:chExt cx="1701900" cy="341200"/>
          </a:xfrm>
        </p:grpSpPr>
        <p:grpSp>
          <p:nvGrpSpPr>
            <p:cNvPr id="190" name="Google Shape;190;p24"/>
            <p:cNvGrpSpPr/>
            <p:nvPr/>
          </p:nvGrpSpPr>
          <p:grpSpPr>
            <a:xfrm>
              <a:off x="4234632" y="6027258"/>
              <a:ext cx="1077283" cy="330123"/>
              <a:chOff x="4234632" y="6027258"/>
              <a:chExt cx="1077283" cy="330123"/>
            </a:xfrm>
          </p:grpSpPr>
          <p:sp>
            <p:nvSpPr>
              <p:cNvPr id="191" name="Google Shape;191;p24"/>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192" name="Google Shape;192;p24"/>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193" name="Google Shape;193;p24"/>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194" name="Google Shape;194;p24"/>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195" name="Google Shape;195;p24"/>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M4 Lesson 2">
  <p:cSld name="1_M4 Lesson 2">
    <p:bg>
      <p:bgPr>
        <a:solidFill>
          <a:srgbClr val="4B0550"/>
        </a:solidFill>
        <a:effectLst/>
      </p:bgPr>
    </p:bg>
    <p:spTree>
      <p:nvGrpSpPr>
        <p:cNvPr id="1" name="Shape 196"/>
        <p:cNvGrpSpPr/>
        <p:nvPr/>
      </p:nvGrpSpPr>
      <p:grpSpPr>
        <a:xfrm>
          <a:off x="0" y="0"/>
          <a:ext cx="0" cy="0"/>
          <a:chOff x="0" y="0"/>
          <a:chExt cx="0" cy="0"/>
        </a:xfrm>
      </p:grpSpPr>
      <p:pic>
        <p:nvPicPr>
          <p:cNvPr id="197" name="Google Shape;197;p25" descr="A picture containing text&#10;&#10;Description automatically generated"/>
          <p:cNvPicPr preferRelativeResize="0"/>
          <p:nvPr/>
        </p:nvPicPr>
        <p:blipFill rotWithShape="1">
          <a:blip r:embed="rId2">
            <a:alphaModFix amt="5000"/>
          </a:blip>
          <a:srcRect/>
          <a:stretch/>
        </p:blipFill>
        <p:spPr>
          <a:xfrm>
            <a:off x="2710" y="0"/>
            <a:ext cx="12180235" cy="6858000"/>
          </a:xfrm>
          <a:prstGeom prst="rect">
            <a:avLst/>
          </a:prstGeom>
          <a:noFill/>
          <a:ln>
            <a:noFill/>
          </a:ln>
        </p:spPr>
      </p:pic>
      <p:sp>
        <p:nvSpPr>
          <p:cNvPr id="198" name="Google Shape;198;p25"/>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rgbClr val="EFEBF4"/>
                </a:solidFill>
                <a:latin typeface="Montserrat SemiBold"/>
                <a:ea typeface="Montserrat SemiBold"/>
                <a:cs typeface="Montserrat SemiBold"/>
                <a:sym typeface="Montserrat SemiBold"/>
              </a:rPr>
              <a:t>‹#›</a:t>
            </a:fld>
            <a:endParaRPr sz="600" b="1" i="0" u="none" strike="noStrike" cap="none">
              <a:solidFill>
                <a:srgbClr val="EFEBF4"/>
              </a:solidFill>
              <a:latin typeface="Montserrat SemiBold"/>
              <a:ea typeface="Montserrat SemiBold"/>
              <a:cs typeface="Montserrat SemiBold"/>
              <a:sym typeface="Montserrat SemiBold"/>
            </a:endParaRPr>
          </a:p>
        </p:txBody>
      </p:sp>
      <p:sp>
        <p:nvSpPr>
          <p:cNvPr id="199" name="Google Shape;199;p25"/>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marR="0" lvl="0" indent="0" algn="l" rtl="0">
              <a:lnSpc>
                <a:spcPct val="125000"/>
              </a:lnSpc>
              <a:spcBef>
                <a:spcPts val="0"/>
              </a:spcBef>
              <a:spcAft>
                <a:spcPts val="0"/>
              </a:spcAft>
              <a:buClr>
                <a:srgbClr val="1C2B33"/>
              </a:buClr>
              <a:buSzPts val="100"/>
              <a:buFont typeface="Arial"/>
              <a:buNone/>
            </a:pPr>
            <a:r>
              <a:rPr lang="en-US" sz="600" b="1">
                <a:solidFill>
                  <a:srgbClr val="EFEBF4"/>
                </a:solidFill>
                <a:latin typeface="Optimistic Display"/>
                <a:ea typeface="Optimistic Display"/>
                <a:cs typeface="Optimistic Display"/>
                <a:sym typeface="Optimistic Display"/>
              </a:rPr>
              <a:t>AI IN YOUR DIGITAL WORLD</a:t>
            </a:r>
            <a:endParaRPr sz="600" b="1">
              <a:solidFill>
                <a:srgbClr val="EFEBF4"/>
              </a:solidFill>
              <a:latin typeface="Optimistic Display"/>
              <a:ea typeface="Optimistic Display"/>
              <a:cs typeface="Optimistic Display"/>
              <a:sym typeface="Optimistic Display"/>
            </a:endParaRPr>
          </a:p>
        </p:txBody>
      </p:sp>
      <p:grpSp>
        <p:nvGrpSpPr>
          <p:cNvPr id="200" name="Google Shape;200;p25"/>
          <p:cNvGrpSpPr/>
          <p:nvPr/>
        </p:nvGrpSpPr>
        <p:grpSpPr>
          <a:xfrm>
            <a:off x="496249" y="6357031"/>
            <a:ext cx="504613" cy="101098"/>
            <a:chOff x="3610015" y="6016276"/>
            <a:chExt cx="1701900" cy="341200"/>
          </a:xfrm>
        </p:grpSpPr>
        <p:grpSp>
          <p:nvGrpSpPr>
            <p:cNvPr id="201" name="Google Shape;201;p25"/>
            <p:cNvGrpSpPr/>
            <p:nvPr/>
          </p:nvGrpSpPr>
          <p:grpSpPr>
            <a:xfrm>
              <a:off x="4234632" y="6027258"/>
              <a:ext cx="1077283" cy="330123"/>
              <a:chOff x="4234632" y="6027258"/>
              <a:chExt cx="1077283" cy="330123"/>
            </a:xfrm>
          </p:grpSpPr>
          <p:sp>
            <p:nvSpPr>
              <p:cNvPr id="202" name="Google Shape;202;p25"/>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EFEBF4"/>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203" name="Google Shape;203;p25"/>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EFEBF4"/>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204" name="Google Shape;204;p25"/>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EFEBF4"/>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205" name="Google Shape;205;p25"/>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EFEBF4"/>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206" name="Google Shape;206;p25"/>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EFEBF4"/>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M4 Lesson 2">
  <p:cSld name="1_M4 Lesson 2 2">
    <p:bg>
      <p:bgPr>
        <a:solidFill>
          <a:srgbClr val="EFEBF4"/>
        </a:solidFill>
        <a:effectLst/>
      </p:bgPr>
    </p:bg>
    <p:spTree>
      <p:nvGrpSpPr>
        <p:cNvPr id="1" name="Shape 207"/>
        <p:cNvGrpSpPr/>
        <p:nvPr/>
      </p:nvGrpSpPr>
      <p:grpSpPr>
        <a:xfrm>
          <a:off x="0" y="0"/>
          <a:ext cx="0" cy="0"/>
          <a:chOff x="0" y="0"/>
          <a:chExt cx="0" cy="0"/>
        </a:xfrm>
      </p:grpSpPr>
      <p:pic>
        <p:nvPicPr>
          <p:cNvPr id="208" name="Google Shape;208;p26" descr="A picture containing text&#10;&#10;Description automatically generated"/>
          <p:cNvPicPr preferRelativeResize="0"/>
          <p:nvPr/>
        </p:nvPicPr>
        <p:blipFill rotWithShape="1">
          <a:blip r:embed="rId2">
            <a:alphaModFix amt="11000"/>
          </a:blip>
          <a:srcRect/>
          <a:stretch/>
        </p:blipFill>
        <p:spPr>
          <a:xfrm>
            <a:off x="2710" y="0"/>
            <a:ext cx="12180235" cy="6858000"/>
          </a:xfrm>
          <a:prstGeom prst="rect">
            <a:avLst/>
          </a:prstGeom>
          <a:noFill/>
          <a:ln>
            <a:noFill/>
          </a:ln>
        </p:spPr>
      </p:pic>
      <p:sp>
        <p:nvSpPr>
          <p:cNvPr id="209" name="Google Shape;209;p26"/>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rgbClr val="733279"/>
                </a:solidFill>
                <a:latin typeface="Montserrat SemiBold"/>
                <a:ea typeface="Montserrat SemiBold"/>
                <a:cs typeface="Montserrat SemiBold"/>
                <a:sym typeface="Montserrat SemiBold"/>
              </a:rPr>
              <a:t>‹#›</a:t>
            </a:fld>
            <a:endParaRPr sz="600" b="1" i="0" u="none" strike="noStrike" cap="none">
              <a:solidFill>
                <a:srgbClr val="733279"/>
              </a:solidFill>
              <a:latin typeface="Montserrat SemiBold"/>
              <a:ea typeface="Montserrat SemiBold"/>
              <a:cs typeface="Montserrat SemiBold"/>
              <a:sym typeface="Montserrat SemiBold"/>
            </a:endParaRPr>
          </a:p>
        </p:txBody>
      </p:sp>
      <p:sp>
        <p:nvSpPr>
          <p:cNvPr id="210" name="Google Shape;210;p26"/>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100"/>
              <a:buFont typeface="Arial"/>
              <a:buNone/>
            </a:pPr>
            <a:r>
              <a:rPr lang="en-US" sz="600" b="1">
                <a:solidFill>
                  <a:srgbClr val="733279"/>
                </a:solidFill>
                <a:latin typeface="Optimistic Display"/>
                <a:ea typeface="Optimistic Display"/>
                <a:cs typeface="Optimistic Display"/>
                <a:sym typeface="Optimistic Display"/>
              </a:rPr>
              <a:t>AI IN YOUR DIGITAL WORLD</a:t>
            </a:r>
            <a:endParaRPr sz="600" b="1">
              <a:solidFill>
                <a:srgbClr val="D27805"/>
              </a:solidFill>
              <a:latin typeface="Optimistic Display"/>
              <a:ea typeface="Optimistic Display"/>
              <a:cs typeface="Optimistic Display"/>
              <a:sym typeface="Optimistic Display"/>
            </a:endParaRPr>
          </a:p>
        </p:txBody>
      </p:sp>
      <p:grpSp>
        <p:nvGrpSpPr>
          <p:cNvPr id="211" name="Google Shape;211;p26"/>
          <p:cNvGrpSpPr/>
          <p:nvPr/>
        </p:nvGrpSpPr>
        <p:grpSpPr>
          <a:xfrm>
            <a:off x="496249" y="6357031"/>
            <a:ext cx="504613" cy="101098"/>
            <a:chOff x="3610015" y="6016276"/>
            <a:chExt cx="1701900" cy="341200"/>
          </a:xfrm>
        </p:grpSpPr>
        <p:grpSp>
          <p:nvGrpSpPr>
            <p:cNvPr id="212" name="Google Shape;212;p26"/>
            <p:cNvGrpSpPr/>
            <p:nvPr/>
          </p:nvGrpSpPr>
          <p:grpSpPr>
            <a:xfrm>
              <a:off x="4234632" y="6027258"/>
              <a:ext cx="1077283" cy="330123"/>
              <a:chOff x="4234632" y="6027258"/>
              <a:chExt cx="1077283" cy="330123"/>
            </a:xfrm>
          </p:grpSpPr>
          <p:sp>
            <p:nvSpPr>
              <p:cNvPr id="213" name="Google Shape;213;p26"/>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214" name="Google Shape;214;p26"/>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215" name="Google Shape;215;p26"/>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216" name="Google Shape;216;p26"/>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217" name="Google Shape;217;p26"/>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M4 Lesson 2 1">
  <p:cSld name="1_M4 Lesson 2 2_1">
    <p:bg>
      <p:bgPr>
        <a:solidFill>
          <a:srgbClr val="EFEBF4"/>
        </a:solidFill>
        <a:effectLst/>
      </p:bgPr>
    </p:bg>
    <p:spTree>
      <p:nvGrpSpPr>
        <p:cNvPr id="1" name="Shape 218"/>
        <p:cNvGrpSpPr/>
        <p:nvPr/>
      </p:nvGrpSpPr>
      <p:grpSpPr>
        <a:xfrm>
          <a:off x="0" y="0"/>
          <a:ext cx="0" cy="0"/>
          <a:chOff x="0" y="0"/>
          <a:chExt cx="0" cy="0"/>
        </a:xfrm>
      </p:grpSpPr>
      <p:sp>
        <p:nvSpPr>
          <p:cNvPr id="219" name="Google Shape;219;p27"/>
          <p:cNvSpPr/>
          <p:nvPr/>
        </p:nvSpPr>
        <p:spPr>
          <a:xfrm>
            <a:off x="0" y="3158500"/>
            <a:ext cx="12192000" cy="3699300"/>
          </a:xfrm>
          <a:prstGeom prst="rect">
            <a:avLst/>
          </a:prstGeom>
          <a:solidFill>
            <a:srgbClr val="4B0550"/>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pic>
        <p:nvPicPr>
          <p:cNvPr id="220" name="Google Shape;220;p27" descr="A picture containing text&#10;&#10;Description automatically generated"/>
          <p:cNvPicPr preferRelativeResize="0"/>
          <p:nvPr/>
        </p:nvPicPr>
        <p:blipFill rotWithShape="1">
          <a:blip r:embed="rId2">
            <a:alphaModFix amt="11000"/>
          </a:blip>
          <a:srcRect/>
          <a:stretch/>
        </p:blipFill>
        <p:spPr>
          <a:xfrm>
            <a:off x="2710" y="0"/>
            <a:ext cx="12180235" cy="6858000"/>
          </a:xfrm>
          <a:prstGeom prst="rect">
            <a:avLst/>
          </a:prstGeom>
          <a:noFill/>
          <a:ln>
            <a:noFill/>
          </a:ln>
        </p:spPr>
      </p:pic>
      <p:sp>
        <p:nvSpPr>
          <p:cNvPr id="221" name="Google Shape;221;p27"/>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chemeClr val="lt2"/>
                </a:solidFill>
                <a:latin typeface="Montserrat SemiBold"/>
                <a:ea typeface="Montserrat SemiBold"/>
                <a:cs typeface="Montserrat SemiBold"/>
                <a:sym typeface="Montserrat SemiBold"/>
              </a:rPr>
              <a:t>‹#›</a:t>
            </a:fld>
            <a:endParaRPr sz="600" b="1" i="0" u="none" strike="noStrike" cap="none">
              <a:solidFill>
                <a:schemeClr val="lt2"/>
              </a:solidFill>
              <a:latin typeface="Montserrat SemiBold"/>
              <a:ea typeface="Montserrat SemiBold"/>
              <a:cs typeface="Montserrat SemiBold"/>
              <a:sym typeface="Montserrat SemiBold"/>
            </a:endParaRPr>
          </a:p>
        </p:txBody>
      </p:sp>
      <p:sp>
        <p:nvSpPr>
          <p:cNvPr id="222" name="Google Shape;222;p27"/>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100"/>
              <a:buFont typeface="Arial"/>
              <a:buNone/>
            </a:pPr>
            <a:r>
              <a:rPr lang="en-US" sz="600" b="1">
                <a:solidFill>
                  <a:schemeClr val="lt2"/>
                </a:solidFill>
                <a:latin typeface="Optimistic Display"/>
                <a:ea typeface="Optimistic Display"/>
                <a:cs typeface="Optimistic Display"/>
                <a:sym typeface="Optimistic Display"/>
              </a:rPr>
              <a:t>AI IN YOUR DIGITAL WORLD</a:t>
            </a:r>
            <a:endParaRPr sz="600" b="1">
              <a:solidFill>
                <a:schemeClr val="lt2"/>
              </a:solidFill>
              <a:latin typeface="Optimistic Display"/>
              <a:ea typeface="Optimistic Display"/>
              <a:cs typeface="Optimistic Display"/>
              <a:sym typeface="Optimistic Display"/>
            </a:endParaRPr>
          </a:p>
        </p:txBody>
      </p:sp>
      <p:grpSp>
        <p:nvGrpSpPr>
          <p:cNvPr id="223" name="Google Shape;223;p27"/>
          <p:cNvGrpSpPr/>
          <p:nvPr/>
        </p:nvGrpSpPr>
        <p:grpSpPr>
          <a:xfrm>
            <a:off x="496249" y="6357031"/>
            <a:ext cx="504613" cy="101098"/>
            <a:chOff x="3610015" y="6016276"/>
            <a:chExt cx="1701900" cy="341200"/>
          </a:xfrm>
        </p:grpSpPr>
        <p:grpSp>
          <p:nvGrpSpPr>
            <p:cNvPr id="224" name="Google Shape;224;p27"/>
            <p:cNvGrpSpPr/>
            <p:nvPr/>
          </p:nvGrpSpPr>
          <p:grpSpPr>
            <a:xfrm>
              <a:off x="4234632" y="6027258"/>
              <a:ext cx="1077283" cy="330123"/>
              <a:chOff x="4234632" y="6027258"/>
              <a:chExt cx="1077283" cy="330123"/>
            </a:xfrm>
          </p:grpSpPr>
          <p:sp>
            <p:nvSpPr>
              <p:cNvPr id="225" name="Google Shape;225;p27"/>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chemeClr val="lt2"/>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226" name="Google Shape;226;p27"/>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chemeClr val="lt2"/>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227" name="Google Shape;227;p27"/>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chemeClr val="lt2"/>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228" name="Google Shape;228;p27"/>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chemeClr val="lt2"/>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229" name="Google Shape;229;p27"/>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chemeClr val="lt2"/>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M4 Lesson 2">
  <p:cSld name="1_M4 Lesson 2 3">
    <p:bg>
      <p:bgPr>
        <a:solidFill>
          <a:srgbClr val="EFEBF4"/>
        </a:solidFill>
        <a:effectLst/>
      </p:bgPr>
    </p:bg>
    <p:spTree>
      <p:nvGrpSpPr>
        <p:cNvPr id="1" name="Shape 230"/>
        <p:cNvGrpSpPr/>
        <p:nvPr/>
      </p:nvGrpSpPr>
      <p:grpSpPr>
        <a:xfrm>
          <a:off x="0" y="0"/>
          <a:ext cx="0" cy="0"/>
          <a:chOff x="0" y="0"/>
          <a:chExt cx="0" cy="0"/>
        </a:xfrm>
      </p:grpSpPr>
      <p:pic>
        <p:nvPicPr>
          <p:cNvPr id="231" name="Google Shape;231;p28" descr="A picture containing text&#10;&#10;Description automatically generated"/>
          <p:cNvPicPr preferRelativeResize="0"/>
          <p:nvPr/>
        </p:nvPicPr>
        <p:blipFill rotWithShape="1">
          <a:blip r:embed="rId2">
            <a:alphaModFix amt="6000"/>
          </a:blip>
          <a:srcRect/>
          <a:stretch/>
        </p:blipFill>
        <p:spPr>
          <a:xfrm>
            <a:off x="0" y="0"/>
            <a:ext cx="12180230" cy="6858000"/>
          </a:xfrm>
          <a:prstGeom prst="rect">
            <a:avLst/>
          </a:prstGeom>
          <a:noFill/>
          <a:ln>
            <a:noFill/>
          </a:ln>
        </p:spPr>
      </p:pic>
      <p:sp>
        <p:nvSpPr>
          <p:cNvPr id="232" name="Google Shape;232;p28"/>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rgbClr val="733279"/>
                </a:solidFill>
                <a:latin typeface="Montserrat SemiBold"/>
                <a:ea typeface="Montserrat SemiBold"/>
                <a:cs typeface="Montserrat SemiBold"/>
                <a:sym typeface="Montserrat SemiBold"/>
              </a:rPr>
              <a:t>‹#›</a:t>
            </a:fld>
            <a:endParaRPr sz="600" b="1" i="0" u="none" strike="noStrike" cap="none">
              <a:solidFill>
                <a:srgbClr val="733279"/>
              </a:solidFill>
              <a:latin typeface="Montserrat SemiBold"/>
              <a:ea typeface="Montserrat SemiBold"/>
              <a:cs typeface="Montserrat SemiBold"/>
              <a:sym typeface="Montserrat SemiBold"/>
            </a:endParaRPr>
          </a:p>
        </p:txBody>
      </p:sp>
      <p:sp>
        <p:nvSpPr>
          <p:cNvPr id="233" name="Google Shape;233;p28"/>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100"/>
              <a:buFont typeface="Arial"/>
              <a:buNone/>
            </a:pPr>
            <a:r>
              <a:rPr lang="en-US" sz="600" b="1">
                <a:solidFill>
                  <a:srgbClr val="733279"/>
                </a:solidFill>
                <a:latin typeface="Optimistic Display"/>
                <a:ea typeface="Optimistic Display"/>
                <a:cs typeface="Optimistic Display"/>
                <a:sym typeface="Optimistic Display"/>
              </a:rPr>
              <a:t>AI IN YOUR DIGITAL WORLD</a:t>
            </a:r>
            <a:endParaRPr sz="600" b="1">
              <a:solidFill>
                <a:srgbClr val="D27805"/>
              </a:solidFill>
              <a:latin typeface="Optimistic Display"/>
              <a:ea typeface="Optimistic Display"/>
              <a:cs typeface="Optimistic Display"/>
              <a:sym typeface="Optimistic Display"/>
            </a:endParaRPr>
          </a:p>
        </p:txBody>
      </p:sp>
      <p:grpSp>
        <p:nvGrpSpPr>
          <p:cNvPr id="234" name="Google Shape;234;p28"/>
          <p:cNvGrpSpPr/>
          <p:nvPr/>
        </p:nvGrpSpPr>
        <p:grpSpPr>
          <a:xfrm>
            <a:off x="496249" y="6357031"/>
            <a:ext cx="504613" cy="101098"/>
            <a:chOff x="3610015" y="6016276"/>
            <a:chExt cx="1701900" cy="341200"/>
          </a:xfrm>
        </p:grpSpPr>
        <p:grpSp>
          <p:nvGrpSpPr>
            <p:cNvPr id="235" name="Google Shape;235;p28"/>
            <p:cNvGrpSpPr/>
            <p:nvPr/>
          </p:nvGrpSpPr>
          <p:grpSpPr>
            <a:xfrm>
              <a:off x="4234632" y="6027258"/>
              <a:ext cx="1077283" cy="330123"/>
              <a:chOff x="4234632" y="6027258"/>
              <a:chExt cx="1077283" cy="330123"/>
            </a:xfrm>
          </p:grpSpPr>
          <p:sp>
            <p:nvSpPr>
              <p:cNvPr id="236" name="Google Shape;236;p28"/>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237" name="Google Shape;237;p28"/>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238" name="Google Shape;238;p28"/>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239" name="Google Shape;239;p28"/>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240" name="Google Shape;240;p28"/>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M4 Lesson 2">
  <p:cSld name="1_M4 Lesson 2 4">
    <p:bg>
      <p:bgPr>
        <a:solidFill>
          <a:srgbClr val="4B0550"/>
        </a:solidFill>
        <a:effectLst/>
      </p:bgPr>
    </p:bg>
    <p:spTree>
      <p:nvGrpSpPr>
        <p:cNvPr id="1" name="Shape 241"/>
        <p:cNvGrpSpPr/>
        <p:nvPr/>
      </p:nvGrpSpPr>
      <p:grpSpPr>
        <a:xfrm>
          <a:off x="0" y="0"/>
          <a:ext cx="0" cy="0"/>
          <a:chOff x="0" y="0"/>
          <a:chExt cx="0" cy="0"/>
        </a:xfrm>
      </p:grpSpPr>
      <p:pic>
        <p:nvPicPr>
          <p:cNvPr id="242" name="Google Shape;242;p29"/>
          <p:cNvPicPr preferRelativeResize="0"/>
          <p:nvPr/>
        </p:nvPicPr>
        <p:blipFill rotWithShape="1">
          <a:blip r:embed="rId2">
            <a:alphaModFix amt="5000"/>
          </a:blip>
          <a:srcRect/>
          <a:stretch/>
        </p:blipFill>
        <p:spPr>
          <a:xfrm>
            <a:off x="0" y="1786"/>
            <a:ext cx="12185650" cy="6854428"/>
          </a:xfrm>
          <a:prstGeom prst="rect">
            <a:avLst/>
          </a:prstGeom>
          <a:noFill/>
          <a:ln>
            <a:noFill/>
          </a:ln>
        </p:spPr>
      </p:pic>
      <p:sp>
        <p:nvSpPr>
          <p:cNvPr id="243" name="Google Shape;243;p29"/>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rgbClr val="EFEBF4"/>
                </a:solidFill>
                <a:latin typeface="Montserrat SemiBold"/>
                <a:ea typeface="Montserrat SemiBold"/>
                <a:cs typeface="Montserrat SemiBold"/>
                <a:sym typeface="Montserrat SemiBold"/>
              </a:rPr>
              <a:t>‹#›</a:t>
            </a:fld>
            <a:endParaRPr sz="600" b="1" i="0" u="none" strike="noStrike" cap="none">
              <a:solidFill>
                <a:srgbClr val="EFEBF4"/>
              </a:solidFill>
              <a:latin typeface="Montserrat SemiBold"/>
              <a:ea typeface="Montserrat SemiBold"/>
              <a:cs typeface="Montserrat SemiBold"/>
              <a:sym typeface="Montserrat SemiBold"/>
            </a:endParaRPr>
          </a:p>
        </p:txBody>
      </p:sp>
      <p:sp>
        <p:nvSpPr>
          <p:cNvPr id="244" name="Google Shape;244;p29"/>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100"/>
              <a:buFont typeface="Arial"/>
              <a:buNone/>
            </a:pPr>
            <a:r>
              <a:rPr lang="en-US" sz="600" b="1">
                <a:solidFill>
                  <a:srgbClr val="EFEBF4"/>
                </a:solidFill>
                <a:latin typeface="Optimistic Display"/>
                <a:ea typeface="Optimistic Display"/>
                <a:cs typeface="Optimistic Display"/>
                <a:sym typeface="Optimistic Display"/>
              </a:rPr>
              <a:t>AI IN YOUR DIGITAL WORLD</a:t>
            </a:r>
            <a:endParaRPr sz="700" b="1" i="0" u="none" strike="noStrike" cap="none">
              <a:solidFill>
                <a:srgbClr val="FFF8DD"/>
              </a:solidFill>
              <a:latin typeface="Optimistic Display"/>
              <a:ea typeface="Optimistic Display"/>
              <a:cs typeface="Optimistic Display"/>
              <a:sym typeface="Optimistic Display"/>
            </a:endParaRPr>
          </a:p>
        </p:txBody>
      </p:sp>
      <p:grpSp>
        <p:nvGrpSpPr>
          <p:cNvPr id="245" name="Google Shape;245;p29"/>
          <p:cNvGrpSpPr/>
          <p:nvPr/>
        </p:nvGrpSpPr>
        <p:grpSpPr>
          <a:xfrm>
            <a:off x="496249" y="6357031"/>
            <a:ext cx="504613" cy="101098"/>
            <a:chOff x="3610015" y="6016276"/>
            <a:chExt cx="1701900" cy="341200"/>
          </a:xfrm>
        </p:grpSpPr>
        <p:grpSp>
          <p:nvGrpSpPr>
            <p:cNvPr id="246" name="Google Shape;246;p29"/>
            <p:cNvGrpSpPr/>
            <p:nvPr/>
          </p:nvGrpSpPr>
          <p:grpSpPr>
            <a:xfrm>
              <a:off x="4234632" y="6027258"/>
              <a:ext cx="1077283" cy="330123"/>
              <a:chOff x="4234632" y="6027258"/>
              <a:chExt cx="1077283" cy="330123"/>
            </a:xfrm>
          </p:grpSpPr>
          <p:sp>
            <p:nvSpPr>
              <p:cNvPr id="247" name="Google Shape;247;p29"/>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EFEBF4"/>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248" name="Google Shape;248;p29"/>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EFEBF4"/>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249" name="Google Shape;249;p29"/>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EFEBF4"/>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250" name="Google Shape;250;p29"/>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EFEBF4"/>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251" name="Google Shape;251;p29"/>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EFEBF4"/>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M4 Lesson 2">
  <p:cSld name="1_M4 Lesson 2 5">
    <p:bg>
      <p:bgPr>
        <a:solidFill>
          <a:srgbClr val="EFEBF4"/>
        </a:solidFill>
        <a:effectLst/>
      </p:bgPr>
    </p:bg>
    <p:spTree>
      <p:nvGrpSpPr>
        <p:cNvPr id="1" name="Shape 252"/>
        <p:cNvGrpSpPr/>
        <p:nvPr/>
      </p:nvGrpSpPr>
      <p:grpSpPr>
        <a:xfrm>
          <a:off x="0" y="0"/>
          <a:ext cx="0" cy="0"/>
          <a:chOff x="0" y="0"/>
          <a:chExt cx="0" cy="0"/>
        </a:xfrm>
      </p:grpSpPr>
      <p:pic>
        <p:nvPicPr>
          <p:cNvPr id="253" name="Google Shape;253;p30"/>
          <p:cNvPicPr preferRelativeResize="0"/>
          <p:nvPr/>
        </p:nvPicPr>
        <p:blipFill rotWithShape="1">
          <a:blip r:embed="rId2">
            <a:alphaModFix amt="6000"/>
          </a:blip>
          <a:srcRect/>
          <a:stretch/>
        </p:blipFill>
        <p:spPr>
          <a:xfrm>
            <a:off x="0" y="1786"/>
            <a:ext cx="12185650" cy="6854428"/>
          </a:xfrm>
          <a:prstGeom prst="rect">
            <a:avLst/>
          </a:prstGeom>
          <a:noFill/>
          <a:ln>
            <a:noFill/>
          </a:ln>
        </p:spPr>
      </p:pic>
      <p:sp>
        <p:nvSpPr>
          <p:cNvPr id="254" name="Google Shape;254;p30"/>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rgbClr val="733279"/>
                </a:solidFill>
                <a:latin typeface="Montserrat SemiBold"/>
                <a:ea typeface="Montserrat SemiBold"/>
                <a:cs typeface="Montserrat SemiBold"/>
                <a:sym typeface="Montserrat SemiBold"/>
              </a:rPr>
              <a:t>‹#›</a:t>
            </a:fld>
            <a:endParaRPr sz="600" b="1" i="0" u="none" strike="noStrike" cap="none">
              <a:solidFill>
                <a:srgbClr val="733279"/>
              </a:solidFill>
              <a:latin typeface="Montserrat SemiBold"/>
              <a:ea typeface="Montserrat SemiBold"/>
              <a:cs typeface="Montserrat SemiBold"/>
              <a:sym typeface="Montserrat SemiBold"/>
            </a:endParaRPr>
          </a:p>
        </p:txBody>
      </p:sp>
      <p:sp>
        <p:nvSpPr>
          <p:cNvPr id="255" name="Google Shape;255;p30"/>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100"/>
              <a:buFont typeface="Arial"/>
              <a:buNone/>
            </a:pPr>
            <a:r>
              <a:rPr lang="en-US" sz="600" b="1">
                <a:solidFill>
                  <a:srgbClr val="733279"/>
                </a:solidFill>
                <a:latin typeface="Optimistic Display"/>
                <a:ea typeface="Optimistic Display"/>
                <a:cs typeface="Optimistic Display"/>
                <a:sym typeface="Optimistic Display"/>
              </a:rPr>
              <a:t>AI IN YOUR DIGITAL WORLD</a:t>
            </a:r>
            <a:endParaRPr sz="600" b="1">
              <a:solidFill>
                <a:srgbClr val="D27805"/>
              </a:solidFill>
              <a:latin typeface="Optimistic Display"/>
              <a:ea typeface="Optimistic Display"/>
              <a:cs typeface="Optimistic Display"/>
              <a:sym typeface="Optimistic Display"/>
            </a:endParaRPr>
          </a:p>
        </p:txBody>
      </p:sp>
      <p:grpSp>
        <p:nvGrpSpPr>
          <p:cNvPr id="256" name="Google Shape;256;p30"/>
          <p:cNvGrpSpPr/>
          <p:nvPr/>
        </p:nvGrpSpPr>
        <p:grpSpPr>
          <a:xfrm>
            <a:off x="496249" y="6357031"/>
            <a:ext cx="504613" cy="101098"/>
            <a:chOff x="3610015" y="6016276"/>
            <a:chExt cx="1701900" cy="341200"/>
          </a:xfrm>
        </p:grpSpPr>
        <p:grpSp>
          <p:nvGrpSpPr>
            <p:cNvPr id="257" name="Google Shape;257;p30"/>
            <p:cNvGrpSpPr/>
            <p:nvPr/>
          </p:nvGrpSpPr>
          <p:grpSpPr>
            <a:xfrm>
              <a:off x="4234632" y="6027258"/>
              <a:ext cx="1077283" cy="330123"/>
              <a:chOff x="4234632" y="6027258"/>
              <a:chExt cx="1077283" cy="330123"/>
            </a:xfrm>
          </p:grpSpPr>
          <p:sp>
            <p:nvSpPr>
              <p:cNvPr id="258" name="Google Shape;258;p30"/>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259" name="Google Shape;259;p30"/>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260" name="Google Shape;260;p30"/>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261" name="Google Shape;261;p30"/>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262" name="Google Shape;262;p30"/>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M4 Lesson 2">
  <p:cSld name="1_M4 Lesson 2 6">
    <p:bg>
      <p:bgPr>
        <a:solidFill>
          <a:srgbClr val="4B0550"/>
        </a:solidFill>
        <a:effectLst/>
      </p:bgPr>
    </p:bg>
    <p:spTree>
      <p:nvGrpSpPr>
        <p:cNvPr id="1" name="Shape 263"/>
        <p:cNvGrpSpPr/>
        <p:nvPr/>
      </p:nvGrpSpPr>
      <p:grpSpPr>
        <a:xfrm>
          <a:off x="0" y="0"/>
          <a:ext cx="0" cy="0"/>
          <a:chOff x="0" y="0"/>
          <a:chExt cx="0" cy="0"/>
        </a:xfrm>
      </p:grpSpPr>
      <p:pic>
        <p:nvPicPr>
          <p:cNvPr id="264" name="Google Shape;264;p31" descr="A picture containing text&#10;&#10;Description automatically generated"/>
          <p:cNvPicPr preferRelativeResize="0"/>
          <p:nvPr/>
        </p:nvPicPr>
        <p:blipFill rotWithShape="1">
          <a:blip r:embed="rId2">
            <a:alphaModFix amt="4000"/>
          </a:blip>
          <a:srcRect/>
          <a:stretch/>
        </p:blipFill>
        <p:spPr>
          <a:xfrm>
            <a:off x="0" y="0"/>
            <a:ext cx="12180230" cy="6858000"/>
          </a:xfrm>
          <a:prstGeom prst="rect">
            <a:avLst/>
          </a:prstGeom>
          <a:noFill/>
          <a:ln>
            <a:noFill/>
          </a:ln>
        </p:spPr>
      </p:pic>
      <p:sp>
        <p:nvSpPr>
          <p:cNvPr id="265" name="Google Shape;265;p31"/>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rgbClr val="EFEBF4"/>
                </a:solidFill>
                <a:latin typeface="Montserrat SemiBold"/>
                <a:ea typeface="Montserrat SemiBold"/>
                <a:cs typeface="Montserrat SemiBold"/>
                <a:sym typeface="Montserrat SemiBold"/>
              </a:rPr>
              <a:t>‹#›</a:t>
            </a:fld>
            <a:endParaRPr sz="600" b="1" i="0" u="none" strike="noStrike" cap="none">
              <a:solidFill>
                <a:srgbClr val="EFEBF4"/>
              </a:solidFill>
              <a:latin typeface="Montserrat SemiBold"/>
              <a:ea typeface="Montserrat SemiBold"/>
              <a:cs typeface="Montserrat SemiBold"/>
              <a:sym typeface="Montserrat SemiBold"/>
            </a:endParaRPr>
          </a:p>
        </p:txBody>
      </p:sp>
      <p:sp>
        <p:nvSpPr>
          <p:cNvPr id="266" name="Google Shape;266;p31"/>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100"/>
              <a:buFont typeface="Arial"/>
              <a:buNone/>
            </a:pPr>
            <a:r>
              <a:rPr lang="en-US" sz="600" b="1">
                <a:solidFill>
                  <a:srgbClr val="EFEBF4"/>
                </a:solidFill>
                <a:latin typeface="Optimistic Display"/>
                <a:ea typeface="Optimistic Display"/>
                <a:cs typeface="Optimistic Display"/>
                <a:sym typeface="Optimistic Display"/>
              </a:rPr>
              <a:t>AI IN YOUR DIGITAL WORLD</a:t>
            </a:r>
            <a:endParaRPr sz="600" b="1">
              <a:solidFill>
                <a:srgbClr val="FFF8DD"/>
              </a:solidFill>
              <a:latin typeface="Optimistic Display"/>
              <a:ea typeface="Optimistic Display"/>
              <a:cs typeface="Optimistic Display"/>
              <a:sym typeface="Optimistic Display"/>
            </a:endParaRPr>
          </a:p>
        </p:txBody>
      </p:sp>
      <p:grpSp>
        <p:nvGrpSpPr>
          <p:cNvPr id="267" name="Google Shape;267;p31"/>
          <p:cNvGrpSpPr/>
          <p:nvPr/>
        </p:nvGrpSpPr>
        <p:grpSpPr>
          <a:xfrm>
            <a:off x="496249" y="6357031"/>
            <a:ext cx="504613" cy="101098"/>
            <a:chOff x="3610015" y="6016276"/>
            <a:chExt cx="1701900" cy="341200"/>
          </a:xfrm>
        </p:grpSpPr>
        <p:grpSp>
          <p:nvGrpSpPr>
            <p:cNvPr id="268" name="Google Shape;268;p31"/>
            <p:cNvGrpSpPr/>
            <p:nvPr/>
          </p:nvGrpSpPr>
          <p:grpSpPr>
            <a:xfrm>
              <a:off x="4234632" y="6027258"/>
              <a:ext cx="1077283" cy="330123"/>
              <a:chOff x="4234632" y="6027258"/>
              <a:chExt cx="1077283" cy="330123"/>
            </a:xfrm>
          </p:grpSpPr>
          <p:sp>
            <p:nvSpPr>
              <p:cNvPr id="269" name="Google Shape;269;p31"/>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FFFFFF"/>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270" name="Google Shape;270;p31"/>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271" name="Google Shape;271;p31"/>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FFFFFF"/>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272" name="Google Shape;272;p31"/>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FFFFFF"/>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273" name="Google Shape;273;p31"/>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M4 Lesson 2">
  <p:cSld name="1_M4 Lesson 2 7">
    <p:bg>
      <p:bgPr>
        <a:solidFill>
          <a:srgbClr val="EFEBF4"/>
        </a:solidFill>
        <a:effectLst/>
      </p:bgPr>
    </p:bg>
    <p:spTree>
      <p:nvGrpSpPr>
        <p:cNvPr id="1" name="Shape 274"/>
        <p:cNvGrpSpPr/>
        <p:nvPr/>
      </p:nvGrpSpPr>
      <p:grpSpPr>
        <a:xfrm>
          <a:off x="0" y="0"/>
          <a:ext cx="0" cy="0"/>
          <a:chOff x="0" y="0"/>
          <a:chExt cx="0" cy="0"/>
        </a:xfrm>
      </p:grpSpPr>
      <p:pic>
        <p:nvPicPr>
          <p:cNvPr id="275" name="Google Shape;275;p32"/>
          <p:cNvPicPr preferRelativeResize="0"/>
          <p:nvPr/>
        </p:nvPicPr>
        <p:blipFill rotWithShape="1">
          <a:blip r:embed="rId2">
            <a:alphaModFix amt="6000"/>
          </a:blip>
          <a:srcRect/>
          <a:stretch/>
        </p:blipFill>
        <p:spPr>
          <a:xfrm>
            <a:off x="0" y="1786"/>
            <a:ext cx="12185650" cy="6854428"/>
          </a:xfrm>
          <a:prstGeom prst="rect">
            <a:avLst/>
          </a:prstGeom>
          <a:noFill/>
          <a:ln>
            <a:noFill/>
          </a:ln>
        </p:spPr>
      </p:pic>
      <p:sp>
        <p:nvSpPr>
          <p:cNvPr id="276" name="Google Shape;276;p32"/>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rgbClr val="733279"/>
                </a:solidFill>
                <a:latin typeface="Montserrat SemiBold"/>
                <a:ea typeface="Montserrat SemiBold"/>
                <a:cs typeface="Montserrat SemiBold"/>
                <a:sym typeface="Montserrat SemiBold"/>
              </a:rPr>
              <a:t>‹#›</a:t>
            </a:fld>
            <a:endParaRPr sz="600" b="1" i="0" u="none" strike="noStrike" cap="none">
              <a:solidFill>
                <a:srgbClr val="733279"/>
              </a:solidFill>
              <a:latin typeface="Montserrat SemiBold"/>
              <a:ea typeface="Montserrat SemiBold"/>
              <a:cs typeface="Montserrat SemiBold"/>
              <a:sym typeface="Montserrat SemiBold"/>
            </a:endParaRPr>
          </a:p>
        </p:txBody>
      </p:sp>
      <p:sp>
        <p:nvSpPr>
          <p:cNvPr id="277" name="Google Shape;277;p32"/>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100"/>
              <a:buFont typeface="Arial"/>
              <a:buNone/>
            </a:pPr>
            <a:r>
              <a:rPr lang="en-US" sz="600" b="1">
                <a:solidFill>
                  <a:srgbClr val="733279"/>
                </a:solidFill>
                <a:latin typeface="Optimistic Display"/>
                <a:ea typeface="Optimistic Display"/>
                <a:cs typeface="Optimistic Display"/>
                <a:sym typeface="Optimistic Display"/>
              </a:rPr>
              <a:t>AI IN YOUR DIGITAL WORLD</a:t>
            </a:r>
            <a:endParaRPr sz="600" b="1">
              <a:solidFill>
                <a:srgbClr val="D27805"/>
              </a:solidFill>
              <a:latin typeface="Optimistic Display"/>
              <a:ea typeface="Optimistic Display"/>
              <a:cs typeface="Optimistic Display"/>
              <a:sym typeface="Optimistic Display"/>
            </a:endParaRPr>
          </a:p>
        </p:txBody>
      </p:sp>
      <p:grpSp>
        <p:nvGrpSpPr>
          <p:cNvPr id="278" name="Google Shape;278;p32"/>
          <p:cNvGrpSpPr/>
          <p:nvPr/>
        </p:nvGrpSpPr>
        <p:grpSpPr>
          <a:xfrm>
            <a:off x="496249" y="6357031"/>
            <a:ext cx="504613" cy="101098"/>
            <a:chOff x="3610015" y="6016276"/>
            <a:chExt cx="1701900" cy="341200"/>
          </a:xfrm>
        </p:grpSpPr>
        <p:grpSp>
          <p:nvGrpSpPr>
            <p:cNvPr id="279" name="Google Shape;279;p32"/>
            <p:cNvGrpSpPr/>
            <p:nvPr/>
          </p:nvGrpSpPr>
          <p:grpSpPr>
            <a:xfrm>
              <a:off x="4234632" y="6027258"/>
              <a:ext cx="1077283" cy="330123"/>
              <a:chOff x="4234632" y="6027258"/>
              <a:chExt cx="1077283" cy="330123"/>
            </a:xfrm>
          </p:grpSpPr>
          <p:sp>
            <p:nvSpPr>
              <p:cNvPr id="280" name="Google Shape;280;p32"/>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281" name="Google Shape;281;p32"/>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282" name="Google Shape;282;p32"/>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283" name="Google Shape;283;p32"/>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284" name="Google Shape;284;p32"/>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M4 Lesson 2">
  <p:cSld name="1_M4 Lesson 2 8">
    <p:bg>
      <p:bgPr>
        <a:solidFill>
          <a:srgbClr val="4B0550"/>
        </a:solidFill>
        <a:effectLst/>
      </p:bgPr>
    </p:bg>
    <p:spTree>
      <p:nvGrpSpPr>
        <p:cNvPr id="1" name="Shape 285"/>
        <p:cNvGrpSpPr/>
        <p:nvPr/>
      </p:nvGrpSpPr>
      <p:grpSpPr>
        <a:xfrm>
          <a:off x="0" y="0"/>
          <a:ext cx="0" cy="0"/>
          <a:chOff x="0" y="0"/>
          <a:chExt cx="0" cy="0"/>
        </a:xfrm>
      </p:grpSpPr>
      <p:pic>
        <p:nvPicPr>
          <p:cNvPr id="286" name="Google Shape;286;p33" descr="A picture containing text&#10;&#10;Description automatically generated"/>
          <p:cNvPicPr preferRelativeResize="0"/>
          <p:nvPr/>
        </p:nvPicPr>
        <p:blipFill rotWithShape="1">
          <a:blip r:embed="rId2">
            <a:alphaModFix amt="5000"/>
          </a:blip>
          <a:srcRect/>
          <a:stretch/>
        </p:blipFill>
        <p:spPr>
          <a:xfrm>
            <a:off x="2710" y="0"/>
            <a:ext cx="12180235" cy="6858000"/>
          </a:xfrm>
          <a:prstGeom prst="rect">
            <a:avLst/>
          </a:prstGeom>
          <a:noFill/>
          <a:ln>
            <a:noFill/>
          </a:ln>
        </p:spPr>
      </p:pic>
      <p:sp>
        <p:nvSpPr>
          <p:cNvPr id="287" name="Google Shape;287;p33"/>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rgbClr val="EFEBF4"/>
                </a:solidFill>
                <a:latin typeface="Montserrat SemiBold"/>
                <a:ea typeface="Montserrat SemiBold"/>
                <a:cs typeface="Montserrat SemiBold"/>
                <a:sym typeface="Montserrat SemiBold"/>
              </a:rPr>
              <a:t>‹#›</a:t>
            </a:fld>
            <a:endParaRPr sz="600" b="1" i="0" u="none" strike="noStrike" cap="none">
              <a:solidFill>
                <a:srgbClr val="EFEBF4"/>
              </a:solidFill>
              <a:latin typeface="Montserrat SemiBold"/>
              <a:ea typeface="Montserrat SemiBold"/>
              <a:cs typeface="Montserrat SemiBold"/>
              <a:sym typeface="Montserrat SemiBold"/>
            </a:endParaRPr>
          </a:p>
        </p:txBody>
      </p:sp>
      <p:sp>
        <p:nvSpPr>
          <p:cNvPr id="288" name="Google Shape;288;p33"/>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100"/>
              <a:buFont typeface="Arial"/>
              <a:buNone/>
            </a:pPr>
            <a:r>
              <a:rPr lang="en-US" sz="600" b="1">
                <a:solidFill>
                  <a:srgbClr val="EFEBF4"/>
                </a:solidFill>
                <a:latin typeface="Optimistic Display"/>
                <a:ea typeface="Optimistic Display"/>
                <a:cs typeface="Optimistic Display"/>
                <a:sym typeface="Optimistic Display"/>
              </a:rPr>
              <a:t>AI IN YOUR DIGITAL WORLD</a:t>
            </a:r>
            <a:endParaRPr sz="600" b="1">
              <a:solidFill>
                <a:srgbClr val="D27805"/>
              </a:solidFill>
              <a:latin typeface="Optimistic Display"/>
              <a:ea typeface="Optimistic Display"/>
              <a:cs typeface="Optimistic Display"/>
              <a:sym typeface="Optimistic Display"/>
            </a:endParaRPr>
          </a:p>
        </p:txBody>
      </p:sp>
      <p:grpSp>
        <p:nvGrpSpPr>
          <p:cNvPr id="289" name="Google Shape;289;p33"/>
          <p:cNvGrpSpPr/>
          <p:nvPr/>
        </p:nvGrpSpPr>
        <p:grpSpPr>
          <a:xfrm>
            <a:off x="496249" y="6357031"/>
            <a:ext cx="504613" cy="101098"/>
            <a:chOff x="3610015" y="6016276"/>
            <a:chExt cx="1701900" cy="341200"/>
          </a:xfrm>
        </p:grpSpPr>
        <p:grpSp>
          <p:nvGrpSpPr>
            <p:cNvPr id="290" name="Google Shape;290;p33"/>
            <p:cNvGrpSpPr/>
            <p:nvPr/>
          </p:nvGrpSpPr>
          <p:grpSpPr>
            <a:xfrm>
              <a:off x="4234632" y="6027258"/>
              <a:ext cx="1077283" cy="330123"/>
              <a:chOff x="4234632" y="6027258"/>
              <a:chExt cx="1077283" cy="330123"/>
            </a:xfrm>
          </p:grpSpPr>
          <p:sp>
            <p:nvSpPr>
              <p:cNvPr id="291" name="Google Shape;291;p33"/>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chemeClr val="lt1"/>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292" name="Google Shape;292;p33"/>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chemeClr val="lt1"/>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293" name="Google Shape;293;p33"/>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chemeClr val="lt1"/>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294" name="Google Shape;294;p33"/>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chemeClr val="lt1"/>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295" name="Google Shape;295;p33"/>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chemeClr val="lt1"/>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M4 Lesson 2">
  <p:cSld name="1_M4 Lesson 2 9">
    <p:bg>
      <p:bgPr>
        <a:solidFill>
          <a:srgbClr val="EFEBF4"/>
        </a:solidFill>
        <a:effectLst/>
      </p:bgPr>
    </p:bg>
    <p:spTree>
      <p:nvGrpSpPr>
        <p:cNvPr id="1" name="Shape 296"/>
        <p:cNvGrpSpPr/>
        <p:nvPr/>
      </p:nvGrpSpPr>
      <p:grpSpPr>
        <a:xfrm>
          <a:off x="0" y="0"/>
          <a:ext cx="0" cy="0"/>
          <a:chOff x="0" y="0"/>
          <a:chExt cx="0" cy="0"/>
        </a:xfrm>
      </p:grpSpPr>
      <p:pic>
        <p:nvPicPr>
          <p:cNvPr id="297" name="Google Shape;297;p34" descr="A picture containing text&#10;&#10;Description automatically generated"/>
          <p:cNvPicPr preferRelativeResize="0"/>
          <p:nvPr/>
        </p:nvPicPr>
        <p:blipFill rotWithShape="1">
          <a:blip r:embed="rId2">
            <a:alphaModFix amt="6000"/>
          </a:blip>
          <a:srcRect/>
          <a:stretch/>
        </p:blipFill>
        <p:spPr>
          <a:xfrm>
            <a:off x="0" y="0"/>
            <a:ext cx="12180230" cy="6858000"/>
          </a:xfrm>
          <a:prstGeom prst="rect">
            <a:avLst/>
          </a:prstGeom>
          <a:noFill/>
          <a:ln>
            <a:noFill/>
          </a:ln>
        </p:spPr>
      </p:pic>
      <p:sp>
        <p:nvSpPr>
          <p:cNvPr id="298" name="Google Shape;298;p34"/>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rgbClr val="733279"/>
                </a:solidFill>
                <a:latin typeface="Montserrat SemiBold"/>
                <a:ea typeface="Montserrat SemiBold"/>
                <a:cs typeface="Montserrat SemiBold"/>
                <a:sym typeface="Montserrat SemiBold"/>
              </a:rPr>
              <a:t>‹#›</a:t>
            </a:fld>
            <a:endParaRPr sz="600" b="1" i="0" u="none" strike="noStrike" cap="none">
              <a:solidFill>
                <a:srgbClr val="733279"/>
              </a:solidFill>
              <a:latin typeface="Montserrat SemiBold"/>
              <a:ea typeface="Montserrat SemiBold"/>
              <a:cs typeface="Montserrat SemiBold"/>
              <a:sym typeface="Montserrat SemiBold"/>
            </a:endParaRPr>
          </a:p>
        </p:txBody>
      </p:sp>
      <p:sp>
        <p:nvSpPr>
          <p:cNvPr id="299" name="Google Shape;299;p34"/>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100"/>
              <a:buFont typeface="Arial"/>
              <a:buNone/>
            </a:pPr>
            <a:r>
              <a:rPr lang="en-US" sz="600" b="1">
                <a:solidFill>
                  <a:srgbClr val="733279"/>
                </a:solidFill>
                <a:latin typeface="Optimistic Display"/>
                <a:ea typeface="Optimistic Display"/>
                <a:cs typeface="Optimistic Display"/>
                <a:sym typeface="Optimistic Display"/>
              </a:rPr>
              <a:t>AI IN YOUR DIGITAL WORLD</a:t>
            </a:r>
            <a:endParaRPr sz="600" b="1">
              <a:solidFill>
                <a:srgbClr val="D27805"/>
              </a:solidFill>
              <a:latin typeface="Optimistic Display"/>
              <a:ea typeface="Optimistic Display"/>
              <a:cs typeface="Optimistic Display"/>
              <a:sym typeface="Optimistic Display"/>
            </a:endParaRPr>
          </a:p>
        </p:txBody>
      </p:sp>
      <p:grpSp>
        <p:nvGrpSpPr>
          <p:cNvPr id="300" name="Google Shape;300;p34"/>
          <p:cNvGrpSpPr/>
          <p:nvPr/>
        </p:nvGrpSpPr>
        <p:grpSpPr>
          <a:xfrm>
            <a:off x="496249" y="6357031"/>
            <a:ext cx="504613" cy="101098"/>
            <a:chOff x="3610015" y="6016276"/>
            <a:chExt cx="1701900" cy="341200"/>
          </a:xfrm>
        </p:grpSpPr>
        <p:grpSp>
          <p:nvGrpSpPr>
            <p:cNvPr id="301" name="Google Shape;301;p34"/>
            <p:cNvGrpSpPr/>
            <p:nvPr/>
          </p:nvGrpSpPr>
          <p:grpSpPr>
            <a:xfrm>
              <a:off x="4234632" y="6027258"/>
              <a:ext cx="1077283" cy="330123"/>
              <a:chOff x="4234632" y="6027258"/>
              <a:chExt cx="1077283" cy="330123"/>
            </a:xfrm>
          </p:grpSpPr>
          <p:sp>
            <p:nvSpPr>
              <p:cNvPr id="302" name="Google Shape;302;p34"/>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303" name="Google Shape;303;p34"/>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304" name="Google Shape;304;p34"/>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305" name="Google Shape;305;p34"/>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306" name="Google Shape;306;p34"/>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M4 Lesson 2">
  <p:cSld name="1_M4 Lesson 2 10">
    <p:bg>
      <p:bgPr>
        <a:solidFill>
          <a:srgbClr val="EFEBF4"/>
        </a:solidFill>
        <a:effectLst/>
      </p:bgPr>
    </p:bg>
    <p:spTree>
      <p:nvGrpSpPr>
        <p:cNvPr id="1" name="Shape 307"/>
        <p:cNvGrpSpPr/>
        <p:nvPr/>
      </p:nvGrpSpPr>
      <p:grpSpPr>
        <a:xfrm>
          <a:off x="0" y="0"/>
          <a:ext cx="0" cy="0"/>
          <a:chOff x="0" y="0"/>
          <a:chExt cx="0" cy="0"/>
        </a:xfrm>
      </p:grpSpPr>
      <p:sp>
        <p:nvSpPr>
          <p:cNvPr id="308" name="Google Shape;308;p35"/>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rgbClr val="733279"/>
                </a:solidFill>
                <a:latin typeface="Montserrat SemiBold"/>
                <a:ea typeface="Montserrat SemiBold"/>
                <a:cs typeface="Montserrat SemiBold"/>
                <a:sym typeface="Montserrat SemiBold"/>
              </a:rPr>
              <a:t>‹#›</a:t>
            </a:fld>
            <a:endParaRPr sz="600" b="1" i="0" u="none" strike="noStrike" cap="none">
              <a:solidFill>
                <a:srgbClr val="733279"/>
              </a:solidFill>
              <a:latin typeface="Montserrat SemiBold"/>
              <a:ea typeface="Montserrat SemiBold"/>
              <a:cs typeface="Montserrat SemiBold"/>
              <a:sym typeface="Montserrat SemiBold"/>
            </a:endParaRPr>
          </a:p>
        </p:txBody>
      </p:sp>
      <p:sp>
        <p:nvSpPr>
          <p:cNvPr id="309" name="Google Shape;309;p35"/>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100"/>
              <a:buFont typeface="Arial"/>
              <a:buNone/>
            </a:pPr>
            <a:r>
              <a:rPr lang="en-US" sz="600" b="1">
                <a:solidFill>
                  <a:srgbClr val="733279"/>
                </a:solidFill>
                <a:latin typeface="Optimistic Display"/>
                <a:ea typeface="Optimistic Display"/>
                <a:cs typeface="Optimistic Display"/>
                <a:sym typeface="Optimistic Display"/>
              </a:rPr>
              <a:t>AI IN YOUR DIGITAL WORLD</a:t>
            </a:r>
            <a:endParaRPr sz="600" b="1">
              <a:solidFill>
                <a:srgbClr val="D27805"/>
              </a:solidFill>
              <a:latin typeface="Optimistic Display"/>
              <a:ea typeface="Optimistic Display"/>
              <a:cs typeface="Optimistic Display"/>
              <a:sym typeface="Optimistic Display"/>
            </a:endParaRPr>
          </a:p>
        </p:txBody>
      </p:sp>
      <p:grpSp>
        <p:nvGrpSpPr>
          <p:cNvPr id="310" name="Google Shape;310;p35"/>
          <p:cNvGrpSpPr/>
          <p:nvPr/>
        </p:nvGrpSpPr>
        <p:grpSpPr>
          <a:xfrm>
            <a:off x="496249" y="6357031"/>
            <a:ext cx="504613" cy="101098"/>
            <a:chOff x="3610015" y="6016276"/>
            <a:chExt cx="1701900" cy="341200"/>
          </a:xfrm>
        </p:grpSpPr>
        <p:grpSp>
          <p:nvGrpSpPr>
            <p:cNvPr id="311" name="Google Shape;311;p35"/>
            <p:cNvGrpSpPr/>
            <p:nvPr/>
          </p:nvGrpSpPr>
          <p:grpSpPr>
            <a:xfrm>
              <a:off x="4234632" y="6027258"/>
              <a:ext cx="1077283" cy="330123"/>
              <a:chOff x="4234632" y="6027258"/>
              <a:chExt cx="1077283" cy="330123"/>
            </a:xfrm>
          </p:grpSpPr>
          <p:sp>
            <p:nvSpPr>
              <p:cNvPr id="312" name="Google Shape;312;p35"/>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313" name="Google Shape;313;p35"/>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314" name="Google Shape;314;p35"/>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315" name="Google Shape;315;p35"/>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316" name="Google Shape;316;p35"/>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M4 Lesson 2">
  <p:cSld name="1_M4 Lesson 2 11">
    <p:bg>
      <p:bgPr>
        <a:solidFill>
          <a:srgbClr val="4B0550"/>
        </a:solidFill>
        <a:effectLst/>
      </p:bgPr>
    </p:bg>
    <p:spTree>
      <p:nvGrpSpPr>
        <p:cNvPr id="1" name="Shape 317"/>
        <p:cNvGrpSpPr/>
        <p:nvPr/>
      </p:nvGrpSpPr>
      <p:grpSpPr>
        <a:xfrm>
          <a:off x="0" y="0"/>
          <a:ext cx="0" cy="0"/>
          <a:chOff x="0" y="0"/>
          <a:chExt cx="0" cy="0"/>
        </a:xfrm>
      </p:grpSpPr>
      <p:sp>
        <p:nvSpPr>
          <p:cNvPr id="318" name="Google Shape;318;p36"/>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rgbClr val="EFEBF4"/>
                </a:solidFill>
                <a:latin typeface="Montserrat SemiBold"/>
                <a:ea typeface="Montserrat SemiBold"/>
                <a:cs typeface="Montserrat SemiBold"/>
                <a:sym typeface="Montserrat SemiBold"/>
              </a:rPr>
              <a:t>‹#›</a:t>
            </a:fld>
            <a:endParaRPr sz="600" b="1" i="0" u="none" strike="noStrike" cap="none">
              <a:solidFill>
                <a:srgbClr val="EFEBF4"/>
              </a:solidFill>
              <a:latin typeface="Montserrat SemiBold"/>
              <a:ea typeface="Montserrat SemiBold"/>
              <a:cs typeface="Montserrat SemiBold"/>
              <a:sym typeface="Montserrat SemiBold"/>
            </a:endParaRPr>
          </a:p>
        </p:txBody>
      </p:sp>
      <p:sp>
        <p:nvSpPr>
          <p:cNvPr id="319" name="Google Shape;319;p36"/>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100"/>
              <a:buFont typeface="Arial"/>
              <a:buNone/>
            </a:pPr>
            <a:r>
              <a:rPr lang="en-US" sz="600" b="1">
                <a:solidFill>
                  <a:srgbClr val="EFEBF4"/>
                </a:solidFill>
                <a:latin typeface="Optimistic Display"/>
                <a:ea typeface="Optimistic Display"/>
                <a:cs typeface="Optimistic Display"/>
                <a:sym typeface="Optimistic Display"/>
              </a:rPr>
              <a:t>AI IN YOUR DIGITAL WORLD</a:t>
            </a:r>
            <a:endParaRPr sz="600" b="1">
              <a:solidFill>
                <a:srgbClr val="FFF8DD"/>
              </a:solidFill>
              <a:latin typeface="Optimistic Display"/>
              <a:ea typeface="Optimistic Display"/>
              <a:cs typeface="Optimistic Display"/>
              <a:sym typeface="Optimistic Display"/>
            </a:endParaRPr>
          </a:p>
        </p:txBody>
      </p:sp>
      <p:grpSp>
        <p:nvGrpSpPr>
          <p:cNvPr id="320" name="Google Shape;320;p36"/>
          <p:cNvGrpSpPr/>
          <p:nvPr/>
        </p:nvGrpSpPr>
        <p:grpSpPr>
          <a:xfrm>
            <a:off x="496249" y="6357031"/>
            <a:ext cx="504613" cy="101098"/>
            <a:chOff x="3610015" y="6016276"/>
            <a:chExt cx="1701900" cy="341200"/>
          </a:xfrm>
        </p:grpSpPr>
        <p:grpSp>
          <p:nvGrpSpPr>
            <p:cNvPr id="321" name="Google Shape;321;p36"/>
            <p:cNvGrpSpPr/>
            <p:nvPr/>
          </p:nvGrpSpPr>
          <p:grpSpPr>
            <a:xfrm>
              <a:off x="4234632" y="6027258"/>
              <a:ext cx="1077283" cy="330123"/>
              <a:chOff x="4234632" y="6027258"/>
              <a:chExt cx="1077283" cy="330123"/>
            </a:xfrm>
          </p:grpSpPr>
          <p:sp>
            <p:nvSpPr>
              <p:cNvPr id="322" name="Google Shape;322;p36"/>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FFFFFF"/>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323" name="Google Shape;323;p36"/>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324" name="Google Shape;324;p36"/>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FFFFFF"/>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325" name="Google Shape;325;p36"/>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FFFFFF"/>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326" name="Google Shape;326;p36"/>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itle">
  <p:cSld name="Moduel">
    <p:spTree>
      <p:nvGrpSpPr>
        <p:cNvPr id="1" name="Shape 328"/>
        <p:cNvGrpSpPr/>
        <p:nvPr/>
      </p:nvGrpSpPr>
      <p:grpSpPr>
        <a:xfrm>
          <a:off x="0" y="0"/>
          <a:ext cx="0" cy="0"/>
          <a:chOff x="0" y="0"/>
          <a:chExt cx="0" cy="0"/>
        </a:xfrm>
      </p:grpSpPr>
      <p:sp>
        <p:nvSpPr>
          <p:cNvPr id="329" name="Google Shape;329;p38"/>
          <p:cNvSpPr txBox="1">
            <a:spLocks noGrp="1"/>
          </p:cNvSpPr>
          <p:nvPr>
            <p:ph type="subTitle" idx="1"/>
          </p:nvPr>
        </p:nvSpPr>
        <p:spPr>
          <a:xfrm>
            <a:off x="469400" y="6020867"/>
            <a:ext cx="1874700" cy="2067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Clr>
                <a:srgbClr val="1C2B33"/>
              </a:buClr>
              <a:buSzPts val="200"/>
              <a:buFont typeface="Montserrat Medium"/>
              <a:buNone/>
              <a:defRPr sz="900" b="0" i="0" u="none" strike="noStrike" cap="none">
                <a:solidFill>
                  <a:srgbClr val="67788A"/>
                </a:solidFill>
                <a:latin typeface="Montserrat Medium"/>
                <a:ea typeface="Montserrat Medium"/>
                <a:cs typeface="Montserrat Medium"/>
                <a:sym typeface="Montserrat Medium"/>
              </a:defRPr>
            </a:lvl1pPr>
            <a:lvl2pPr marR="0" lvl="1" algn="l">
              <a:lnSpc>
                <a:spcPct val="125000"/>
              </a:lnSpc>
              <a:spcBef>
                <a:spcPts val="0"/>
              </a:spcBef>
              <a:spcAft>
                <a:spcPts val="0"/>
              </a:spcAft>
              <a:buClr>
                <a:schemeClr val="dk1"/>
              </a:buClr>
              <a:buSzPts val="1000"/>
              <a:buFont typeface="Arial"/>
              <a:buNone/>
              <a:defRPr sz="1200" b="0" i="0" u="none" strike="noStrike" cap="none">
                <a:solidFill>
                  <a:schemeClr val="dk1"/>
                </a:solidFill>
                <a:latin typeface="Montserrat"/>
                <a:ea typeface="Montserrat"/>
                <a:cs typeface="Montserrat"/>
                <a:sym typeface="Montserrat"/>
              </a:defRPr>
            </a:lvl2pPr>
            <a:lvl3pPr marR="0" lvl="2" algn="l">
              <a:lnSpc>
                <a:spcPct val="125000"/>
              </a:lnSpc>
              <a:spcBef>
                <a:spcPts val="0"/>
              </a:spcBef>
              <a:spcAft>
                <a:spcPts val="0"/>
              </a:spcAft>
              <a:buClr>
                <a:schemeClr val="dk1"/>
              </a:buClr>
              <a:buSzPts val="1000"/>
              <a:buFont typeface="Arial"/>
              <a:buNone/>
              <a:defRPr sz="1200" b="0" i="0" u="none" strike="noStrike" cap="none">
                <a:solidFill>
                  <a:schemeClr val="dk1"/>
                </a:solidFill>
                <a:latin typeface="Montserrat"/>
                <a:ea typeface="Montserrat"/>
                <a:cs typeface="Montserrat"/>
                <a:sym typeface="Montserrat"/>
              </a:defRPr>
            </a:lvl3pPr>
            <a:lvl4pPr marR="0" lvl="3" algn="l">
              <a:lnSpc>
                <a:spcPct val="125000"/>
              </a:lnSpc>
              <a:spcBef>
                <a:spcPts val="0"/>
              </a:spcBef>
              <a:spcAft>
                <a:spcPts val="0"/>
              </a:spcAft>
              <a:buClr>
                <a:schemeClr val="dk1"/>
              </a:buClr>
              <a:buSzPts val="1000"/>
              <a:buFont typeface="Arial"/>
              <a:buNone/>
              <a:defRPr sz="1200" b="0" i="0" u="none" strike="noStrike" cap="none">
                <a:solidFill>
                  <a:schemeClr val="dk1"/>
                </a:solidFill>
                <a:latin typeface="Montserrat"/>
                <a:ea typeface="Montserrat"/>
                <a:cs typeface="Montserrat"/>
                <a:sym typeface="Montserrat"/>
              </a:defRPr>
            </a:lvl4pPr>
            <a:lvl5pPr marR="0" lvl="4" algn="l">
              <a:lnSpc>
                <a:spcPct val="125000"/>
              </a:lnSpc>
              <a:spcBef>
                <a:spcPts val="0"/>
              </a:spcBef>
              <a:spcAft>
                <a:spcPts val="0"/>
              </a:spcAft>
              <a:buClr>
                <a:schemeClr val="dk1"/>
              </a:buClr>
              <a:buSzPts val="1000"/>
              <a:buFont typeface="Arial"/>
              <a:buNone/>
              <a:defRPr sz="1200" b="0" i="0" u="none" strike="noStrike" cap="none">
                <a:solidFill>
                  <a:schemeClr val="dk1"/>
                </a:solidFill>
                <a:latin typeface="Montserrat"/>
                <a:ea typeface="Montserrat"/>
                <a:cs typeface="Montserrat"/>
                <a:sym typeface="Montserrat"/>
              </a:defRPr>
            </a:lvl5pPr>
            <a:lvl6pPr marR="0" lvl="5" algn="l">
              <a:lnSpc>
                <a:spcPct val="125000"/>
              </a:lnSpc>
              <a:spcBef>
                <a:spcPts val="0"/>
              </a:spcBef>
              <a:spcAft>
                <a:spcPts val="0"/>
              </a:spcAft>
              <a:buClr>
                <a:srgbClr val="1C2B33"/>
              </a:buClr>
              <a:buSzPts val="1200"/>
              <a:buFont typeface="Arial"/>
              <a:buNone/>
              <a:defRPr sz="1200" b="0" i="0" u="none" strike="noStrike" cap="none">
                <a:solidFill>
                  <a:schemeClr val="dk1"/>
                </a:solidFill>
                <a:latin typeface="Arial"/>
                <a:ea typeface="Arial"/>
                <a:cs typeface="Arial"/>
                <a:sym typeface="Arial"/>
              </a:defRPr>
            </a:lvl6pPr>
            <a:lvl7pPr marR="0" lvl="6" algn="l">
              <a:lnSpc>
                <a:spcPct val="125000"/>
              </a:lnSpc>
              <a:spcBef>
                <a:spcPts val="0"/>
              </a:spcBef>
              <a:spcAft>
                <a:spcPts val="0"/>
              </a:spcAft>
              <a:buClr>
                <a:srgbClr val="1C2B33"/>
              </a:buClr>
              <a:buSzPts val="1200"/>
              <a:buFont typeface="Arial"/>
              <a:buNone/>
              <a:defRPr sz="1200" b="0" i="0" u="none" strike="noStrike" cap="none">
                <a:solidFill>
                  <a:schemeClr val="dk1"/>
                </a:solidFill>
                <a:latin typeface="Arial"/>
                <a:ea typeface="Arial"/>
                <a:cs typeface="Arial"/>
                <a:sym typeface="Arial"/>
              </a:defRPr>
            </a:lvl7pPr>
            <a:lvl8pPr marR="0" lvl="7" algn="l">
              <a:lnSpc>
                <a:spcPct val="125000"/>
              </a:lnSpc>
              <a:spcBef>
                <a:spcPts val="0"/>
              </a:spcBef>
              <a:spcAft>
                <a:spcPts val="0"/>
              </a:spcAft>
              <a:buClr>
                <a:srgbClr val="1C2B33"/>
              </a:buClr>
              <a:buSzPts val="1200"/>
              <a:buFont typeface="Arial"/>
              <a:buNone/>
              <a:defRPr sz="1200" b="0" i="0" u="none" strike="noStrike" cap="none">
                <a:solidFill>
                  <a:schemeClr val="dk1"/>
                </a:solidFill>
                <a:latin typeface="Arial"/>
                <a:ea typeface="Arial"/>
                <a:cs typeface="Arial"/>
                <a:sym typeface="Arial"/>
              </a:defRPr>
            </a:lvl8pPr>
            <a:lvl9pPr marR="0" lvl="8" algn="l">
              <a:lnSpc>
                <a:spcPct val="125000"/>
              </a:lnSpc>
              <a:spcBef>
                <a:spcPts val="0"/>
              </a:spcBef>
              <a:spcAft>
                <a:spcPts val="0"/>
              </a:spcAft>
              <a:buClr>
                <a:srgbClr val="1C2B33"/>
              </a:buClr>
              <a:buSzPts val="1200"/>
              <a:buFont typeface="Arial"/>
              <a:buNone/>
              <a:defRPr sz="1200" b="0" i="0" u="none" strike="noStrike" cap="none">
                <a:solidFill>
                  <a:schemeClr val="dk1"/>
                </a:solidFill>
                <a:latin typeface="Arial"/>
                <a:ea typeface="Arial"/>
                <a:cs typeface="Arial"/>
                <a:sym typeface="Arial"/>
              </a:defRPr>
            </a:lvl9pPr>
          </a:lstStyle>
          <a:p>
            <a:endParaRPr/>
          </a:p>
        </p:txBody>
      </p:sp>
      <p:sp>
        <p:nvSpPr>
          <p:cNvPr id="330" name="Google Shape;330;p38"/>
          <p:cNvSpPr txBox="1">
            <a:spLocks noGrp="1"/>
          </p:cNvSpPr>
          <p:nvPr>
            <p:ph type="ctrTitle"/>
          </p:nvPr>
        </p:nvSpPr>
        <p:spPr>
          <a:xfrm>
            <a:off x="466283" y="2432897"/>
            <a:ext cx="2749200" cy="996300"/>
          </a:xfrm>
          <a:prstGeom prst="rect">
            <a:avLst/>
          </a:prstGeom>
          <a:noFill/>
          <a:ln>
            <a:noFill/>
          </a:ln>
        </p:spPr>
        <p:txBody>
          <a:bodyPr spcFirstLastPara="1" wrap="square" lIns="0" tIns="0" rIns="0" bIns="0" anchor="t" anchorCtr="0">
            <a:noAutofit/>
          </a:bodyPr>
          <a:lstStyle>
            <a:lvl1pPr marR="0" lvl="0" algn="l">
              <a:lnSpc>
                <a:spcPct val="108000"/>
              </a:lnSpc>
              <a:spcBef>
                <a:spcPts val="0"/>
              </a:spcBef>
              <a:spcAft>
                <a:spcPts val="0"/>
              </a:spcAft>
              <a:buClr>
                <a:schemeClr val="lt2"/>
              </a:buClr>
              <a:buSzPts val="2800"/>
              <a:buFont typeface="Arial"/>
              <a:buNone/>
              <a:defRPr sz="3600" b="1" i="0" u="none" strike="noStrike" cap="none">
                <a:solidFill>
                  <a:srgbClr val="67788A"/>
                </a:solidFill>
                <a:latin typeface="Montserrat SemiBold"/>
                <a:ea typeface="Montserrat SemiBold"/>
                <a:cs typeface="Montserrat SemiBold"/>
                <a:sym typeface="Montserrat SemiBold"/>
              </a:defRPr>
            </a:lvl1pPr>
            <a:lvl2pPr marR="0" lvl="1" algn="l">
              <a:lnSpc>
                <a:spcPct val="100000"/>
              </a:lnSpc>
              <a:spcBef>
                <a:spcPts val="0"/>
              </a:spcBef>
              <a:spcAft>
                <a:spcPts val="0"/>
              </a:spcAft>
              <a:buClr>
                <a:srgbClr val="1C2B33"/>
              </a:buClr>
              <a:buSzPts val="2800"/>
              <a:buFont typeface="Arial"/>
              <a:buNone/>
              <a:defRPr sz="1200" b="0" i="0" u="none" strike="noStrike" cap="none">
                <a:solidFill>
                  <a:srgbClr val="1C2B33"/>
                </a:solidFill>
                <a:latin typeface="Arial"/>
                <a:ea typeface="Arial"/>
                <a:cs typeface="Arial"/>
                <a:sym typeface="Arial"/>
              </a:defRPr>
            </a:lvl2pPr>
            <a:lvl3pPr marR="0" lvl="2" algn="l">
              <a:lnSpc>
                <a:spcPct val="100000"/>
              </a:lnSpc>
              <a:spcBef>
                <a:spcPts val="0"/>
              </a:spcBef>
              <a:spcAft>
                <a:spcPts val="0"/>
              </a:spcAft>
              <a:buClr>
                <a:srgbClr val="1C2B33"/>
              </a:buClr>
              <a:buSzPts val="2800"/>
              <a:buFont typeface="Arial"/>
              <a:buNone/>
              <a:defRPr sz="1200" b="0" i="0" u="none" strike="noStrike" cap="none">
                <a:solidFill>
                  <a:srgbClr val="1C2B33"/>
                </a:solidFill>
                <a:latin typeface="Arial"/>
                <a:ea typeface="Arial"/>
                <a:cs typeface="Arial"/>
                <a:sym typeface="Arial"/>
              </a:defRPr>
            </a:lvl3pPr>
            <a:lvl4pPr marR="0" lvl="3" algn="l">
              <a:lnSpc>
                <a:spcPct val="100000"/>
              </a:lnSpc>
              <a:spcBef>
                <a:spcPts val="0"/>
              </a:spcBef>
              <a:spcAft>
                <a:spcPts val="0"/>
              </a:spcAft>
              <a:buClr>
                <a:srgbClr val="1C2B33"/>
              </a:buClr>
              <a:buSzPts val="2800"/>
              <a:buFont typeface="Arial"/>
              <a:buNone/>
              <a:defRPr sz="1200" b="0" i="0" u="none" strike="noStrike" cap="none">
                <a:solidFill>
                  <a:srgbClr val="1C2B33"/>
                </a:solidFill>
                <a:latin typeface="Arial"/>
                <a:ea typeface="Arial"/>
                <a:cs typeface="Arial"/>
                <a:sym typeface="Arial"/>
              </a:defRPr>
            </a:lvl4pPr>
            <a:lvl5pPr marR="0" lvl="4" algn="l">
              <a:lnSpc>
                <a:spcPct val="100000"/>
              </a:lnSpc>
              <a:spcBef>
                <a:spcPts val="0"/>
              </a:spcBef>
              <a:spcAft>
                <a:spcPts val="0"/>
              </a:spcAft>
              <a:buClr>
                <a:srgbClr val="1C2B33"/>
              </a:buClr>
              <a:buSzPts val="2800"/>
              <a:buFont typeface="Arial"/>
              <a:buNone/>
              <a:defRPr sz="1200" b="0" i="0" u="none" strike="noStrike" cap="none">
                <a:solidFill>
                  <a:srgbClr val="1C2B33"/>
                </a:solidFill>
                <a:latin typeface="Arial"/>
                <a:ea typeface="Arial"/>
                <a:cs typeface="Arial"/>
                <a:sym typeface="Arial"/>
              </a:defRPr>
            </a:lvl5pPr>
            <a:lvl6pPr marR="0" lvl="5" algn="l">
              <a:lnSpc>
                <a:spcPct val="100000"/>
              </a:lnSpc>
              <a:spcBef>
                <a:spcPts val="0"/>
              </a:spcBef>
              <a:spcAft>
                <a:spcPts val="0"/>
              </a:spcAft>
              <a:buClr>
                <a:srgbClr val="1C2B33"/>
              </a:buClr>
              <a:buSzPts val="2800"/>
              <a:buFont typeface="Arial"/>
              <a:buNone/>
              <a:defRPr sz="1200" b="0" i="0" u="none" strike="noStrike" cap="none">
                <a:solidFill>
                  <a:srgbClr val="1C2B33"/>
                </a:solidFill>
                <a:latin typeface="Arial"/>
                <a:ea typeface="Arial"/>
                <a:cs typeface="Arial"/>
                <a:sym typeface="Arial"/>
              </a:defRPr>
            </a:lvl6pPr>
            <a:lvl7pPr marR="0" lvl="6" algn="l">
              <a:lnSpc>
                <a:spcPct val="100000"/>
              </a:lnSpc>
              <a:spcBef>
                <a:spcPts val="0"/>
              </a:spcBef>
              <a:spcAft>
                <a:spcPts val="0"/>
              </a:spcAft>
              <a:buClr>
                <a:srgbClr val="1C2B33"/>
              </a:buClr>
              <a:buSzPts val="2800"/>
              <a:buFont typeface="Arial"/>
              <a:buNone/>
              <a:defRPr sz="1200" b="0" i="0" u="none" strike="noStrike" cap="none">
                <a:solidFill>
                  <a:srgbClr val="1C2B33"/>
                </a:solidFill>
                <a:latin typeface="Arial"/>
                <a:ea typeface="Arial"/>
                <a:cs typeface="Arial"/>
                <a:sym typeface="Arial"/>
              </a:defRPr>
            </a:lvl7pPr>
            <a:lvl8pPr marR="0" lvl="7" algn="l">
              <a:lnSpc>
                <a:spcPct val="100000"/>
              </a:lnSpc>
              <a:spcBef>
                <a:spcPts val="0"/>
              </a:spcBef>
              <a:spcAft>
                <a:spcPts val="0"/>
              </a:spcAft>
              <a:buClr>
                <a:srgbClr val="1C2B33"/>
              </a:buClr>
              <a:buSzPts val="2800"/>
              <a:buFont typeface="Arial"/>
              <a:buNone/>
              <a:defRPr sz="1200" b="0" i="0" u="none" strike="noStrike" cap="none">
                <a:solidFill>
                  <a:srgbClr val="1C2B33"/>
                </a:solidFill>
                <a:latin typeface="Arial"/>
                <a:ea typeface="Arial"/>
                <a:cs typeface="Arial"/>
                <a:sym typeface="Arial"/>
              </a:defRPr>
            </a:lvl8pPr>
            <a:lvl9pPr marR="0" lvl="8" algn="l">
              <a:lnSpc>
                <a:spcPct val="100000"/>
              </a:lnSpc>
              <a:spcBef>
                <a:spcPts val="0"/>
              </a:spcBef>
              <a:spcAft>
                <a:spcPts val="0"/>
              </a:spcAft>
              <a:buClr>
                <a:srgbClr val="1C2B33"/>
              </a:buClr>
              <a:buSzPts val="2800"/>
              <a:buFont typeface="Arial"/>
              <a:buNone/>
              <a:defRPr sz="1200" b="0" i="0" u="none" strike="noStrike" cap="none">
                <a:solidFill>
                  <a:srgbClr val="1C2B33"/>
                </a:solidFill>
                <a:latin typeface="Arial"/>
                <a:ea typeface="Arial"/>
                <a:cs typeface="Arial"/>
                <a:sym typeface="Arial"/>
              </a:defRPr>
            </a:lvl9pPr>
          </a:lstStyle>
          <a:p>
            <a:endParaRPr/>
          </a:p>
        </p:txBody>
      </p:sp>
      <p:sp>
        <p:nvSpPr>
          <p:cNvPr id="331" name="Google Shape;331;p38"/>
          <p:cNvSpPr txBox="1">
            <a:spLocks noGrp="1"/>
          </p:cNvSpPr>
          <p:nvPr>
            <p:ph type="subTitle" idx="2"/>
          </p:nvPr>
        </p:nvSpPr>
        <p:spPr>
          <a:xfrm>
            <a:off x="470856" y="2095897"/>
            <a:ext cx="2744700" cy="2169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Clr>
                <a:srgbClr val="1C2B33"/>
              </a:buClr>
              <a:buSzPts val="300"/>
              <a:buFont typeface="Montserrat"/>
              <a:buNone/>
              <a:defRPr sz="1200" b="1" i="0" u="none" strike="noStrike" cap="none">
                <a:solidFill>
                  <a:srgbClr val="67788A"/>
                </a:solidFill>
                <a:latin typeface="Montserrat"/>
                <a:ea typeface="Montserrat"/>
                <a:cs typeface="Montserrat"/>
                <a:sym typeface="Montserrat"/>
              </a:defRPr>
            </a:lvl1pPr>
            <a:lvl2pPr marR="0" lvl="1" algn="l">
              <a:lnSpc>
                <a:spcPct val="125000"/>
              </a:lnSpc>
              <a:spcBef>
                <a:spcPts val="0"/>
              </a:spcBef>
              <a:spcAft>
                <a:spcPts val="0"/>
              </a:spcAft>
              <a:buClr>
                <a:schemeClr val="lt1"/>
              </a:buClr>
              <a:buSzPts val="1000"/>
              <a:buFont typeface="Arial"/>
              <a:buNone/>
              <a:defRPr sz="1200" b="0" i="0" u="none" strike="noStrike" cap="none">
                <a:solidFill>
                  <a:schemeClr val="lt1"/>
                </a:solidFill>
                <a:latin typeface="Montserrat"/>
                <a:ea typeface="Montserrat"/>
                <a:cs typeface="Montserrat"/>
                <a:sym typeface="Montserrat"/>
              </a:defRPr>
            </a:lvl2pPr>
            <a:lvl3pPr marR="0" lvl="2" algn="l">
              <a:lnSpc>
                <a:spcPct val="125000"/>
              </a:lnSpc>
              <a:spcBef>
                <a:spcPts val="0"/>
              </a:spcBef>
              <a:spcAft>
                <a:spcPts val="0"/>
              </a:spcAft>
              <a:buClr>
                <a:schemeClr val="lt1"/>
              </a:buClr>
              <a:buSzPts val="1000"/>
              <a:buFont typeface="Arial"/>
              <a:buNone/>
              <a:defRPr sz="1200" b="0" i="0" u="none" strike="noStrike" cap="none">
                <a:solidFill>
                  <a:schemeClr val="lt1"/>
                </a:solidFill>
                <a:latin typeface="Montserrat"/>
                <a:ea typeface="Montserrat"/>
                <a:cs typeface="Montserrat"/>
                <a:sym typeface="Montserrat"/>
              </a:defRPr>
            </a:lvl3pPr>
            <a:lvl4pPr marR="0" lvl="3" algn="l">
              <a:lnSpc>
                <a:spcPct val="125000"/>
              </a:lnSpc>
              <a:spcBef>
                <a:spcPts val="0"/>
              </a:spcBef>
              <a:spcAft>
                <a:spcPts val="0"/>
              </a:spcAft>
              <a:buClr>
                <a:schemeClr val="lt1"/>
              </a:buClr>
              <a:buSzPts val="1000"/>
              <a:buFont typeface="Arial"/>
              <a:buNone/>
              <a:defRPr sz="1200" b="0" i="0" u="none" strike="noStrike" cap="none">
                <a:solidFill>
                  <a:schemeClr val="lt1"/>
                </a:solidFill>
                <a:latin typeface="Montserrat"/>
                <a:ea typeface="Montserrat"/>
                <a:cs typeface="Montserrat"/>
                <a:sym typeface="Montserrat"/>
              </a:defRPr>
            </a:lvl4pPr>
            <a:lvl5pPr marR="0" lvl="4" algn="l">
              <a:lnSpc>
                <a:spcPct val="125000"/>
              </a:lnSpc>
              <a:spcBef>
                <a:spcPts val="0"/>
              </a:spcBef>
              <a:spcAft>
                <a:spcPts val="0"/>
              </a:spcAft>
              <a:buClr>
                <a:schemeClr val="lt1"/>
              </a:buClr>
              <a:buSzPts val="1000"/>
              <a:buFont typeface="Arial"/>
              <a:buNone/>
              <a:defRPr sz="1200" b="0" i="0" u="none" strike="noStrike" cap="none">
                <a:solidFill>
                  <a:schemeClr val="lt1"/>
                </a:solidFill>
                <a:latin typeface="Montserrat"/>
                <a:ea typeface="Montserrat"/>
                <a:cs typeface="Montserrat"/>
                <a:sym typeface="Montserrat"/>
              </a:defRPr>
            </a:lvl5pPr>
            <a:lvl6pPr marR="0" lvl="5" algn="l">
              <a:lnSpc>
                <a:spcPct val="125000"/>
              </a:lnSpc>
              <a:spcBef>
                <a:spcPts val="0"/>
              </a:spcBef>
              <a:spcAft>
                <a:spcPts val="0"/>
              </a:spcAft>
              <a:buClr>
                <a:srgbClr val="1C2B33"/>
              </a:buClr>
              <a:buSzPts val="1200"/>
              <a:buFont typeface="Arial"/>
              <a:buNone/>
              <a:defRPr sz="1200" b="0" i="0" u="none" strike="noStrike" cap="none">
                <a:solidFill>
                  <a:schemeClr val="lt1"/>
                </a:solidFill>
                <a:latin typeface="Arial"/>
                <a:ea typeface="Arial"/>
                <a:cs typeface="Arial"/>
                <a:sym typeface="Arial"/>
              </a:defRPr>
            </a:lvl6pPr>
            <a:lvl7pPr marR="0" lvl="6" algn="l">
              <a:lnSpc>
                <a:spcPct val="125000"/>
              </a:lnSpc>
              <a:spcBef>
                <a:spcPts val="0"/>
              </a:spcBef>
              <a:spcAft>
                <a:spcPts val="0"/>
              </a:spcAft>
              <a:buClr>
                <a:srgbClr val="1C2B33"/>
              </a:buClr>
              <a:buSzPts val="1200"/>
              <a:buFont typeface="Arial"/>
              <a:buNone/>
              <a:defRPr sz="1200" b="0" i="0" u="none" strike="noStrike" cap="none">
                <a:solidFill>
                  <a:schemeClr val="lt1"/>
                </a:solidFill>
                <a:latin typeface="Arial"/>
                <a:ea typeface="Arial"/>
                <a:cs typeface="Arial"/>
                <a:sym typeface="Arial"/>
              </a:defRPr>
            </a:lvl7pPr>
            <a:lvl8pPr marR="0" lvl="7" algn="l">
              <a:lnSpc>
                <a:spcPct val="125000"/>
              </a:lnSpc>
              <a:spcBef>
                <a:spcPts val="0"/>
              </a:spcBef>
              <a:spcAft>
                <a:spcPts val="0"/>
              </a:spcAft>
              <a:buClr>
                <a:srgbClr val="1C2B33"/>
              </a:buClr>
              <a:buSzPts val="1200"/>
              <a:buFont typeface="Arial"/>
              <a:buNone/>
              <a:defRPr sz="1200" b="0" i="0" u="none" strike="noStrike" cap="none">
                <a:solidFill>
                  <a:schemeClr val="lt1"/>
                </a:solidFill>
                <a:latin typeface="Arial"/>
                <a:ea typeface="Arial"/>
                <a:cs typeface="Arial"/>
                <a:sym typeface="Arial"/>
              </a:defRPr>
            </a:lvl8pPr>
            <a:lvl9pPr marR="0" lvl="8" algn="l">
              <a:lnSpc>
                <a:spcPct val="125000"/>
              </a:lnSpc>
              <a:spcBef>
                <a:spcPts val="0"/>
              </a:spcBef>
              <a:spcAft>
                <a:spcPts val="0"/>
              </a:spcAft>
              <a:buClr>
                <a:srgbClr val="1C2B33"/>
              </a:buClr>
              <a:buSzPts val="1200"/>
              <a:buFont typeface="Arial"/>
              <a:buNone/>
              <a:defRPr sz="1200" b="0" i="0" u="none" strike="noStrike" cap="none">
                <a:solidFill>
                  <a:schemeClr val="lt1"/>
                </a:solidFill>
                <a:latin typeface="Arial"/>
                <a:ea typeface="Arial"/>
                <a:cs typeface="Arial"/>
                <a:sym typeface="Arial"/>
              </a:defRPr>
            </a:lvl9pPr>
          </a:lstStyle>
          <a:p>
            <a:endParaRPr/>
          </a:p>
        </p:txBody>
      </p:sp>
      <p:sp>
        <p:nvSpPr>
          <p:cNvPr id="332" name="Google Shape;332;p38"/>
          <p:cNvSpPr txBox="1">
            <a:spLocks noGrp="1"/>
          </p:cNvSpPr>
          <p:nvPr>
            <p:ph type="body" idx="3"/>
          </p:nvPr>
        </p:nvSpPr>
        <p:spPr>
          <a:xfrm>
            <a:off x="469138" y="6227459"/>
            <a:ext cx="1875000" cy="241500"/>
          </a:xfrm>
          <a:prstGeom prst="rect">
            <a:avLst/>
          </a:prstGeom>
          <a:noFill/>
          <a:ln>
            <a:noFill/>
          </a:ln>
        </p:spPr>
        <p:txBody>
          <a:bodyPr spcFirstLastPara="1" wrap="square" lIns="45725" tIns="22850" rIns="45725" bIns="22850" anchor="t" anchorCtr="0">
            <a:normAutofit/>
          </a:bodyPr>
          <a:lstStyle>
            <a:lvl1pPr marL="457200" marR="0" lvl="0" indent="-241300" algn="l">
              <a:lnSpc>
                <a:spcPct val="129000"/>
              </a:lnSpc>
              <a:spcBef>
                <a:spcPts val="0"/>
              </a:spcBef>
              <a:spcAft>
                <a:spcPts val="0"/>
              </a:spcAft>
              <a:buClr>
                <a:srgbClr val="1C2B33"/>
              </a:buClr>
              <a:buSzPts val="200"/>
              <a:buFont typeface="Montserrat"/>
              <a:buChar char="•"/>
              <a:defRPr sz="900" b="0" i="0" u="none" strike="noStrike" cap="none">
                <a:solidFill>
                  <a:srgbClr val="67788A"/>
                </a:solidFill>
                <a:latin typeface="Montserrat"/>
                <a:ea typeface="Montserrat"/>
                <a:cs typeface="Montserrat"/>
                <a:sym typeface="Montserrat"/>
              </a:defRPr>
            </a:lvl1pPr>
            <a:lvl2pPr marL="914400" marR="0" lvl="1" indent="-292100" algn="l">
              <a:lnSpc>
                <a:spcPct val="129000"/>
              </a:lnSpc>
              <a:spcBef>
                <a:spcPts val="600"/>
              </a:spcBef>
              <a:spcAft>
                <a:spcPts val="0"/>
              </a:spcAft>
              <a:buClr>
                <a:srgbClr val="1C2B33"/>
              </a:buClr>
              <a:buSzPts val="1000"/>
              <a:buFont typeface="Arial"/>
              <a:buChar char="•"/>
              <a:defRPr sz="1200" b="0" i="0" u="none" strike="noStrike" cap="none">
                <a:solidFill>
                  <a:srgbClr val="1C2B33"/>
                </a:solidFill>
                <a:latin typeface="Montserrat"/>
                <a:ea typeface="Montserrat"/>
                <a:cs typeface="Montserrat"/>
                <a:sym typeface="Montserrat"/>
              </a:defRPr>
            </a:lvl2pPr>
            <a:lvl3pPr marL="1371600" marR="0" lvl="2" indent="-292100" algn="l">
              <a:lnSpc>
                <a:spcPct val="129000"/>
              </a:lnSpc>
              <a:spcBef>
                <a:spcPts val="600"/>
              </a:spcBef>
              <a:spcAft>
                <a:spcPts val="0"/>
              </a:spcAft>
              <a:buClr>
                <a:srgbClr val="1C2B33"/>
              </a:buClr>
              <a:buSzPts val="1000"/>
              <a:buFont typeface="Arial"/>
              <a:buChar char="﹘"/>
              <a:defRPr sz="1200" b="0" i="0" u="none" strike="noStrike" cap="none">
                <a:solidFill>
                  <a:srgbClr val="1C2B33"/>
                </a:solidFill>
                <a:latin typeface="Montserrat"/>
                <a:ea typeface="Montserrat"/>
                <a:cs typeface="Montserrat"/>
                <a:sym typeface="Montserrat"/>
              </a:defRPr>
            </a:lvl3pPr>
            <a:lvl4pPr marL="1828800" marR="0" lvl="3" indent="-292100" algn="l">
              <a:lnSpc>
                <a:spcPct val="129000"/>
              </a:lnSpc>
              <a:spcBef>
                <a:spcPts val="600"/>
              </a:spcBef>
              <a:spcAft>
                <a:spcPts val="0"/>
              </a:spcAft>
              <a:buClr>
                <a:srgbClr val="1C2B33"/>
              </a:buClr>
              <a:buSzPts val="1000"/>
              <a:buFont typeface="Arial"/>
              <a:buChar char="﹘"/>
              <a:defRPr sz="1200" b="0" i="0" u="none" strike="noStrike" cap="none">
                <a:solidFill>
                  <a:srgbClr val="1C2B33"/>
                </a:solidFill>
                <a:latin typeface="Montserrat"/>
                <a:ea typeface="Montserrat"/>
                <a:cs typeface="Montserrat"/>
                <a:sym typeface="Montserrat"/>
              </a:defRPr>
            </a:lvl4pPr>
            <a:lvl5pPr marL="2286000" marR="0" lvl="4" indent="-292100" algn="l">
              <a:lnSpc>
                <a:spcPct val="129000"/>
              </a:lnSpc>
              <a:spcBef>
                <a:spcPts val="600"/>
              </a:spcBef>
              <a:spcAft>
                <a:spcPts val="0"/>
              </a:spcAft>
              <a:buClr>
                <a:srgbClr val="1C2B33"/>
              </a:buClr>
              <a:buSzPts val="1000"/>
              <a:buFont typeface="Arial"/>
              <a:buChar char="﹘"/>
              <a:defRPr sz="1200" b="0" i="0" u="none" strike="noStrike" cap="none">
                <a:solidFill>
                  <a:srgbClr val="1C2B33"/>
                </a:solidFill>
                <a:latin typeface="Montserrat"/>
                <a:ea typeface="Montserrat"/>
                <a:cs typeface="Montserrat"/>
                <a:sym typeface="Montserrat"/>
              </a:defRPr>
            </a:lvl5pPr>
            <a:lvl6pPr marL="2743200" marR="0" lvl="5" indent="-228600" algn="l">
              <a:lnSpc>
                <a:spcPct val="100000"/>
              </a:lnSpc>
              <a:spcBef>
                <a:spcPts val="600"/>
              </a:spcBef>
              <a:spcAft>
                <a:spcPts val="0"/>
              </a:spcAft>
              <a:buClr>
                <a:srgbClr val="000000"/>
              </a:buClr>
              <a:buSzPts val="700"/>
              <a:buFont typeface="Arial"/>
              <a:buNone/>
              <a:defRPr sz="1200" b="0" i="0" u="none" strike="noStrike" cap="none">
                <a:solidFill>
                  <a:srgbClr val="1C2B33"/>
                </a:solidFill>
                <a:latin typeface="Arial"/>
                <a:ea typeface="Arial"/>
                <a:cs typeface="Arial"/>
                <a:sym typeface="Arial"/>
              </a:defRPr>
            </a:lvl6pPr>
            <a:lvl7pPr marL="3200400" marR="0" lvl="6" indent="-228600" algn="l">
              <a:lnSpc>
                <a:spcPct val="100000"/>
              </a:lnSpc>
              <a:spcBef>
                <a:spcPts val="0"/>
              </a:spcBef>
              <a:spcAft>
                <a:spcPts val="0"/>
              </a:spcAft>
              <a:buClr>
                <a:srgbClr val="000000"/>
              </a:buClr>
              <a:buSzPts val="700"/>
              <a:buFont typeface="Arial"/>
              <a:buNone/>
              <a:defRPr sz="1200" b="0" i="0" u="none" strike="noStrike" cap="none">
                <a:solidFill>
                  <a:srgbClr val="1C2B33"/>
                </a:solidFill>
                <a:latin typeface="Arial"/>
                <a:ea typeface="Arial"/>
                <a:cs typeface="Arial"/>
                <a:sym typeface="Arial"/>
              </a:defRPr>
            </a:lvl7pPr>
            <a:lvl8pPr marL="3657600" marR="0" lvl="7" indent="-228600" algn="l">
              <a:lnSpc>
                <a:spcPct val="100000"/>
              </a:lnSpc>
              <a:spcBef>
                <a:spcPts val="0"/>
              </a:spcBef>
              <a:spcAft>
                <a:spcPts val="0"/>
              </a:spcAft>
              <a:buClr>
                <a:srgbClr val="000000"/>
              </a:buClr>
              <a:buSzPts val="700"/>
              <a:buFont typeface="Arial"/>
              <a:buNone/>
              <a:defRPr sz="1200" b="0" i="0" u="none" strike="noStrike" cap="none">
                <a:solidFill>
                  <a:srgbClr val="1C2B33"/>
                </a:solidFill>
                <a:latin typeface="Arial"/>
                <a:ea typeface="Arial"/>
                <a:cs typeface="Arial"/>
                <a:sym typeface="Arial"/>
              </a:defRPr>
            </a:lvl8pPr>
            <a:lvl9pPr marL="4114800" marR="0" lvl="8" indent="-228600" algn="l">
              <a:lnSpc>
                <a:spcPct val="100000"/>
              </a:lnSpc>
              <a:spcBef>
                <a:spcPts val="0"/>
              </a:spcBef>
              <a:spcAft>
                <a:spcPts val="0"/>
              </a:spcAft>
              <a:buClr>
                <a:srgbClr val="000000"/>
              </a:buClr>
              <a:buSzPts val="700"/>
              <a:buFont typeface="Arial"/>
              <a:buNone/>
              <a:defRPr sz="1200" b="0" i="0" u="none" strike="noStrike" cap="none">
                <a:solidFill>
                  <a:srgbClr val="1C2B33"/>
                </a:solidFill>
                <a:latin typeface="Arial"/>
                <a:ea typeface="Arial"/>
                <a:cs typeface="Arial"/>
                <a:sym typeface="Arial"/>
              </a:defRPr>
            </a:lvl9pPr>
          </a:lstStyle>
          <a:p>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Lesson Cover">
  <p:cSld name="Lesson Cover">
    <p:spTree>
      <p:nvGrpSpPr>
        <p:cNvPr id="1" name="Shape 333"/>
        <p:cNvGrpSpPr/>
        <p:nvPr/>
      </p:nvGrpSpPr>
      <p:grpSpPr>
        <a:xfrm>
          <a:off x="0" y="0"/>
          <a:ext cx="0" cy="0"/>
          <a:chOff x="0" y="0"/>
          <a:chExt cx="0" cy="0"/>
        </a:xfrm>
      </p:grpSpPr>
      <p:sp>
        <p:nvSpPr>
          <p:cNvPr id="334" name="Google Shape;334;p39"/>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rgbClr val="733279"/>
                </a:solidFill>
                <a:latin typeface="Montserrat SemiBold"/>
                <a:ea typeface="Montserrat SemiBold"/>
                <a:cs typeface="Montserrat SemiBold"/>
                <a:sym typeface="Montserrat SemiBold"/>
              </a:rPr>
              <a:t>‹#›</a:t>
            </a:fld>
            <a:endParaRPr sz="600" b="1" i="0" u="none" strike="noStrike" cap="none">
              <a:solidFill>
                <a:srgbClr val="733279"/>
              </a:solidFill>
              <a:latin typeface="Montserrat SemiBold"/>
              <a:ea typeface="Montserrat SemiBold"/>
              <a:cs typeface="Montserrat SemiBold"/>
              <a:sym typeface="Montserrat SemiBold"/>
            </a:endParaRPr>
          </a:p>
        </p:txBody>
      </p:sp>
      <p:sp>
        <p:nvSpPr>
          <p:cNvPr id="335" name="Google Shape;335;p39"/>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marR="0" lvl="0" indent="0" algn="l" rtl="0">
              <a:lnSpc>
                <a:spcPct val="125000"/>
              </a:lnSpc>
              <a:spcBef>
                <a:spcPts val="0"/>
              </a:spcBef>
              <a:spcAft>
                <a:spcPts val="0"/>
              </a:spcAft>
              <a:buClr>
                <a:srgbClr val="1C2B33"/>
              </a:buClr>
              <a:buSzPts val="100"/>
              <a:buFont typeface="Arial"/>
              <a:buNone/>
            </a:pPr>
            <a:r>
              <a:rPr lang="en-US" sz="600" b="1">
                <a:solidFill>
                  <a:srgbClr val="733279"/>
                </a:solidFill>
                <a:latin typeface="Montserrat SemiBold"/>
                <a:ea typeface="Montserrat SemiBold"/>
                <a:cs typeface="Montserrat SemiBold"/>
                <a:sym typeface="Montserrat SemiBold"/>
              </a:rPr>
              <a:t>DİJİTAL DÜNYANIZDA YAPAY ZEKA (AI)</a:t>
            </a:r>
            <a:endParaRPr sz="700" b="1" i="0" u="none" strike="noStrike" cap="none">
              <a:solidFill>
                <a:srgbClr val="733279"/>
              </a:solidFill>
              <a:latin typeface="Montserrat SemiBold"/>
              <a:ea typeface="Montserrat SemiBold"/>
              <a:cs typeface="Montserrat SemiBold"/>
              <a:sym typeface="Montserrat SemiBold"/>
            </a:endParaRPr>
          </a:p>
        </p:txBody>
      </p:sp>
      <p:grpSp>
        <p:nvGrpSpPr>
          <p:cNvPr id="336" name="Google Shape;336;p39"/>
          <p:cNvGrpSpPr/>
          <p:nvPr/>
        </p:nvGrpSpPr>
        <p:grpSpPr>
          <a:xfrm>
            <a:off x="496249" y="6357031"/>
            <a:ext cx="504613" cy="101098"/>
            <a:chOff x="3610015" y="6016276"/>
            <a:chExt cx="1701900" cy="341200"/>
          </a:xfrm>
        </p:grpSpPr>
        <p:grpSp>
          <p:nvGrpSpPr>
            <p:cNvPr id="337" name="Google Shape;337;p39"/>
            <p:cNvGrpSpPr/>
            <p:nvPr/>
          </p:nvGrpSpPr>
          <p:grpSpPr>
            <a:xfrm>
              <a:off x="4234632" y="6027258"/>
              <a:ext cx="1077283" cy="330123"/>
              <a:chOff x="4234632" y="6027258"/>
              <a:chExt cx="1077283" cy="330123"/>
            </a:xfrm>
          </p:grpSpPr>
          <p:sp>
            <p:nvSpPr>
              <p:cNvPr id="338" name="Google Shape;338;p39"/>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339" name="Google Shape;339;p39"/>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340" name="Google Shape;340;p39"/>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341" name="Google Shape;341;p39"/>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342" name="Google Shape;342;p39"/>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M4 Lesson 2">
  <p:cSld name="1_M4 Lesson 2">
    <p:bg>
      <p:bgPr>
        <a:solidFill>
          <a:srgbClr val="733279"/>
        </a:solidFill>
        <a:effectLst/>
      </p:bgPr>
    </p:bg>
    <p:spTree>
      <p:nvGrpSpPr>
        <p:cNvPr id="1" name="Shape 343"/>
        <p:cNvGrpSpPr/>
        <p:nvPr/>
      </p:nvGrpSpPr>
      <p:grpSpPr>
        <a:xfrm>
          <a:off x="0" y="0"/>
          <a:ext cx="0" cy="0"/>
          <a:chOff x="0" y="0"/>
          <a:chExt cx="0" cy="0"/>
        </a:xfrm>
      </p:grpSpPr>
      <p:pic>
        <p:nvPicPr>
          <p:cNvPr id="344" name="Google Shape;344;p40" descr="A picture containing text&#10;&#10;Description automatically generated"/>
          <p:cNvPicPr preferRelativeResize="0"/>
          <p:nvPr/>
        </p:nvPicPr>
        <p:blipFill rotWithShape="1">
          <a:blip r:embed="rId2">
            <a:alphaModFix amt="3000"/>
          </a:blip>
          <a:srcRect/>
          <a:stretch/>
        </p:blipFill>
        <p:spPr>
          <a:xfrm>
            <a:off x="2710" y="0"/>
            <a:ext cx="12180235" cy="6858000"/>
          </a:xfrm>
          <a:prstGeom prst="rect">
            <a:avLst/>
          </a:prstGeom>
          <a:noFill/>
          <a:ln>
            <a:noFill/>
          </a:ln>
        </p:spPr>
      </p:pic>
      <p:sp>
        <p:nvSpPr>
          <p:cNvPr id="345" name="Google Shape;345;p40"/>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rgbClr val="EFEBF4"/>
                </a:solidFill>
                <a:latin typeface="Montserrat SemiBold"/>
                <a:ea typeface="Montserrat SemiBold"/>
                <a:cs typeface="Montserrat SemiBold"/>
                <a:sym typeface="Montserrat SemiBold"/>
              </a:rPr>
              <a:t>‹#›</a:t>
            </a:fld>
            <a:endParaRPr sz="600" b="1" i="0" u="none" strike="noStrike" cap="none">
              <a:solidFill>
                <a:srgbClr val="EFEBF4"/>
              </a:solidFill>
              <a:latin typeface="Montserrat SemiBold"/>
              <a:ea typeface="Montserrat SemiBold"/>
              <a:cs typeface="Montserrat SemiBold"/>
              <a:sym typeface="Montserrat SemiBold"/>
            </a:endParaRPr>
          </a:p>
        </p:txBody>
      </p:sp>
      <p:sp>
        <p:nvSpPr>
          <p:cNvPr id="346" name="Google Shape;346;p40"/>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marR="0" lvl="0" indent="0" algn="l" rtl="0">
              <a:lnSpc>
                <a:spcPct val="125000"/>
              </a:lnSpc>
              <a:spcBef>
                <a:spcPts val="0"/>
              </a:spcBef>
              <a:spcAft>
                <a:spcPts val="0"/>
              </a:spcAft>
              <a:buClr>
                <a:srgbClr val="1C2B33"/>
              </a:buClr>
              <a:buSzPts val="100"/>
              <a:buFont typeface="Arial"/>
              <a:buNone/>
            </a:pPr>
            <a:r>
              <a:rPr lang="en-US" sz="600" b="1">
                <a:solidFill>
                  <a:srgbClr val="EFEBF4"/>
                </a:solidFill>
                <a:latin typeface="Montserrat SemiBold"/>
                <a:ea typeface="Montserrat SemiBold"/>
                <a:cs typeface="Montserrat SemiBold"/>
                <a:sym typeface="Montserrat SemiBold"/>
              </a:rPr>
              <a:t>DİJİTAL DÜNYANIZDA YAPAY ZEKA (AI)</a:t>
            </a:r>
            <a:endParaRPr sz="600" b="1">
              <a:solidFill>
                <a:srgbClr val="EFEBF4"/>
              </a:solidFill>
              <a:latin typeface="Montserrat SemiBold"/>
              <a:ea typeface="Montserrat SemiBold"/>
              <a:cs typeface="Montserrat SemiBold"/>
              <a:sym typeface="Montserrat SemiBold"/>
            </a:endParaRPr>
          </a:p>
        </p:txBody>
      </p:sp>
      <p:grpSp>
        <p:nvGrpSpPr>
          <p:cNvPr id="347" name="Google Shape;347;p40"/>
          <p:cNvGrpSpPr/>
          <p:nvPr/>
        </p:nvGrpSpPr>
        <p:grpSpPr>
          <a:xfrm>
            <a:off x="496249" y="6357031"/>
            <a:ext cx="504613" cy="101098"/>
            <a:chOff x="3610015" y="6016276"/>
            <a:chExt cx="1701900" cy="341200"/>
          </a:xfrm>
        </p:grpSpPr>
        <p:grpSp>
          <p:nvGrpSpPr>
            <p:cNvPr id="348" name="Google Shape;348;p40"/>
            <p:cNvGrpSpPr/>
            <p:nvPr/>
          </p:nvGrpSpPr>
          <p:grpSpPr>
            <a:xfrm>
              <a:off x="4234632" y="6027258"/>
              <a:ext cx="1077283" cy="330123"/>
              <a:chOff x="4234632" y="6027258"/>
              <a:chExt cx="1077283" cy="330123"/>
            </a:xfrm>
          </p:grpSpPr>
          <p:sp>
            <p:nvSpPr>
              <p:cNvPr id="349" name="Google Shape;349;p40"/>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EFEBF4"/>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350" name="Google Shape;350;p40"/>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EFEBF4"/>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351" name="Google Shape;351;p40"/>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EFEBF4"/>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352" name="Google Shape;352;p40"/>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EFEBF4"/>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353" name="Google Shape;353;p40"/>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EFEBF4"/>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M4 Lesson 2">
  <p:cSld name="1_M4 Lesson 2 2">
    <p:bg>
      <p:bgPr>
        <a:solidFill>
          <a:srgbClr val="EFEBF4"/>
        </a:solidFill>
        <a:effectLst/>
      </p:bgPr>
    </p:bg>
    <p:spTree>
      <p:nvGrpSpPr>
        <p:cNvPr id="1" name="Shape 354"/>
        <p:cNvGrpSpPr/>
        <p:nvPr/>
      </p:nvGrpSpPr>
      <p:grpSpPr>
        <a:xfrm>
          <a:off x="0" y="0"/>
          <a:ext cx="0" cy="0"/>
          <a:chOff x="0" y="0"/>
          <a:chExt cx="0" cy="0"/>
        </a:xfrm>
      </p:grpSpPr>
      <p:pic>
        <p:nvPicPr>
          <p:cNvPr id="355" name="Google Shape;355;p41" descr="A picture containing text&#10;&#10;Description automatically generated"/>
          <p:cNvPicPr preferRelativeResize="0"/>
          <p:nvPr/>
        </p:nvPicPr>
        <p:blipFill rotWithShape="1">
          <a:blip r:embed="rId2">
            <a:alphaModFix amt="9000"/>
          </a:blip>
          <a:srcRect/>
          <a:stretch/>
        </p:blipFill>
        <p:spPr>
          <a:xfrm>
            <a:off x="2710" y="0"/>
            <a:ext cx="12180235" cy="6858000"/>
          </a:xfrm>
          <a:prstGeom prst="rect">
            <a:avLst/>
          </a:prstGeom>
          <a:noFill/>
          <a:ln>
            <a:noFill/>
          </a:ln>
        </p:spPr>
      </p:pic>
      <p:sp>
        <p:nvSpPr>
          <p:cNvPr id="356" name="Google Shape;356;p41"/>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rgbClr val="733279"/>
                </a:solidFill>
                <a:latin typeface="Montserrat SemiBold"/>
                <a:ea typeface="Montserrat SemiBold"/>
                <a:cs typeface="Montserrat SemiBold"/>
                <a:sym typeface="Montserrat SemiBold"/>
              </a:rPr>
              <a:t>‹#›</a:t>
            </a:fld>
            <a:endParaRPr sz="600" b="1" i="0" u="none" strike="noStrike" cap="none">
              <a:solidFill>
                <a:srgbClr val="733279"/>
              </a:solidFill>
              <a:latin typeface="Montserrat SemiBold"/>
              <a:ea typeface="Montserrat SemiBold"/>
              <a:cs typeface="Montserrat SemiBold"/>
              <a:sym typeface="Montserrat SemiBold"/>
            </a:endParaRPr>
          </a:p>
        </p:txBody>
      </p:sp>
      <p:sp>
        <p:nvSpPr>
          <p:cNvPr id="357" name="Google Shape;357;p41"/>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100"/>
              <a:buFont typeface="Arial"/>
              <a:buNone/>
            </a:pPr>
            <a:r>
              <a:rPr lang="en-US" sz="600" b="1">
                <a:solidFill>
                  <a:srgbClr val="733279"/>
                </a:solidFill>
                <a:latin typeface="Montserrat SemiBold"/>
                <a:ea typeface="Montserrat SemiBold"/>
                <a:cs typeface="Montserrat SemiBold"/>
                <a:sym typeface="Montserrat SemiBold"/>
              </a:rPr>
              <a:t>DİJİTAL DÜNYANIZDA YAPAY ZEKA (AI)</a:t>
            </a:r>
            <a:endParaRPr sz="600" b="1">
              <a:solidFill>
                <a:srgbClr val="D27805"/>
              </a:solidFill>
              <a:latin typeface="Montserrat SemiBold"/>
              <a:ea typeface="Montserrat SemiBold"/>
              <a:cs typeface="Montserrat SemiBold"/>
              <a:sym typeface="Montserrat SemiBold"/>
            </a:endParaRPr>
          </a:p>
        </p:txBody>
      </p:sp>
      <p:grpSp>
        <p:nvGrpSpPr>
          <p:cNvPr id="358" name="Google Shape;358;p41"/>
          <p:cNvGrpSpPr/>
          <p:nvPr/>
        </p:nvGrpSpPr>
        <p:grpSpPr>
          <a:xfrm>
            <a:off x="496249" y="6357031"/>
            <a:ext cx="504613" cy="101098"/>
            <a:chOff x="3610015" y="6016276"/>
            <a:chExt cx="1701900" cy="341200"/>
          </a:xfrm>
        </p:grpSpPr>
        <p:grpSp>
          <p:nvGrpSpPr>
            <p:cNvPr id="359" name="Google Shape;359;p41"/>
            <p:cNvGrpSpPr/>
            <p:nvPr/>
          </p:nvGrpSpPr>
          <p:grpSpPr>
            <a:xfrm>
              <a:off x="4234632" y="6027258"/>
              <a:ext cx="1077283" cy="330123"/>
              <a:chOff x="4234632" y="6027258"/>
              <a:chExt cx="1077283" cy="330123"/>
            </a:xfrm>
          </p:grpSpPr>
          <p:sp>
            <p:nvSpPr>
              <p:cNvPr id="360" name="Google Shape;360;p41"/>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361" name="Google Shape;361;p41"/>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362" name="Google Shape;362;p41"/>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363" name="Google Shape;363;p41"/>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364" name="Google Shape;364;p41"/>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M4 Lesson 2">
  <p:cSld name="1_M4 Lesson 2 3">
    <p:bg>
      <p:bgPr>
        <a:solidFill>
          <a:srgbClr val="EFEBF4"/>
        </a:solidFill>
        <a:effectLst/>
      </p:bgPr>
    </p:bg>
    <p:spTree>
      <p:nvGrpSpPr>
        <p:cNvPr id="1" name="Shape 365"/>
        <p:cNvGrpSpPr/>
        <p:nvPr/>
      </p:nvGrpSpPr>
      <p:grpSpPr>
        <a:xfrm>
          <a:off x="0" y="0"/>
          <a:ext cx="0" cy="0"/>
          <a:chOff x="0" y="0"/>
          <a:chExt cx="0" cy="0"/>
        </a:xfrm>
      </p:grpSpPr>
      <p:pic>
        <p:nvPicPr>
          <p:cNvPr id="366" name="Google Shape;366;p42" descr="A picture containing text&#10;&#10;Description automatically generated"/>
          <p:cNvPicPr preferRelativeResize="0"/>
          <p:nvPr/>
        </p:nvPicPr>
        <p:blipFill rotWithShape="1">
          <a:blip r:embed="rId2">
            <a:alphaModFix amt="5000"/>
          </a:blip>
          <a:srcRect/>
          <a:stretch/>
        </p:blipFill>
        <p:spPr>
          <a:xfrm>
            <a:off x="0" y="0"/>
            <a:ext cx="12180230" cy="6858000"/>
          </a:xfrm>
          <a:prstGeom prst="rect">
            <a:avLst/>
          </a:prstGeom>
          <a:noFill/>
          <a:ln>
            <a:noFill/>
          </a:ln>
        </p:spPr>
      </p:pic>
      <p:sp>
        <p:nvSpPr>
          <p:cNvPr id="367" name="Google Shape;367;p42"/>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rgbClr val="733279"/>
                </a:solidFill>
                <a:latin typeface="Montserrat SemiBold"/>
                <a:ea typeface="Montserrat SemiBold"/>
                <a:cs typeface="Montserrat SemiBold"/>
                <a:sym typeface="Montserrat SemiBold"/>
              </a:rPr>
              <a:t>‹#›</a:t>
            </a:fld>
            <a:endParaRPr sz="600" b="1" i="0" u="none" strike="noStrike" cap="none">
              <a:solidFill>
                <a:srgbClr val="733279"/>
              </a:solidFill>
              <a:latin typeface="Montserrat SemiBold"/>
              <a:ea typeface="Montserrat SemiBold"/>
              <a:cs typeface="Montserrat SemiBold"/>
              <a:sym typeface="Montserrat SemiBold"/>
            </a:endParaRPr>
          </a:p>
        </p:txBody>
      </p:sp>
      <p:sp>
        <p:nvSpPr>
          <p:cNvPr id="368" name="Google Shape;368;p42"/>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100"/>
              <a:buFont typeface="Arial"/>
              <a:buNone/>
            </a:pPr>
            <a:r>
              <a:rPr lang="en-US" sz="600" b="1">
                <a:solidFill>
                  <a:srgbClr val="733279"/>
                </a:solidFill>
                <a:latin typeface="Montserrat SemiBold"/>
                <a:ea typeface="Montserrat SemiBold"/>
                <a:cs typeface="Montserrat SemiBold"/>
                <a:sym typeface="Montserrat SemiBold"/>
              </a:rPr>
              <a:t>DİJİTAL DÜNYANIZDA YAPAY ZEKA (AI)</a:t>
            </a:r>
            <a:endParaRPr sz="600" b="1">
              <a:solidFill>
                <a:srgbClr val="D27805"/>
              </a:solidFill>
              <a:latin typeface="Montserrat SemiBold"/>
              <a:ea typeface="Montserrat SemiBold"/>
              <a:cs typeface="Montserrat SemiBold"/>
              <a:sym typeface="Montserrat SemiBold"/>
            </a:endParaRPr>
          </a:p>
        </p:txBody>
      </p:sp>
      <p:grpSp>
        <p:nvGrpSpPr>
          <p:cNvPr id="369" name="Google Shape;369;p42"/>
          <p:cNvGrpSpPr/>
          <p:nvPr/>
        </p:nvGrpSpPr>
        <p:grpSpPr>
          <a:xfrm>
            <a:off x="496249" y="6357031"/>
            <a:ext cx="504613" cy="101098"/>
            <a:chOff x="3610015" y="6016276"/>
            <a:chExt cx="1701900" cy="341200"/>
          </a:xfrm>
        </p:grpSpPr>
        <p:grpSp>
          <p:nvGrpSpPr>
            <p:cNvPr id="370" name="Google Shape;370;p42"/>
            <p:cNvGrpSpPr/>
            <p:nvPr/>
          </p:nvGrpSpPr>
          <p:grpSpPr>
            <a:xfrm>
              <a:off x="4234632" y="6027258"/>
              <a:ext cx="1077283" cy="330123"/>
              <a:chOff x="4234632" y="6027258"/>
              <a:chExt cx="1077283" cy="330123"/>
            </a:xfrm>
          </p:grpSpPr>
          <p:sp>
            <p:nvSpPr>
              <p:cNvPr id="371" name="Google Shape;371;p42"/>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372" name="Google Shape;372;p42"/>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373" name="Google Shape;373;p42"/>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374" name="Google Shape;374;p42"/>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375" name="Google Shape;375;p42"/>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M4 Lesson 2">
  <p:cSld name="1_M4 Lesson 2 4">
    <p:bg>
      <p:bgPr>
        <a:solidFill>
          <a:srgbClr val="733279"/>
        </a:solidFill>
        <a:effectLst/>
      </p:bgPr>
    </p:bg>
    <p:spTree>
      <p:nvGrpSpPr>
        <p:cNvPr id="1" name="Shape 376"/>
        <p:cNvGrpSpPr/>
        <p:nvPr/>
      </p:nvGrpSpPr>
      <p:grpSpPr>
        <a:xfrm>
          <a:off x="0" y="0"/>
          <a:ext cx="0" cy="0"/>
          <a:chOff x="0" y="0"/>
          <a:chExt cx="0" cy="0"/>
        </a:xfrm>
      </p:grpSpPr>
      <p:pic>
        <p:nvPicPr>
          <p:cNvPr id="377" name="Google Shape;377;p43"/>
          <p:cNvPicPr preferRelativeResize="0"/>
          <p:nvPr/>
        </p:nvPicPr>
        <p:blipFill rotWithShape="1">
          <a:blip r:embed="rId2">
            <a:alphaModFix amt="5000"/>
          </a:blip>
          <a:srcRect/>
          <a:stretch/>
        </p:blipFill>
        <p:spPr>
          <a:xfrm>
            <a:off x="0" y="1786"/>
            <a:ext cx="12185650" cy="6854428"/>
          </a:xfrm>
          <a:prstGeom prst="rect">
            <a:avLst/>
          </a:prstGeom>
          <a:noFill/>
          <a:ln>
            <a:noFill/>
          </a:ln>
        </p:spPr>
      </p:pic>
      <p:sp>
        <p:nvSpPr>
          <p:cNvPr id="378" name="Google Shape;378;p43"/>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rgbClr val="EFEBF4"/>
                </a:solidFill>
                <a:latin typeface="Montserrat SemiBold"/>
                <a:ea typeface="Montserrat SemiBold"/>
                <a:cs typeface="Montserrat SemiBold"/>
                <a:sym typeface="Montserrat SemiBold"/>
              </a:rPr>
              <a:t>‹#›</a:t>
            </a:fld>
            <a:endParaRPr sz="600" b="1" i="0" u="none" strike="noStrike" cap="none">
              <a:solidFill>
                <a:srgbClr val="EFEBF4"/>
              </a:solidFill>
              <a:latin typeface="Montserrat SemiBold"/>
              <a:ea typeface="Montserrat SemiBold"/>
              <a:cs typeface="Montserrat SemiBold"/>
              <a:sym typeface="Montserrat SemiBold"/>
            </a:endParaRPr>
          </a:p>
        </p:txBody>
      </p:sp>
      <p:sp>
        <p:nvSpPr>
          <p:cNvPr id="379" name="Google Shape;379;p43"/>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100"/>
              <a:buFont typeface="Arial"/>
              <a:buNone/>
            </a:pPr>
            <a:r>
              <a:rPr lang="en-US" sz="600" b="1">
                <a:solidFill>
                  <a:srgbClr val="EFEBF4"/>
                </a:solidFill>
                <a:latin typeface="Montserrat SemiBold"/>
                <a:ea typeface="Montserrat SemiBold"/>
                <a:cs typeface="Montserrat SemiBold"/>
                <a:sym typeface="Montserrat SemiBold"/>
              </a:rPr>
              <a:t>DİJİTAL DÜNYANIZDA YAPAY ZEKA (AI)</a:t>
            </a:r>
            <a:endParaRPr sz="700" b="1" i="0" u="none" strike="noStrike" cap="none">
              <a:solidFill>
                <a:srgbClr val="FFF8DD"/>
              </a:solidFill>
              <a:latin typeface="Montserrat SemiBold"/>
              <a:ea typeface="Montserrat SemiBold"/>
              <a:cs typeface="Montserrat SemiBold"/>
              <a:sym typeface="Montserrat SemiBold"/>
            </a:endParaRPr>
          </a:p>
        </p:txBody>
      </p:sp>
      <p:grpSp>
        <p:nvGrpSpPr>
          <p:cNvPr id="380" name="Google Shape;380;p43"/>
          <p:cNvGrpSpPr/>
          <p:nvPr/>
        </p:nvGrpSpPr>
        <p:grpSpPr>
          <a:xfrm>
            <a:off x="496249" y="6357031"/>
            <a:ext cx="504613" cy="101098"/>
            <a:chOff x="3610015" y="6016276"/>
            <a:chExt cx="1701900" cy="341200"/>
          </a:xfrm>
        </p:grpSpPr>
        <p:grpSp>
          <p:nvGrpSpPr>
            <p:cNvPr id="381" name="Google Shape;381;p43"/>
            <p:cNvGrpSpPr/>
            <p:nvPr/>
          </p:nvGrpSpPr>
          <p:grpSpPr>
            <a:xfrm>
              <a:off x="4234632" y="6027258"/>
              <a:ext cx="1077283" cy="330123"/>
              <a:chOff x="4234632" y="6027258"/>
              <a:chExt cx="1077283" cy="330123"/>
            </a:xfrm>
          </p:grpSpPr>
          <p:sp>
            <p:nvSpPr>
              <p:cNvPr id="382" name="Google Shape;382;p43"/>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EFEBF4"/>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383" name="Google Shape;383;p43"/>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EFEBF4"/>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384" name="Google Shape;384;p43"/>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EFEBF4"/>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385" name="Google Shape;385;p43"/>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EFEBF4"/>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386" name="Google Shape;386;p43"/>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EFEBF4"/>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M4 Lesson 2">
  <p:cSld name="1_M4 Lesson 2 5">
    <p:bg>
      <p:bgPr>
        <a:solidFill>
          <a:srgbClr val="EFEBF4"/>
        </a:solidFill>
        <a:effectLst/>
      </p:bgPr>
    </p:bg>
    <p:spTree>
      <p:nvGrpSpPr>
        <p:cNvPr id="1" name="Shape 387"/>
        <p:cNvGrpSpPr/>
        <p:nvPr/>
      </p:nvGrpSpPr>
      <p:grpSpPr>
        <a:xfrm>
          <a:off x="0" y="0"/>
          <a:ext cx="0" cy="0"/>
          <a:chOff x="0" y="0"/>
          <a:chExt cx="0" cy="0"/>
        </a:xfrm>
      </p:grpSpPr>
      <p:pic>
        <p:nvPicPr>
          <p:cNvPr id="388" name="Google Shape;388;p44"/>
          <p:cNvPicPr preferRelativeResize="0"/>
          <p:nvPr/>
        </p:nvPicPr>
        <p:blipFill rotWithShape="1">
          <a:blip r:embed="rId2">
            <a:alphaModFix amt="5000"/>
          </a:blip>
          <a:srcRect/>
          <a:stretch/>
        </p:blipFill>
        <p:spPr>
          <a:xfrm>
            <a:off x="0" y="1786"/>
            <a:ext cx="12185650" cy="6854428"/>
          </a:xfrm>
          <a:prstGeom prst="rect">
            <a:avLst/>
          </a:prstGeom>
          <a:noFill/>
          <a:ln>
            <a:noFill/>
          </a:ln>
        </p:spPr>
      </p:pic>
      <p:sp>
        <p:nvSpPr>
          <p:cNvPr id="389" name="Google Shape;389;p44"/>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rgbClr val="733279"/>
                </a:solidFill>
                <a:latin typeface="Montserrat SemiBold"/>
                <a:ea typeface="Montserrat SemiBold"/>
                <a:cs typeface="Montserrat SemiBold"/>
                <a:sym typeface="Montserrat SemiBold"/>
              </a:rPr>
              <a:t>‹#›</a:t>
            </a:fld>
            <a:endParaRPr sz="600" b="1" i="0" u="none" strike="noStrike" cap="none">
              <a:solidFill>
                <a:srgbClr val="733279"/>
              </a:solidFill>
              <a:latin typeface="Montserrat SemiBold"/>
              <a:ea typeface="Montserrat SemiBold"/>
              <a:cs typeface="Montserrat SemiBold"/>
              <a:sym typeface="Montserrat SemiBold"/>
            </a:endParaRPr>
          </a:p>
        </p:txBody>
      </p:sp>
      <p:sp>
        <p:nvSpPr>
          <p:cNvPr id="390" name="Google Shape;390;p44"/>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100"/>
              <a:buFont typeface="Arial"/>
              <a:buNone/>
            </a:pPr>
            <a:r>
              <a:rPr lang="en-US" sz="600" b="1">
                <a:solidFill>
                  <a:srgbClr val="733279"/>
                </a:solidFill>
                <a:latin typeface="Montserrat SemiBold"/>
                <a:ea typeface="Montserrat SemiBold"/>
                <a:cs typeface="Montserrat SemiBold"/>
                <a:sym typeface="Montserrat SemiBold"/>
              </a:rPr>
              <a:t>DİJİTAL DÜNYANIZDA YAPAY ZEKA (AI)</a:t>
            </a:r>
            <a:endParaRPr sz="600" b="1">
              <a:solidFill>
                <a:srgbClr val="D27805"/>
              </a:solidFill>
              <a:latin typeface="Montserrat SemiBold"/>
              <a:ea typeface="Montserrat SemiBold"/>
              <a:cs typeface="Montserrat SemiBold"/>
              <a:sym typeface="Montserrat SemiBold"/>
            </a:endParaRPr>
          </a:p>
        </p:txBody>
      </p:sp>
      <p:grpSp>
        <p:nvGrpSpPr>
          <p:cNvPr id="391" name="Google Shape;391;p44"/>
          <p:cNvGrpSpPr/>
          <p:nvPr/>
        </p:nvGrpSpPr>
        <p:grpSpPr>
          <a:xfrm>
            <a:off x="496249" y="6357031"/>
            <a:ext cx="504613" cy="101098"/>
            <a:chOff x="3610015" y="6016276"/>
            <a:chExt cx="1701900" cy="341200"/>
          </a:xfrm>
        </p:grpSpPr>
        <p:grpSp>
          <p:nvGrpSpPr>
            <p:cNvPr id="392" name="Google Shape;392;p44"/>
            <p:cNvGrpSpPr/>
            <p:nvPr/>
          </p:nvGrpSpPr>
          <p:grpSpPr>
            <a:xfrm>
              <a:off x="4234632" y="6027258"/>
              <a:ext cx="1077283" cy="330123"/>
              <a:chOff x="4234632" y="6027258"/>
              <a:chExt cx="1077283" cy="330123"/>
            </a:xfrm>
          </p:grpSpPr>
          <p:sp>
            <p:nvSpPr>
              <p:cNvPr id="393" name="Google Shape;393;p44"/>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394" name="Google Shape;394;p44"/>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395" name="Google Shape;395;p44"/>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396" name="Google Shape;396;p44"/>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397" name="Google Shape;397;p44"/>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M4 Lesson 2">
  <p:cSld name="1_M4 Lesson 2 6">
    <p:bg>
      <p:bgPr>
        <a:solidFill>
          <a:srgbClr val="4B0550"/>
        </a:solidFill>
        <a:effectLst/>
      </p:bgPr>
    </p:bg>
    <p:spTree>
      <p:nvGrpSpPr>
        <p:cNvPr id="1" name="Shape 398"/>
        <p:cNvGrpSpPr/>
        <p:nvPr/>
      </p:nvGrpSpPr>
      <p:grpSpPr>
        <a:xfrm>
          <a:off x="0" y="0"/>
          <a:ext cx="0" cy="0"/>
          <a:chOff x="0" y="0"/>
          <a:chExt cx="0" cy="0"/>
        </a:xfrm>
      </p:grpSpPr>
      <p:pic>
        <p:nvPicPr>
          <p:cNvPr id="399" name="Google Shape;399;p45" descr="A picture containing text&#10;&#10;Description automatically generated"/>
          <p:cNvPicPr preferRelativeResize="0"/>
          <p:nvPr/>
        </p:nvPicPr>
        <p:blipFill rotWithShape="1">
          <a:blip r:embed="rId2">
            <a:alphaModFix amt="4000"/>
          </a:blip>
          <a:srcRect/>
          <a:stretch/>
        </p:blipFill>
        <p:spPr>
          <a:xfrm>
            <a:off x="0" y="0"/>
            <a:ext cx="12180230" cy="6858000"/>
          </a:xfrm>
          <a:prstGeom prst="rect">
            <a:avLst/>
          </a:prstGeom>
          <a:noFill/>
          <a:ln>
            <a:noFill/>
          </a:ln>
        </p:spPr>
      </p:pic>
      <p:sp>
        <p:nvSpPr>
          <p:cNvPr id="400" name="Google Shape;400;p45"/>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rgbClr val="EFEBF4"/>
                </a:solidFill>
                <a:latin typeface="Montserrat SemiBold"/>
                <a:ea typeface="Montserrat SemiBold"/>
                <a:cs typeface="Montserrat SemiBold"/>
                <a:sym typeface="Montserrat SemiBold"/>
              </a:rPr>
              <a:t>‹#›</a:t>
            </a:fld>
            <a:endParaRPr sz="600" b="1" i="0" u="none" strike="noStrike" cap="none">
              <a:solidFill>
                <a:srgbClr val="EFEBF4"/>
              </a:solidFill>
              <a:latin typeface="Montserrat SemiBold"/>
              <a:ea typeface="Montserrat SemiBold"/>
              <a:cs typeface="Montserrat SemiBold"/>
              <a:sym typeface="Montserrat SemiBold"/>
            </a:endParaRPr>
          </a:p>
        </p:txBody>
      </p:sp>
      <p:sp>
        <p:nvSpPr>
          <p:cNvPr id="401" name="Google Shape;401;p45"/>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100"/>
              <a:buFont typeface="Arial"/>
              <a:buNone/>
            </a:pPr>
            <a:r>
              <a:rPr lang="en-US" sz="600" b="1">
                <a:solidFill>
                  <a:srgbClr val="EFEBF4"/>
                </a:solidFill>
                <a:latin typeface="Montserrat SemiBold"/>
                <a:ea typeface="Montserrat SemiBold"/>
                <a:cs typeface="Montserrat SemiBold"/>
                <a:sym typeface="Montserrat SemiBold"/>
              </a:rPr>
              <a:t>DİJİTAL DÜNYANIZDA YAPAY ZEKA (AI)</a:t>
            </a:r>
            <a:endParaRPr sz="600" b="1">
              <a:solidFill>
                <a:srgbClr val="FFF8DD"/>
              </a:solidFill>
              <a:latin typeface="Montserrat SemiBold"/>
              <a:ea typeface="Montserrat SemiBold"/>
              <a:cs typeface="Montserrat SemiBold"/>
              <a:sym typeface="Montserrat SemiBold"/>
            </a:endParaRPr>
          </a:p>
        </p:txBody>
      </p:sp>
      <p:grpSp>
        <p:nvGrpSpPr>
          <p:cNvPr id="402" name="Google Shape;402;p45"/>
          <p:cNvGrpSpPr/>
          <p:nvPr/>
        </p:nvGrpSpPr>
        <p:grpSpPr>
          <a:xfrm>
            <a:off x="496249" y="6357031"/>
            <a:ext cx="504613" cy="101098"/>
            <a:chOff x="3610015" y="6016276"/>
            <a:chExt cx="1701900" cy="341200"/>
          </a:xfrm>
        </p:grpSpPr>
        <p:grpSp>
          <p:nvGrpSpPr>
            <p:cNvPr id="403" name="Google Shape;403;p45"/>
            <p:cNvGrpSpPr/>
            <p:nvPr/>
          </p:nvGrpSpPr>
          <p:grpSpPr>
            <a:xfrm>
              <a:off x="4234632" y="6027258"/>
              <a:ext cx="1077283" cy="330123"/>
              <a:chOff x="4234632" y="6027258"/>
              <a:chExt cx="1077283" cy="330123"/>
            </a:xfrm>
          </p:grpSpPr>
          <p:sp>
            <p:nvSpPr>
              <p:cNvPr id="404" name="Google Shape;404;p45"/>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FFFFFF"/>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405" name="Google Shape;405;p45"/>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406" name="Google Shape;406;p45"/>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FFFFFF"/>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407" name="Google Shape;407;p45"/>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FFFFFF"/>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408" name="Google Shape;408;p45"/>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M4 Lesson 2">
  <p:cSld name="1_M4 Lesson 2 7">
    <p:bg>
      <p:bgPr>
        <a:solidFill>
          <a:srgbClr val="EFEBF4"/>
        </a:solidFill>
        <a:effectLst/>
      </p:bgPr>
    </p:bg>
    <p:spTree>
      <p:nvGrpSpPr>
        <p:cNvPr id="1" name="Shape 409"/>
        <p:cNvGrpSpPr/>
        <p:nvPr/>
      </p:nvGrpSpPr>
      <p:grpSpPr>
        <a:xfrm>
          <a:off x="0" y="0"/>
          <a:ext cx="0" cy="0"/>
          <a:chOff x="0" y="0"/>
          <a:chExt cx="0" cy="0"/>
        </a:xfrm>
      </p:grpSpPr>
      <p:pic>
        <p:nvPicPr>
          <p:cNvPr id="410" name="Google Shape;410;p46"/>
          <p:cNvPicPr preferRelativeResize="0"/>
          <p:nvPr/>
        </p:nvPicPr>
        <p:blipFill rotWithShape="1">
          <a:blip r:embed="rId2">
            <a:alphaModFix amt="5000"/>
          </a:blip>
          <a:srcRect/>
          <a:stretch/>
        </p:blipFill>
        <p:spPr>
          <a:xfrm>
            <a:off x="0" y="1786"/>
            <a:ext cx="12185650" cy="6854428"/>
          </a:xfrm>
          <a:prstGeom prst="rect">
            <a:avLst/>
          </a:prstGeom>
          <a:noFill/>
          <a:ln>
            <a:noFill/>
          </a:ln>
        </p:spPr>
      </p:pic>
      <p:sp>
        <p:nvSpPr>
          <p:cNvPr id="411" name="Google Shape;411;p46"/>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rgbClr val="733279"/>
                </a:solidFill>
                <a:latin typeface="Montserrat SemiBold"/>
                <a:ea typeface="Montserrat SemiBold"/>
                <a:cs typeface="Montserrat SemiBold"/>
                <a:sym typeface="Montserrat SemiBold"/>
              </a:rPr>
              <a:t>‹#›</a:t>
            </a:fld>
            <a:endParaRPr sz="600" b="1" i="0" u="none" strike="noStrike" cap="none">
              <a:solidFill>
                <a:srgbClr val="733279"/>
              </a:solidFill>
              <a:latin typeface="Montserrat SemiBold"/>
              <a:ea typeface="Montserrat SemiBold"/>
              <a:cs typeface="Montserrat SemiBold"/>
              <a:sym typeface="Montserrat SemiBold"/>
            </a:endParaRPr>
          </a:p>
        </p:txBody>
      </p:sp>
      <p:sp>
        <p:nvSpPr>
          <p:cNvPr id="412" name="Google Shape;412;p46"/>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100"/>
              <a:buFont typeface="Arial"/>
              <a:buNone/>
            </a:pPr>
            <a:r>
              <a:rPr lang="en-US" sz="600" b="1">
                <a:solidFill>
                  <a:srgbClr val="733279"/>
                </a:solidFill>
                <a:latin typeface="Montserrat SemiBold"/>
                <a:ea typeface="Montserrat SemiBold"/>
                <a:cs typeface="Montserrat SemiBold"/>
                <a:sym typeface="Montserrat SemiBold"/>
              </a:rPr>
              <a:t>DİJİTAL DÜNYANIZDA YAPAY ZEKA (AI)</a:t>
            </a:r>
            <a:endParaRPr sz="600" b="1">
              <a:solidFill>
                <a:srgbClr val="D27805"/>
              </a:solidFill>
              <a:latin typeface="Montserrat SemiBold"/>
              <a:ea typeface="Montserrat SemiBold"/>
              <a:cs typeface="Montserrat SemiBold"/>
              <a:sym typeface="Montserrat SemiBold"/>
            </a:endParaRPr>
          </a:p>
        </p:txBody>
      </p:sp>
      <p:grpSp>
        <p:nvGrpSpPr>
          <p:cNvPr id="413" name="Google Shape;413;p46"/>
          <p:cNvGrpSpPr/>
          <p:nvPr/>
        </p:nvGrpSpPr>
        <p:grpSpPr>
          <a:xfrm>
            <a:off x="496249" y="6357031"/>
            <a:ext cx="504613" cy="101098"/>
            <a:chOff x="3610015" y="6016276"/>
            <a:chExt cx="1701900" cy="341200"/>
          </a:xfrm>
        </p:grpSpPr>
        <p:grpSp>
          <p:nvGrpSpPr>
            <p:cNvPr id="414" name="Google Shape;414;p46"/>
            <p:cNvGrpSpPr/>
            <p:nvPr/>
          </p:nvGrpSpPr>
          <p:grpSpPr>
            <a:xfrm>
              <a:off x="4234632" y="6027258"/>
              <a:ext cx="1077283" cy="330123"/>
              <a:chOff x="4234632" y="6027258"/>
              <a:chExt cx="1077283" cy="330123"/>
            </a:xfrm>
          </p:grpSpPr>
          <p:sp>
            <p:nvSpPr>
              <p:cNvPr id="415" name="Google Shape;415;p46"/>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416" name="Google Shape;416;p46"/>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417" name="Google Shape;417;p46"/>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418" name="Google Shape;418;p46"/>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419" name="Google Shape;419;p46"/>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M4 Lesson 2">
  <p:cSld name="1_M4 Lesson 2 8">
    <p:bg>
      <p:bgPr>
        <a:solidFill>
          <a:srgbClr val="733279"/>
        </a:solidFill>
        <a:effectLst/>
      </p:bgPr>
    </p:bg>
    <p:spTree>
      <p:nvGrpSpPr>
        <p:cNvPr id="1" name="Shape 420"/>
        <p:cNvGrpSpPr/>
        <p:nvPr/>
      </p:nvGrpSpPr>
      <p:grpSpPr>
        <a:xfrm>
          <a:off x="0" y="0"/>
          <a:ext cx="0" cy="0"/>
          <a:chOff x="0" y="0"/>
          <a:chExt cx="0" cy="0"/>
        </a:xfrm>
      </p:grpSpPr>
      <p:pic>
        <p:nvPicPr>
          <p:cNvPr id="421" name="Google Shape;421;p47" descr="A picture containing text&#10;&#10;Description automatically generated"/>
          <p:cNvPicPr preferRelativeResize="0"/>
          <p:nvPr/>
        </p:nvPicPr>
        <p:blipFill rotWithShape="1">
          <a:blip r:embed="rId2">
            <a:alphaModFix amt="3000"/>
          </a:blip>
          <a:srcRect/>
          <a:stretch/>
        </p:blipFill>
        <p:spPr>
          <a:xfrm>
            <a:off x="2710" y="0"/>
            <a:ext cx="12180235" cy="6858000"/>
          </a:xfrm>
          <a:prstGeom prst="rect">
            <a:avLst/>
          </a:prstGeom>
          <a:noFill/>
          <a:ln>
            <a:noFill/>
          </a:ln>
        </p:spPr>
      </p:pic>
      <p:sp>
        <p:nvSpPr>
          <p:cNvPr id="422" name="Google Shape;422;p47"/>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rgbClr val="EFEBF4"/>
                </a:solidFill>
                <a:latin typeface="Montserrat SemiBold"/>
                <a:ea typeface="Montserrat SemiBold"/>
                <a:cs typeface="Montserrat SemiBold"/>
                <a:sym typeface="Montserrat SemiBold"/>
              </a:rPr>
              <a:t>‹#›</a:t>
            </a:fld>
            <a:endParaRPr sz="600" b="1" i="0" u="none" strike="noStrike" cap="none">
              <a:solidFill>
                <a:srgbClr val="EFEBF4"/>
              </a:solidFill>
              <a:latin typeface="Montserrat SemiBold"/>
              <a:ea typeface="Montserrat SemiBold"/>
              <a:cs typeface="Montserrat SemiBold"/>
              <a:sym typeface="Montserrat SemiBold"/>
            </a:endParaRPr>
          </a:p>
        </p:txBody>
      </p:sp>
      <p:sp>
        <p:nvSpPr>
          <p:cNvPr id="423" name="Google Shape;423;p47"/>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100"/>
              <a:buFont typeface="Arial"/>
              <a:buNone/>
            </a:pPr>
            <a:r>
              <a:rPr lang="en-US" sz="600" b="1">
                <a:solidFill>
                  <a:srgbClr val="EFEBF4"/>
                </a:solidFill>
                <a:latin typeface="Montserrat SemiBold"/>
                <a:ea typeface="Montserrat SemiBold"/>
                <a:cs typeface="Montserrat SemiBold"/>
                <a:sym typeface="Montserrat SemiBold"/>
              </a:rPr>
              <a:t>DİJİTAL DÜNYANIZDA YAPAY ZEKA (AI)</a:t>
            </a:r>
            <a:endParaRPr sz="600" b="1">
              <a:solidFill>
                <a:srgbClr val="D27805"/>
              </a:solidFill>
              <a:latin typeface="Montserrat SemiBold"/>
              <a:ea typeface="Montserrat SemiBold"/>
              <a:cs typeface="Montserrat SemiBold"/>
              <a:sym typeface="Montserrat SemiBold"/>
            </a:endParaRPr>
          </a:p>
        </p:txBody>
      </p:sp>
      <p:grpSp>
        <p:nvGrpSpPr>
          <p:cNvPr id="424" name="Google Shape;424;p47"/>
          <p:cNvGrpSpPr/>
          <p:nvPr/>
        </p:nvGrpSpPr>
        <p:grpSpPr>
          <a:xfrm>
            <a:off x="496249" y="6357031"/>
            <a:ext cx="504613" cy="101098"/>
            <a:chOff x="3610015" y="6016276"/>
            <a:chExt cx="1701900" cy="341200"/>
          </a:xfrm>
        </p:grpSpPr>
        <p:grpSp>
          <p:nvGrpSpPr>
            <p:cNvPr id="425" name="Google Shape;425;p47"/>
            <p:cNvGrpSpPr/>
            <p:nvPr/>
          </p:nvGrpSpPr>
          <p:grpSpPr>
            <a:xfrm>
              <a:off x="4234632" y="6027258"/>
              <a:ext cx="1077283" cy="330123"/>
              <a:chOff x="4234632" y="6027258"/>
              <a:chExt cx="1077283" cy="330123"/>
            </a:xfrm>
          </p:grpSpPr>
          <p:sp>
            <p:nvSpPr>
              <p:cNvPr id="426" name="Google Shape;426;p47"/>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chemeClr val="lt1"/>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427" name="Google Shape;427;p47"/>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chemeClr val="lt1"/>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428" name="Google Shape;428;p47"/>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chemeClr val="lt1"/>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429" name="Google Shape;429;p47"/>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chemeClr val="lt1"/>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430" name="Google Shape;430;p47"/>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chemeClr val="lt1"/>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M4 Lesson 2">
  <p:cSld name="1_M4 Lesson 2 9">
    <p:bg>
      <p:bgPr>
        <a:solidFill>
          <a:srgbClr val="EFEBF4"/>
        </a:solidFill>
        <a:effectLst/>
      </p:bgPr>
    </p:bg>
    <p:spTree>
      <p:nvGrpSpPr>
        <p:cNvPr id="1" name="Shape 431"/>
        <p:cNvGrpSpPr/>
        <p:nvPr/>
      </p:nvGrpSpPr>
      <p:grpSpPr>
        <a:xfrm>
          <a:off x="0" y="0"/>
          <a:ext cx="0" cy="0"/>
          <a:chOff x="0" y="0"/>
          <a:chExt cx="0" cy="0"/>
        </a:xfrm>
      </p:grpSpPr>
      <p:pic>
        <p:nvPicPr>
          <p:cNvPr id="432" name="Google Shape;432;p48" descr="A picture containing text&#10;&#10;Description automatically generated"/>
          <p:cNvPicPr preferRelativeResize="0"/>
          <p:nvPr/>
        </p:nvPicPr>
        <p:blipFill rotWithShape="1">
          <a:blip r:embed="rId2">
            <a:alphaModFix amt="6000"/>
          </a:blip>
          <a:srcRect/>
          <a:stretch/>
        </p:blipFill>
        <p:spPr>
          <a:xfrm>
            <a:off x="0" y="0"/>
            <a:ext cx="12180230" cy="6858000"/>
          </a:xfrm>
          <a:prstGeom prst="rect">
            <a:avLst/>
          </a:prstGeom>
          <a:noFill/>
          <a:ln>
            <a:noFill/>
          </a:ln>
        </p:spPr>
      </p:pic>
      <p:sp>
        <p:nvSpPr>
          <p:cNvPr id="433" name="Google Shape;433;p48"/>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rgbClr val="733279"/>
                </a:solidFill>
                <a:latin typeface="Montserrat SemiBold"/>
                <a:ea typeface="Montserrat SemiBold"/>
                <a:cs typeface="Montserrat SemiBold"/>
                <a:sym typeface="Montserrat SemiBold"/>
              </a:rPr>
              <a:t>‹#›</a:t>
            </a:fld>
            <a:endParaRPr sz="600" b="1" i="0" u="none" strike="noStrike" cap="none">
              <a:solidFill>
                <a:srgbClr val="733279"/>
              </a:solidFill>
              <a:latin typeface="Montserrat SemiBold"/>
              <a:ea typeface="Montserrat SemiBold"/>
              <a:cs typeface="Montserrat SemiBold"/>
              <a:sym typeface="Montserrat SemiBold"/>
            </a:endParaRPr>
          </a:p>
        </p:txBody>
      </p:sp>
      <p:sp>
        <p:nvSpPr>
          <p:cNvPr id="434" name="Google Shape;434;p48"/>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100"/>
              <a:buFont typeface="Arial"/>
              <a:buNone/>
            </a:pPr>
            <a:r>
              <a:rPr lang="en-US" sz="600" b="1">
                <a:solidFill>
                  <a:srgbClr val="733279"/>
                </a:solidFill>
                <a:latin typeface="Montserrat SemiBold"/>
                <a:ea typeface="Montserrat SemiBold"/>
                <a:cs typeface="Montserrat SemiBold"/>
                <a:sym typeface="Montserrat SemiBold"/>
              </a:rPr>
              <a:t>DİJİTAL DÜNYANIZDA YAPAY ZEKA (AI)</a:t>
            </a:r>
            <a:endParaRPr sz="600" b="1">
              <a:solidFill>
                <a:srgbClr val="D27805"/>
              </a:solidFill>
              <a:latin typeface="Montserrat SemiBold"/>
              <a:ea typeface="Montserrat SemiBold"/>
              <a:cs typeface="Montserrat SemiBold"/>
              <a:sym typeface="Montserrat SemiBold"/>
            </a:endParaRPr>
          </a:p>
        </p:txBody>
      </p:sp>
      <p:grpSp>
        <p:nvGrpSpPr>
          <p:cNvPr id="435" name="Google Shape;435;p48"/>
          <p:cNvGrpSpPr/>
          <p:nvPr/>
        </p:nvGrpSpPr>
        <p:grpSpPr>
          <a:xfrm>
            <a:off x="496249" y="6357031"/>
            <a:ext cx="504613" cy="101098"/>
            <a:chOff x="3610015" y="6016276"/>
            <a:chExt cx="1701900" cy="341200"/>
          </a:xfrm>
        </p:grpSpPr>
        <p:grpSp>
          <p:nvGrpSpPr>
            <p:cNvPr id="436" name="Google Shape;436;p48"/>
            <p:cNvGrpSpPr/>
            <p:nvPr/>
          </p:nvGrpSpPr>
          <p:grpSpPr>
            <a:xfrm>
              <a:off x="4234632" y="6027258"/>
              <a:ext cx="1077283" cy="330123"/>
              <a:chOff x="4234632" y="6027258"/>
              <a:chExt cx="1077283" cy="330123"/>
            </a:xfrm>
          </p:grpSpPr>
          <p:sp>
            <p:nvSpPr>
              <p:cNvPr id="437" name="Google Shape;437;p48"/>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438" name="Google Shape;438;p48"/>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439" name="Google Shape;439;p48"/>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440" name="Google Shape;440;p48"/>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441" name="Google Shape;441;p48"/>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M4 Lesson 2">
  <p:cSld name="1_M4 Lesson 2 10">
    <p:bg>
      <p:bgPr>
        <a:solidFill>
          <a:srgbClr val="EFEBF4"/>
        </a:solidFill>
        <a:effectLst/>
      </p:bgPr>
    </p:bg>
    <p:spTree>
      <p:nvGrpSpPr>
        <p:cNvPr id="1" name="Shape 442"/>
        <p:cNvGrpSpPr/>
        <p:nvPr/>
      </p:nvGrpSpPr>
      <p:grpSpPr>
        <a:xfrm>
          <a:off x="0" y="0"/>
          <a:ext cx="0" cy="0"/>
          <a:chOff x="0" y="0"/>
          <a:chExt cx="0" cy="0"/>
        </a:xfrm>
      </p:grpSpPr>
      <p:sp>
        <p:nvSpPr>
          <p:cNvPr id="443" name="Google Shape;443;p49"/>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rgbClr val="733279"/>
                </a:solidFill>
                <a:latin typeface="Montserrat SemiBold"/>
                <a:ea typeface="Montserrat SemiBold"/>
                <a:cs typeface="Montserrat SemiBold"/>
                <a:sym typeface="Montserrat SemiBold"/>
              </a:rPr>
              <a:t>‹#›</a:t>
            </a:fld>
            <a:endParaRPr sz="600" b="1" i="0" u="none" strike="noStrike" cap="none">
              <a:solidFill>
                <a:srgbClr val="733279"/>
              </a:solidFill>
              <a:latin typeface="Montserrat SemiBold"/>
              <a:ea typeface="Montserrat SemiBold"/>
              <a:cs typeface="Montserrat SemiBold"/>
              <a:sym typeface="Montserrat SemiBold"/>
            </a:endParaRPr>
          </a:p>
        </p:txBody>
      </p:sp>
      <p:sp>
        <p:nvSpPr>
          <p:cNvPr id="444" name="Google Shape;444;p49"/>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100"/>
              <a:buFont typeface="Arial"/>
              <a:buNone/>
            </a:pPr>
            <a:r>
              <a:rPr lang="en-US" sz="600" b="1">
                <a:solidFill>
                  <a:srgbClr val="733279"/>
                </a:solidFill>
                <a:latin typeface="Montserrat SemiBold"/>
                <a:ea typeface="Montserrat SemiBold"/>
                <a:cs typeface="Montserrat SemiBold"/>
                <a:sym typeface="Montserrat SemiBold"/>
              </a:rPr>
              <a:t>AI IN YOUR DIGITAL WORLD</a:t>
            </a:r>
            <a:endParaRPr sz="600" b="1">
              <a:solidFill>
                <a:srgbClr val="D27805"/>
              </a:solidFill>
              <a:latin typeface="Montserrat SemiBold"/>
              <a:ea typeface="Montserrat SemiBold"/>
              <a:cs typeface="Montserrat SemiBold"/>
              <a:sym typeface="Montserrat SemiBold"/>
            </a:endParaRPr>
          </a:p>
        </p:txBody>
      </p:sp>
      <p:grpSp>
        <p:nvGrpSpPr>
          <p:cNvPr id="445" name="Google Shape;445;p49"/>
          <p:cNvGrpSpPr/>
          <p:nvPr/>
        </p:nvGrpSpPr>
        <p:grpSpPr>
          <a:xfrm>
            <a:off x="496249" y="6357031"/>
            <a:ext cx="504613" cy="101098"/>
            <a:chOff x="3610015" y="6016276"/>
            <a:chExt cx="1701900" cy="341200"/>
          </a:xfrm>
        </p:grpSpPr>
        <p:grpSp>
          <p:nvGrpSpPr>
            <p:cNvPr id="446" name="Google Shape;446;p49"/>
            <p:cNvGrpSpPr/>
            <p:nvPr/>
          </p:nvGrpSpPr>
          <p:grpSpPr>
            <a:xfrm>
              <a:off x="4234632" y="6027258"/>
              <a:ext cx="1077283" cy="330123"/>
              <a:chOff x="4234632" y="6027258"/>
              <a:chExt cx="1077283" cy="330123"/>
            </a:xfrm>
          </p:grpSpPr>
          <p:sp>
            <p:nvSpPr>
              <p:cNvPr id="447" name="Google Shape;447;p49"/>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448" name="Google Shape;448;p49"/>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449" name="Google Shape;449;p49"/>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450" name="Google Shape;450;p49"/>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451" name="Google Shape;451;p49"/>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M4 Lesson 2">
  <p:cSld name="1_M4 Lesson 2 11">
    <p:bg>
      <p:bgPr>
        <a:solidFill>
          <a:srgbClr val="4B0550"/>
        </a:solidFill>
        <a:effectLst/>
      </p:bgPr>
    </p:bg>
    <p:spTree>
      <p:nvGrpSpPr>
        <p:cNvPr id="1" name="Shape 452"/>
        <p:cNvGrpSpPr/>
        <p:nvPr/>
      </p:nvGrpSpPr>
      <p:grpSpPr>
        <a:xfrm>
          <a:off x="0" y="0"/>
          <a:ext cx="0" cy="0"/>
          <a:chOff x="0" y="0"/>
          <a:chExt cx="0" cy="0"/>
        </a:xfrm>
      </p:grpSpPr>
      <p:sp>
        <p:nvSpPr>
          <p:cNvPr id="453" name="Google Shape;453;p50"/>
          <p:cNvSpPr txBox="1"/>
          <p:nvPr/>
        </p:nvSpPr>
        <p:spPr>
          <a:xfrm>
            <a:off x="11268388" y="6365462"/>
            <a:ext cx="462900" cy="1035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100"/>
              <a:buFont typeface="Arial"/>
              <a:buNone/>
            </a:pPr>
            <a:fld id="{00000000-1234-1234-1234-123412341234}" type="slidenum">
              <a:rPr lang="en-US" sz="600" b="1" i="0" u="none" strike="noStrike" cap="none">
                <a:solidFill>
                  <a:srgbClr val="EFEBF4"/>
                </a:solidFill>
                <a:latin typeface="Montserrat SemiBold"/>
                <a:ea typeface="Montserrat SemiBold"/>
                <a:cs typeface="Montserrat SemiBold"/>
                <a:sym typeface="Montserrat SemiBold"/>
              </a:rPr>
              <a:t>‹#›</a:t>
            </a:fld>
            <a:endParaRPr sz="600" b="1" i="0" u="none" strike="noStrike" cap="none">
              <a:solidFill>
                <a:srgbClr val="EFEBF4"/>
              </a:solidFill>
              <a:latin typeface="Montserrat SemiBold"/>
              <a:ea typeface="Montserrat SemiBold"/>
              <a:cs typeface="Montserrat SemiBold"/>
              <a:sym typeface="Montserrat SemiBold"/>
            </a:endParaRPr>
          </a:p>
        </p:txBody>
      </p:sp>
      <p:sp>
        <p:nvSpPr>
          <p:cNvPr id="454" name="Google Shape;454;p50"/>
          <p:cNvSpPr txBox="1"/>
          <p:nvPr/>
        </p:nvSpPr>
        <p:spPr>
          <a:xfrm>
            <a:off x="1406464" y="6365462"/>
            <a:ext cx="4225800" cy="1035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100"/>
              <a:buFont typeface="Arial"/>
              <a:buNone/>
            </a:pPr>
            <a:r>
              <a:rPr lang="en-US" sz="600" b="1">
                <a:solidFill>
                  <a:srgbClr val="EFEBF4"/>
                </a:solidFill>
                <a:latin typeface="Montserrat SemiBold"/>
                <a:ea typeface="Montserrat SemiBold"/>
                <a:cs typeface="Montserrat SemiBold"/>
                <a:sym typeface="Montserrat SemiBold"/>
              </a:rPr>
              <a:t>AI IN YOUR DIGITAL WORLD</a:t>
            </a:r>
            <a:endParaRPr sz="600" b="1">
              <a:solidFill>
                <a:srgbClr val="FFF8DD"/>
              </a:solidFill>
              <a:latin typeface="Montserrat SemiBold"/>
              <a:ea typeface="Montserrat SemiBold"/>
              <a:cs typeface="Montserrat SemiBold"/>
              <a:sym typeface="Montserrat SemiBold"/>
            </a:endParaRPr>
          </a:p>
        </p:txBody>
      </p:sp>
      <p:grpSp>
        <p:nvGrpSpPr>
          <p:cNvPr id="455" name="Google Shape;455;p50"/>
          <p:cNvGrpSpPr/>
          <p:nvPr/>
        </p:nvGrpSpPr>
        <p:grpSpPr>
          <a:xfrm>
            <a:off x="496249" y="6357031"/>
            <a:ext cx="504613" cy="101098"/>
            <a:chOff x="3610015" y="6016276"/>
            <a:chExt cx="1701900" cy="341200"/>
          </a:xfrm>
        </p:grpSpPr>
        <p:grpSp>
          <p:nvGrpSpPr>
            <p:cNvPr id="456" name="Google Shape;456;p50"/>
            <p:cNvGrpSpPr/>
            <p:nvPr/>
          </p:nvGrpSpPr>
          <p:grpSpPr>
            <a:xfrm>
              <a:off x="4234632" y="6027258"/>
              <a:ext cx="1077283" cy="330123"/>
              <a:chOff x="4234632" y="6027258"/>
              <a:chExt cx="1077283" cy="330123"/>
            </a:xfrm>
          </p:grpSpPr>
          <p:sp>
            <p:nvSpPr>
              <p:cNvPr id="457" name="Google Shape;457;p50"/>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FFFFFF"/>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458" name="Google Shape;458;p50"/>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459" name="Google Shape;459;p50"/>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FFFFFF"/>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sp>
            <p:nvSpPr>
              <p:cNvPr id="460" name="Google Shape;460;p50"/>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FFFFFF"/>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
          <p:nvSpPr>
            <p:cNvPr id="461" name="Google Shape;461;p50"/>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lnSpc>
                  <a:spcPct val="100000"/>
                </a:lnSpc>
                <a:spcBef>
                  <a:spcPts val="0"/>
                </a:spcBef>
                <a:spcAft>
                  <a:spcPts val="0"/>
                </a:spcAft>
                <a:buNone/>
              </a:pPr>
              <a:endParaRPr sz="700" b="0" i="0" u="none" strike="noStrike" cap="none">
                <a:solidFill>
                  <a:schemeClr val="dk1"/>
                </a:solidFill>
                <a:latin typeface="Arial"/>
                <a:ea typeface="Arial"/>
                <a:cs typeface="Arial"/>
                <a:sym typeface="Arial"/>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4.xml"/><Relationship Id="rId13" Type="http://schemas.openxmlformats.org/officeDocument/2006/relationships/slideLayout" Target="../slideLayouts/slideLayout19.xml"/><Relationship Id="rId3" Type="http://schemas.openxmlformats.org/officeDocument/2006/relationships/slideLayout" Target="../slideLayouts/slideLayout9.xml"/><Relationship Id="rId7" Type="http://schemas.openxmlformats.org/officeDocument/2006/relationships/slideLayout" Target="../slideLayouts/slideLayout13.xml"/><Relationship Id="rId12" Type="http://schemas.openxmlformats.org/officeDocument/2006/relationships/slideLayout" Target="../slideLayouts/slideLayout18.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11" Type="http://schemas.openxmlformats.org/officeDocument/2006/relationships/slideLayout" Target="../slideLayouts/slideLayout17.xml"/><Relationship Id="rId5" Type="http://schemas.openxmlformats.org/officeDocument/2006/relationships/slideLayout" Target="../slideLayouts/slideLayout11.xml"/><Relationship Id="rId10" Type="http://schemas.openxmlformats.org/officeDocument/2006/relationships/slideLayout" Target="../slideLayouts/slideLayout16.xml"/><Relationship Id="rId4" Type="http://schemas.openxmlformats.org/officeDocument/2006/relationships/slideLayout" Target="../slideLayouts/slideLayout10.xml"/><Relationship Id="rId9" Type="http://schemas.openxmlformats.org/officeDocument/2006/relationships/slideLayout" Target="../slideLayouts/slideLayout15.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7.xml"/><Relationship Id="rId13" Type="http://schemas.openxmlformats.org/officeDocument/2006/relationships/slideLayout" Target="../slideLayouts/slideLayout32.xml"/><Relationship Id="rId3" Type="http://schemas.openxmlformats.org/officeDocument/2006/relationships/slideLayout" Target="../slideLayouts/slideLayout22.xml"/><Relationship Id="rId7" Type="http://schemas.openxmlformats.org/officeDocument/2006/relationships/slideLayout" Target="../slideLayouts/slideLayout26.xml"/><Relationship Id="rId12" Type="http://schemas.openxmlformats.org/officeDocument/2006/relationships/slideLayout" Target="../slideLayouts/slideLayout31.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5" Type="http://schemas.openxmlformats.org/officeDocument/2006/relationships/slideLayout" Target="../slideLayouts/slideLayout24.xml"/><Relationship Id="rId15" Type="http://schemas.openxmlformats.org/officeDocument/2006/relationships/theme" Target="../theme/theme3.xml"/><Relationship Id="rId10" Type="http://schemas.openxmlformats.org/officeDocument/2006/relationships/slideLayout" Target="../slideLayouts/slideLayout29.xml"/><Relationship Id="rId4" Type="http://schemas.openxmlformats.org/officeDocument/2006/relationships/slideLayout" Target="../slideLayouts/slideLayout23.xml"/><Relationship Id="rId9" Type="http://schemas.openxmlformats.org/officeDocument/2006/relationships/slideLayout" Target="../slideLayouts/slideLayout28.xml"/><Relationship Id="rId14" Type="http://schemas.openxmlformats.org/officeDocument/2006/relationships/slideLayout" Target="../slideLayouts/slideLayout3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slideLayout" Target="../slideLayouts/slideLayout46.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slideLayout" Target="../slideLayouts/slideLayout45.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 Id="rId1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582414" y="347737"/>
            <a:ext cx="11295380" cy="756919"/>
          </a:xfrm>
          <a:prstGeom prst="rect">
            <a:avLst/>
          </a:prstGeom>
          <a:noFill/>
          <a:ln>
            <a:noFill/>
          </a:ln>
        </p:spPr>
        <p:txBody>
          <a:bodyPr spcFirstLastPara="1" wrap="square" lIns="0" tIns="0" rIns="0" bIns="0" anchor="t" anchorCtr="0">
            <a:spAutoFit/>
          </a:bodyPr>
          <a:lstStyle>
            <a:lvl1pPr marR="0" lvl="0" algn="l" rtl="0">
              <a:spcBef>
                <a:spcPts val="0"/>
              </a:spcBef>
              <a:spcAft>
                <a:spcPts val="0"/>
              </a:spcAft>
              <a:buSzPts val="1400"/>
              <a:buNone/>
              <a:defRPr sz="4800" b="1" i="0" u="none" strike="noStrike" cap="none">
                <a:solidFill>
                  <a:schemeClr val="lt1"/>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595114" y="1274973"/>
            <a:ext cx="8044180" cy="1750060"/>
          </a:xfrm>
          <a:prstGeom prst="rect">
            <a:avLst/>
          </a:prstGeom>
          <a:noFill/>
          <a:ln>
            <a:noFill/>
          </a:ln>
        </p:spPr>
        <p:txBody>
          <a:bodyPr spcFirstLastPara="1" wrap="square" lIns="0" tIns="0" rIns="0" bIns="0" anchor="t" anchorCtr="0">
            <a:spAutoFit/>
          </a:bodyPr>
          <a:lstStyle>
            <a:lvl1pPr marL="457200" marR="0" lvl="0" indent="-228600" algn="l" rtl="0">
              <a:spcBef>
                <a:spcPts val="0"/>
              </a:spcBef>
              <a:spcAft>
                <a:spcPts val="0"/>
              </a:spcAft>
              <a:buSzPts val="1400"/>
              <a:buNone/>
              <a:defRPr sz="2400" b="0" i="0" u="none" strike="noStrike" cap="none">
                <a:solidFill>
                  <a:srgbClr val="092838"/>
                </a:solidFill>
                <a:latin typeface="Arial"/>
                <a:ea typeface="Arial"/>
                <a:cs typeface="Arial"/>
                <a:sym typeface="Arial"/>
              </a:defRPr>
            </a:lvl1pPr>
            <a:lvl2pPr marL="914400" marR="0" lvl="1" indent="-228600" algn="l" rtl="0">
              <a:spcBef>
                <a:spcPts val="0"/>
              </a:spcBef>
              <a:spcAft>
                <a:spcPts val="0"/>
              </a:spcAft>
              <a:buSzPts val="1400"/>
              <a:buNone/>
              <a:defRPr sz="1800" b="0" i="0" u="none" strike="noStrike" cap="none">
                <a:latin typeface="Calibri"/>
                <a:ea typeface="Calibri"/>
                <a:cs typeface="Calibri"/>
                <a:sym typeface="Calibri"/>
              </a:defRPr>
            </a:lvl2pPr>
            <a:lvl3pPr marL="1371600" marR="0" lvl="2" indent="-228600" algn="l" rtl="0">
              <a:spcBef>
                <a:spcPts val="0"/>
              </a:spcBef>
              <a:spcAft>
                <a:spcPts val="0"/>
              </a:spcAft>
              <a:buSzPts val="1400"/>
              <a:buNone/>
              <a:defRPr sz="1800" b="0" i="0" u="none" strike="noStrike" cap="none">
                <a:latin typeface="Calibri"/>
                <a:ea typeface="Calibri"/>
                <a:cs typeface="Calibri"/>
                <a:sym typeface="Calibri"/>
              </a:defRPr>
            </a:lvl3pPr>
            <a:lvl4pPr marL="1828800" marR="0" lvl="3" indent="-228600" algn="l" rtl="0">
              <a:spcBef>
                <a:spcPts val="0"/>
              </a:spcBef>
              <a:spcAft>
                <a:spcPts val="0"/>
              </a:spcAft>
              <a:buSzPts val="1400"/>
              <a:buNone/>
              <a:defRPr sz="1800" b="0" i="0" u="none" strike="noStrike" cap="none">
                <a:latin typeface="Calibri"/>
                <a:ea typeface="Calibri"/>
                <a:cs typeface="Calibri"/>
                <a:sym typeface="Calibri"/>
              </a:defRPr>
            </a:lvl4pPr>
            <a:lvl5pPr marL="2286000" marR="0" lvl="4" indent="-228600" algn="l" rtl="0">
              <a:spcBef>
                <a:spcPts val="0"/>
              </a:spcBef>
              <a:spcAft>
                <a:spcPts val="0"/>
              </a:spcAft>
              <a:buSzPts val="1400"/>
              <a:buNone/>
              <a:defRPr sz="1800" b="0" i="0" u="none" strike="noStrike" cap="none">
                <a:latin typeface="Calibri"/>
                <a:ea typeface="Calibri"/>
                <a:cs typeface="Calibri"/>
                <a:sym typeface="Calibri"/>
              </a:defRPr>
            </a:lvl5pPr>
            <a:lvl6pPr marL="2743200" marR="0" lvl="5" indent="-228600" algn="l" rtl="0">
              <a:spcBef>
                <a:spcPts val="0"/>
              </a:spcBef>
              <a:spcAft>
                <a:spcPts val="0"/>
              </a:spcAft>
              <a:buSzPts val="1400"/>
              <a:buNone/>
              <a:defRPr sz="1800" b="0" i="0" u="none" strike="noStrike" cap="none">
                <a:latin typeface="Calibri"/>
                <a:ea typeface="Calibri"/>
                <a:cs typeface="Calibri"/>
                <a:sym typeface="Calibri"/>
              </a:defRPr>
            </a:lvl6pPr>
            <a:lvl7pPr marL="3200400" marR="0" lvl="6" indent="-228600" algn="l" rtl="0">
              <a:spcBef>
                <a:spcPts val="0"/>
              </a:spcBef>
              <a:spcAft>
                <a:spcPts val="0"/>
              </a:spcAft>
              <a:buSzPts val="1400"/>
              <a:buNone/>
              <a:defRPr sz="1800" b="0" i="0" u="none" strike="noStrike" cap="none">
                <a:latin typeface="Calibri"/>
                <a:ea typeface="Calibri"/>
                <a:cs typeface="Calibri"/>
                <a:sym typeface="Calibri"/>
              </a:defRPr>
            </a:lvl7pPr>
            <a:lvl8pPr marL="3657600" marR="0" lvl="7" indent="-228600" algn="l" rtl="0">
              <a:spcBef>
                <a:spcPts val="0"/>
              </a:spcBef>
              <a:spcAft>
                <a:spcPts val="0"/>
              </a:spcAft>
              <a:buSzPts val="1400"/>
              <a:buNone/>
              <a:defRPr sz="1800" b="0" i="0" u="none" strike="noStrike" cap="none">
                <a:latin typeface="Calibri"/>
                <a:ea typeface="Calibri"/>
                <a:cs typeface="Calibri"/>
                <a:sym typeface="Calibri"/>
              </a:defRPr>
            </a:lvl8pPr>
            <a:lvl9pPr marL="4114800" marR="0" lvl="8" indent="-228600" algn="l" rtl="0">
              <a:spcBef>
                <a:spcPts val="0"/>
              </a:spcBef>
              <a:spcAft>
                <a:spcPts val="0"/>
              </a:spcAft>
              <a:buSzPts val="1400"/>
              <a:buNone/>
              <a:defRPr sz="1800" b="0" i="0" u="none" strike="noStrike" cap="none">
                <a:latin typeface="Calibri"/>
                <a:ea typeface="Calibri"/>
                <a:cs typeface="Calibri"/>
                <a:sym typeface="Calibri"/>
              </a:defRPr>
            </a:lvl9pPr>
          </a:lstStyle>
          <a:p>
            <a:endParaRPr/>
          </a:p>
        </p:txBody>
      </p:sp>
      <p:sp>
        <p:nvSpPr>
          <p:cNvPr id="8" name="Google Shape;8;p1"/>
          <p:cNvSpPr txBox="1">
            <a:spLocks noGrp="1"/>
          </p:cNvSpPr>
          <p:nvPr>
            <p:ph type="ftr" idx="11"/>
          </p:nvPr>
        </p:nvSpPr>
        <p:spPr>
          <a:xfrm>
            <a:off x="4145280" y="6377940"/>
            <a:ext cx="3901440" cy="342900"/>
          </a:xfrm>
          <a:prstGeom prst="rect">
            <a:avLst/>
          </a:prstGeom>
          <a:noFill/>
          <a:ln>
            <a:noFill/>
          </a:ln>
        </p:spPr>
        <p:txBody>
          <a:bodyPr spcFirstLastPara="1" wrap="square" lIns="0" tIns="0" rIns="0" bIns="0" anchor="t" anchorCtr="0">
            <a:spAutoFit/>
          </a:bodyPr>
          <a:lstStyle>
            <a:lvl1pPr lvl="0" algn="ctr">
              <a:spcBef>
                <a:spcPts val="0"/>
              </a:spcBef>
              <a:spcAft>
                <a:spcPts val="0"/>
              </a:spcAft>
              <a:buSzPts val="1400"/>
              <a:buNone/>
              <a:defRPr sz="1800">
                <a:solidFill>
                  <a:srgbClr val="888888"/>
                </a:solidFil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9" name="Google Shape;9;p1"/>
          <p:cNvSpPr txBox="1">
            <a:spLocks noGrp="1"/>
          </p:cNvSpPr>
          <p:nvPr>
            <p:ph type="dt" idx="10"/>
          </p:nvPr>
        </p:nvSpPr>
        <p:spPr>
          <a:xfrm>
            <a:off x="609600" y="6377940"/>
            <a:ext cx="2804160" cy="342900"/>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sz="1800">
                <a:solidFill>
                  <a:srgbClr val="888888"/>
                </a:solidFil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0" name="Google Shape;10;p1"/>
          <p:cNvSpPr txBox="1">
            <a:spLocks noGrp="1"/>
          </p:cNvSpPr>
          <p:nvPr>
            <p:ph type="sldNum" idx="12"/>
          </p:nvPr>
        </p:nvSpPr>
        <p:spPr>
          <a:xfrm>
            <a:off x="8778240" y="6377940"/>
            <a:ext cx="2804160" cy="342900"/>
          </a:xfrm>
          <a:prstGeom prst="rect">
            <a:avLst/>
          </a:prstGeom>
          <a:noFill/>
          <a:ln>
            <a:noFill/>
          </a:ln>
        </p:spPr>
        <p:txBody>
          <a:bodyPr spcFirstLastPara="1" wrap="square" lIns="0" tIns="0" rIns="0" bIns="0" anchor="t" anchorCtr="0">
            <a:spAutoFit/>
          </a:bodyPr>
          <a:lstStyle>
            <a:lvl1pPr lvl="0" indent="0" algn="r">
              <a:spcBef>
                <a:spcPts val="0"/>
              </a:spcBef>
              <a:buNone/>
              <a:defRPr sz="1800">
                <a:solidFill>
                  <a:srgbClr val="888888"/>
                </a:solidFill>
              </a:defRPr>
            </a:lvl1pPr>
            <a:lvl2pPr lvl="1" indent="0" algn="r">
              <a:spcBef>
                <a:spcPts val="0"/>
              </a:spcBef>
              <a:buNone/>
              <a:defRPr sz="1800">
                <a:solidFill>
                  <a:srgbClr val="888888"/>
                </a:solidFill>
              </a:defRPr>
            </a:lvl2pPr>
            <a:lvl3pPr lvl="2" indent="0" algn="r">
              <a:spcBef>
                <a:spcPts val="0"/>
              </a:spcBef>
              <a:buNone/>
              <a:defRPr sz="1800">
                <a:solidFill>
                  <a:srgbClr val="888888"/>
                </a:solidFill>
              </a:defRPr>
            </a:lvl3pPr>
            <a:lvl4pPr lvl="3" indent="0" algn="r">
              <a:spcBef>
                <a:spcPts val="0"/>
              </a:spcBef>
              <a:buNone/>
              <a:defRPr sz="1800">
                <a:solidFill>
                  <a:srgbClr val="888888"/>
                </a:solidFill>
              </a:defRPr>
            </a:lvl4pPr>
            <a:lvl5pPr lvl="4" indent="0" algn="r">
              <a:spcBef>
                <a:spcPts val="0"/>
              </a:spcBef>
              <a:buNone/>
              <a:defRPr sz="1800">
                <a:solidFill>
                  <a:srgbClr val="888888"/>
                </a:solidFill>
              </a:defRPr>
            </a:lvl5pPr>
            <a:lvl6pPr lvl="5" indent="0" algn="r">
              <a:spcBef>
                <a:spcPts val="0"/>
              </a:spcBef>
              <a:buNone/>
              <a:defRPr sz="1800">
                <a:solidFill>
                  <a:srgbClr val="888888"/>
                </a:solidFill>
              </a:defRPr>
            </a:lvl6pPr>
            <a:lvl7pPr lvl="6" indent="0" algn="r">
              <a:spcBef>
                <a:spcPts val="0"/>
              </a:spcBef>
              <a:buNone/>
              <a:defRPr sz="1800">
                <a:solidFill>
                  <a:srgbClr val="888888"/>
                </a:solidFill>
              </a:defRPr>
            </a:lvl7pPr>
            <a:lvl8pPr lvl="7" indent="0" algn="r">
              <a:spcBef>
                <a:spcPts val="0"/>
              </a:spcBef>
              <a:buNone/>
              <a:defRPr sz="1800">
                <a:solidFill>
                  <a:srgbClr val="888888"/>
                </a:solidFill>
              </a:defRPr>
            </a:lvl8pPr>
            <a:lvl9pPr lvl="8" indent="0" algn="r">
              <a:spcBef>
                <a:spcPts val="0"/>
              </a:spcBef>
              <a:buNone/>
              <a:defRPr sz="1800">
                <a:solidFill>
                  <a:srgbClr val="888888"/>
                </a:solidFill>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name="simple-light-2">
    <p:bg>
      <p:bgPr>
        <a:solidFill>
          <a:schemeClr val="lt2"/>
        </a:solidFill>
        <a:effectLst/>
      </p:bgPr>
    </p:bg>
    <p:spTree>
      <p:nvGrpSpPr>
        <p:cNvPr id="1" name="Shape 45"/>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54" r:id="rId1"/>
    <p:sldLayoutId id="2147483655" r:id="rId2"/>
    <p:sldLayoutId id="2147483656" r:id="rId3"/>
    <p:sldLayoutId id="2147483657" r:id="rId4"/>
    <p:sldLayoutId id="2147483658" r:id="rId5"/>
    <p:sldLayoutId id="2147483659" r:id="rId6"/>
    <p:sldLayoutId id="2147483660" r:id="rId7"/>
    <p:sldLayoutId id="2147483661" r:id="rId8"/>
    <p:sldLayoutId id="2147483662" r:id="rId9"/>
    <p:sldLayoutId id="2147483663" r:id="rId10"/>
    <p:sldLayoutId id="2147483664" r:id="rId11"/>
    <p:sldLayoutId id="2147483665" r:id="rId12"/>
    <p:sldLayoutId id="2147483666" r:id="rId1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2160">
          <p15:clr>
            <a:srgbClr val="EA4335"/>
          </p15:clr>
        </p15:guide>
        <p15:guide id="2" pos="3841">
          <p15:clr>
            <a:srgbClr val="EA4335"/>
          </p15:clr>
        </p15:guide>
        <p15:guide id="3" pos="294">
          <p15:clr>
            <a:srgbClr val="EA4335"/>
          </p15:clr>
        </p15:guide>
        <p15:guide id="4" orient="horz" pos="294">
          <p15:clr>
            <a:srgbClr val="EA4335"/>
          </p15:clr>
        </p15:guide>
        <p15:guide id="5" pos="7386">
          <p15:clr>
            <a:srgbClr val="EA4335"/>
          </p15:clr>
        </p15:guide>
        <p15:guide id="6" orient="horz" pos="4026">
          <p15:clr>
            <a:srgbClr val="EA4335"/>
          </p15:clr>
        </p15:guide>
        <p15:guide id="7" pos="885">
          <p15:clr>
            <a:srgbClr val="EA4335"/>
          </p15:clr>
        </p15:guide>
        <p15:guide id="8" pos="1478">
          <p15:clr>
            <a:srgbClr val="EA4335"/>
          </p15:clr>
        </p15:guide>
        <p15:guide id="9" pos="2069">
          <p15:clr>
            <a:srgbClr val="EA4335"/>
          </p15:clr>
        </p15:guide>
        <p15:guide id="10" pos="2659">
          <p15:clr>
            <a:srgbClr val="EA4335"/>
          </p15:clr>
        </p15:guide>
        <p15:guide id="11" pos="3251">
          <p15:clr>
            <a:srgbClr val="EA4335"/>
          </p15:clr>
        </p15:guide>
        <p15:guide id="12" pos="4434">
          <p15:clr>
            <a:srgbClr val="EA4335"/>
          </p15:clr>
        </p15:guide>
        <p15:guide id="13" pos="5025">
          <p15:clr>
            <a:srgbClr val="EA4335"/>
          </p15:clr>
        </p15:guide>
        <p15:guide id="14" pos="5616">
          <p15:clr>
            <a:srgbClr val="EA4335"/>
          </p15:clr>
        </p15:guide>
        <p15:guide id="15" pos="6207">
          <p15:clr>
            <a:srgbClr val="EA4335"/>
          </p15:clr>
        </p15:guide>
        <p15:guide id="16" pos="6798">
          <p15:clr>
            <a:srgbClr val="EA4335"/>
          </p15:clr>
        </p15:guide>
        <p15:guide id="17" pos="589">
          <p15:clr>
            <a:srgbClr val="EA4335"/>
          </p15:clr>
        </p15:guide>
        <p15:guide id="18" pos="1182">
          <p15:clr>
            <a:srgbClr val="EA4335"/>
          </p15:clr>
        </p15:guide>
        <p15:guide id="19" pos="1772">
          <p15:clr>
            <a:srgbClr val="EA4335"/>
          </p15:clr>
        </p15:guide>
        <p15:guide id="20" pos="2363">
          <p15:clr>
            <a:srgbClr val="EA4335"/>
          </p15:clr>
        </p15:guide>
        <p15:guide id="21" pos="2955">
          <p15:clr>
            <a:srgbClr val="EA4335"/>
          </p15:clr>
        </p15:guide>
        <p15:guide id="22" pos="3546">
          <p15:clr>
            <a:srgbClr val="EA4335"/>
          </p15:clr>
        </p15:guide>
        <p15:guide id="23" pos="4138">
          <p15:clr>
            <a:srgbClr val="EA4335"/>
          </p15:clr>
        </p15:guide>
        <p15:guide id="24" pos="4729">
          <p15:clr>
            <a:srgbClr val="EA4335"/>
          </p15:clr>
        </p15:guide>
        <p15:guide id="25" pos="5320">
          <p15:clr>
            <a:srgbClr val="EA4335"/>
          </p15:clr>
        </p15:guide>
        <p15:guide id="26" pos="5912">
          <p15:clr>
            <a:srgbClr val="EA4335"/>
          </p15:clr>
        </p15:guide>
        <p15:guide id="27" pos="6503">
          <p15:clr>
            <a:srgbClr val="EA4335"/>
          </p15:clr>
        </p15:guide>
        <p15:guide id="28" pos="7094">
          <p15:clr>
            <a:srgbClr val="EA4335"/>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name="simple-light-2">
    <p:bg>
      <p:bgPr>
        <a:solidFill>
          <a:schemeClr val="lt2"/>
        </a:solidFill>
        <a:effectLst/>
      </p:bgPr>
    </p:bg>
    <p:spTree>
      <p:nvGrpSpPr>
        <p:cNvPr id="1" name="Shape 180"/>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 id="2147483679" r:id="rId13"/>
    <p:sldLayoutId id="2147483680" r:id="rId1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2160">
          <p15:clr>
            <a:srgbClr val="EA4335"/>
          </p15:clr>
        </p15:guide>
        <p15:guide id="2" pos="3841">
          <p15:clr>
            <a:srgbClr val="EA4335"/>
          </p15:clr>
        </p15:guide>
        <p15:guide id="3" pos="294">
          <p15:clr>
            <a:srgbClr val="EA4335"/>
          </p15:clr>
        </p15:guide>
        <p15:guide id="4" orient="horz" pos="294">
          <p15:clr>
            <a:srgbClr val="EA4335"/>
          </p15:clr>
        </p15:guide>
        <p15:guide id="5" pos="7386">
          <p15:clr>
            <a:srgbClr val="EA4335"/>
          </p15:clr>
        </p15:guide>
        <p15:guide id="6" orient="horz" pos="4026">
          <p15:clr>
            <a:srgbClr val="EA4335"/>
          </p15:clr>
        </p15:guide>
        <p15:guide id="7" pos="885">
          <p15:clr>
            <a:srgbClr val="EA4335"/>
          </p15:clr>
        </p15:guide>
        <p15:guide id="8" pos="1478">
          <p15:clr>
            <a:srgbClr val="EA4335"/>
          </p15:clr>
        </p15:guide>
        <p15:guide id="9" pos="2069">
          <p15:clr>
            <a:srgbClr val="EA4335"/>
          </p15:clr>
        </p15:guide>
        <p15:guide id="10" pos="2659">
          <p15:clr>
            <a:srgbClr val="EA4335"/>
          </p15:clr>
        </p15:guide>
        <p15:guide id="11" pos="3251">
          <p15:clr>
            <a:srgbClr val="EA4335"/>
          </p15:clr>
        </p15:guide>
        <p15:guide id="12" pos="4434">
          <p15:clr>
            <a:srgbClr val="EA4335"/>
          </p15:clr>
        </p15:guide>
        <p15:guide id="13" pos="5025">
          <p15:clr>
            <a:srgbClr val="EA4335"/>
          </p15:clr>
        </p15:guide>
        <p15:guide id="14" pos="5616">
          <p15:clr>
            <a:srgbClr val="EA4335"/>
          </p15:clr>
        </p15:guide>
        <p15:guide id="15" pos="6207">
          <p15:clr>
            <a:srgbClr val="EA4335"/>
          </p15:clr>
        </p15:guide>
        <p15:guide id="16" pos="6798">
          <p15:clr>
            <a:srgbClr val="EA4335"/>
          </p15:clr>
        </p15:guide>
        <p15:guide id="17" pos="589">
          <p15:clr>
            <a:srgbClr val="EA4335"/>
          </p15:clr>
        </p15:guide>
        <p15:guide id="18" pos="1182">
          <p15:clr>
            <a:srgbClr val="EA4335"/>
          </p15:clr>
        </p15:guide>
        <p15:guide id="19" pos="1772">
          <p15:clr>
            <a:srgbClr val="EA4335"/>
          </p15:clr>
        </p15:guide>
        <p15:guide id="20" pos="2363">
          <p15:clr>
            <a:srgbClr val="EA4335"/>
          </p15:clr>
        </p15:guide>
        <p15:guide id="21" pos="2955">
          <p15:clr>
            <a:srgbClr val="EA4335"/>
          </p15:clr>
        </p15:guide>
        <p15:guide id="22" pos="3546">
          <p15:clr>
            <a:srgbClr val="EA4335"/>
          </p15:clr>
        </p15:guide>
        <p15:guide id="23" pos="4138">
          <p15:clr>
            <a:srgbClr val="EA4335"/>
          </p15:clr>
        </p15:guide>
        <p15:guide id="24" pos="4729">
          <p15:clr>
            <a:srgbClr val="EA4335"/>
          </p15:clr>
        </p15:guide>
        <p15:guide id="25" pos="5320">
          <p15:clr>
            <a:srgbClr val="EA4335"/>
          </p15:clr>
        </p15:guide>
        <p15:guide id="26" pos="5912">
          <p15:clr>
            <a:srgbClr val="EA4335"/>
          </p15:clr>
        </p15:guide>
        <p15:guide id="27" pos="6503">
          <p15:clr>
            <a:srgbClr val="EA4335"/>
          </p15:clr>
        </p15:guide>
        <p15:guide id="28" pos="7094">
          <p15:clr>
            <a:srgbClr val="EA4335"/>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cSld name="simple-light-2">
    <p:bg>
      <p:bgPr>
        <a:solidFill>
          <a:schemeClr val="lt2"/>
        </a:solidFill>
        <a:effectLst/>
      </p:bgPr>
    </p:bg>
    <p:spTree>
      <p:nvGrpSpPr>
        <p:cNvPr id="1" name="Shape 327"/>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 id="2147483693" r:id="rId1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2160">
          <p15:clr>
            <a:srgbClr val="EA4335"/>
          </p15:clr>
        </p15:guide>
        <p15:guide id="2" pos="3841">
          <p15:clr>
            <a:srgbClr val="EA4335"/>
          </p15:clr>
        </p15:guide>
        <p15:guide id="3" pos="294">
          <p15:clr>
            <a:srgbClr val="EA4335"/>
          </p15:clr>
        </p15:guide>
        <p15:guide id="4" orient="horz" pos="294">
          <p15:clr>
            <a:srgbClr val="EA4335"/>
          </p15:clr>
        </p15:guide>
        <p15:guide id="5" pos="7386">
          <p15:clr>
            <a:srgbClr val="EA4335"/>
          </p15:clr>
        </p15:guide>
        <p15:guide id="6" orient="horz" pos="4026">
          <p15:clr>
            <a:srgbClr val="EA4335"/>
          </p15:clr>
        </p15:guide>
        <p15:guide id="7" pos="885">
          <p15:clr>
            <a:srgbClr val="EA4335"/>
          </p15:clr>
        </p15:guide>
        <p15:guide id="8" pos="1478">
          <p15:clr>
            <a:srgbClr val="EA4335"/>
          </p15:clr>
        </p15:guide>
        <p15:guide id="9" pos="2069">
          <p15:clr>
            <a:srgbClr val="EA4335"/>
          </p15:clr>
        </p15:guide>
        <p15:guide id="10" pos="2659">
          <p15:clr>
            <a:srgbClr val="EA4335"/>
          </p15:clr>
        </p15:guide>
        <p15:guide id="11" pos="3251">
          <p15:clr>
            <a:srgbClr val="EA4335"/>
          </p15:clr>
        </p15:guide>
        <p15:guide id="12" pos="4434">
          <p15:clr>
            <a:srgbClr val="EA4335"/>
          </p15:clr>
        </p15:guide>
        <p15:guide id="13" pos="5025">
          <p15:clr>
            <a:srgbClr val="EA4335"/>
          </p15:clr>
        </p15:guide>
        <p15:guide id="14" pos="5616">
          <p15:clr>
            <a:srgbClr val="EA4335"/>
          </p15:clr>
        </p15:guide>
        <p15:guide id="15" pos="6207">
          <p15:clr>
            <a:srgbClr val="EA4335"/>
          </p15:clr>
        </p15:guide>
        <p15:guide id="16" pos="6798">
          <p15:clr>
            <a:srgbClr val="EA4335"/>
          </p15:clr>
        </p15:guide>
        <p15:guide id="17" pos="589">
          <p15:clr>
            <a:srgbClr val="EA4335"/>
          </p15:clr>
        </p15:guide>
        <p15:guide id="18" pos="1182">
          <p15:clr>
            <a:srgbClr val="EA4335"/>
          </p15:clr>
        </p15:guide>
        <p15:guide id="19" pos="1772">
          <p15:clr>
            <a:srgbClr val="EA4335"/>
          </p15:clr>
        </p15:guide>
        <p15:guide id="20" pos="2363">
          <p15:clr>
            <a:srgbClr val="EA4335"/>
          </p15:clr>
        </p15:guide>
        <p15:guide id="21" pos="2955">
          <p15:clr>
            <a:srgbClr val="EA4335"/>
          </p15:clr>
        </p15:guide>
        <p15:guide id="22" pos="3546">
          <p15:clr>
            <a:srgbClr val="EA4335"/>
          </p15:clr>
        </p15:guide>
        <p15:guide id="23" pos="4138">
          <p15:clr>
            <a:srgbClr val="EA4335"/>
          </p15:clr>
        </p15:guide>
        <p15:guide id="24" pos="4729">
          <p15:clr>
            <a:srgbClr val="EA4335"/>
          </p15:clr>
        </p15:guide>
        <p15:guide id="25" pos="5320">
          <p15:clr>
            <a:srgbClr val="EA4335"/>
          </p15:clr>
        </p15:guide>
        <p15:guide id="26" pos="5912">
          <p15:clr>
            <a:srgbClr val="EA4335"/>
          </p15:clr>
        </p15:guide>
        <p15:guide id="27" pos="6503">
          <p15:clr>
            <a:srgbClr val="EA4335"/>
          </p15:clr>
        </p15:guide>
        <p15:guide id="28" pos="7094">
          <p15:clr>
            <a:srgbClr val="EA4335"/>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8.xml"/></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8.xml"/></Relationships>
</file>

<file path=ppt/slides/_rels/slide5.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jpg"/><Relationship Id="rId7" Type="http://schemas.openxmlformats.org/officeDocument/2006/relationships/image" Target="../media/image17.jpg"/><Relationship Id="rId2" Type="http://schemas.openxmlformats.org/officeDocument/2006/relationships/notesSlide" Target="../notesSlides/notesSlide5.xml"/><Relationship Id="rId1" Type="http://schemas.openxmlformats.org/officeDocument/2006/relationships/slideLayout" Target="../slideLayouts/slideLayout25.xml"/><Relationship Id="rId6" Type="http://schemas.openxmlformats.org/officeDocument/2006/relationships/image" Target="../media/image16.jpg"/><Relationship Id="rId5" Type="http://schemas.openxmlformats.org/officeDocument/2006/relationships/image" Target="../media/image15.jpg"/><Relationship Id="rId4" Type="http://schemas.openxmlformats.org/officeDocument/2006/relationships/image" Target="../media/image14.jpg"/></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28.xml"/><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notesSlide" Target="../notesSlides/notesSlide7.xml"/><Relationship Id="rId1" Type="http://schemas.openxmlformats.org/officeDocument/2006/relationships/slideLayout" Target="../slideLayouts/slideLayout25.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2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28.xml"/></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2.xml"/><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3.xml"/><Relationship Id="rId1" Type="http://schemas.openxmlformats.org/officeDocument/2006/relationships/slideLayout" Target="../slideLayouts/slideLayout28.xml"/></Relationships>
</file>

<file path=ppt/slides/_rels/slide14.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notesSlide" Target="../notesSlides/notesSlide14.xml"/><Relationship Id="rId1" Type="http://schemas.openxmlformats.org/officeDocument/2006/relationships/slideLayout" Target="../slideLayouts/slideLayout25.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 Id="rId9" Type="http://schemas.openxmlformats.org/officeDocument/2006/relationships/image" Target="../media/image38.png"/></Relationships>
</file>

<file path=ppt/slides/_rels/slide1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5.xml"/><Relationship Id="rId1" Type="http://schemas.openxmlformats.org/officeDocument/2006/relationships/slideLayout" Target="../slideLayouts/slideLayout28.xml"/></Relationships>
</file>

<file path=ppt/slides/_rels/slide1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6.xml"/><Relationship Id="rId1" Type="http://schemas.openxmlformats.org/officeDocument/2006/relationships/slideLayout" Target="../slideLayouts/slideLayout23.xml"/><Relationship Id="rId6" Type="http://schemas.openxmlformats.org/officeDocument/2006/relationships/image" Target="../media/image43.png"/><Relationship Id="rId5" Type="http://schemas.openxmlformats.org/officeDocument/2006/relationships/image" Target="../media/image42.jpg"/><Relationship Id="rId4" Type="http://schemas.openxmlformats.org/officeDocument/2006/relationships/image" Target="../media/image41.png"/></Relationships>
</file>

<file path=ppt/slides/_rels/slide17.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40.png"/><Relationship Id="rId7" Type="http://schemas.openxmlformats.org/officeDocument/2006/relationships/hyperlink" Target="http://drive.google.com/file/d/1ESRkUpZKpa_PP1hAfLW3Frmu0wk0QZcB/view" TargetMode="External"/><Relationship Id="rId2" Type="http://schemas.openxmlformats.org/officeDocument/2006/relationships/notesSlide" Target="../notesSlides/notesSlide17.xml"/><Relationship Id="rId1" Type="http://schemas.openxmlformats.org/officeDocument/2006/relationships/slideLayout" Target="../slideLayouts/slideLayout23.xml"/><Relationship Id="rId6" Type="http://schemas.openxmlformats.org/officeDocument/2006/relationships/image" Target="../media/image44.png"/><Relationship Id="rId5" Type="http://schemas.openxmlformats.org/officeDocument/2006/relationships/hyperlink" Target="http://drive.google.com/file/d/1HvGHsnVXIkgVjbXTKjeeIvqXPAvaWN6r/view" TargetMode="External"/><Relationship Id="rId4" Type="http://schemas.openxmlformats.org/officeDocument/2006/relationships/image" Target="../media/image41.png"/></Relationships>
</file>

<file path=ppt/slides/_rels/slide1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8.xml"/><Relationship Id="rId1" Type="http://schemas.openxmlformats.org/officeDocument/2006/relationships/slideLayout" Target="../slideLayouts/slideLayout23.xml"/><Relationship Id="rId4" Type="http://schemas.openxmlformats.org/officeDocument/2006/relationships/image" Target="../media/image41.png"/></Relationships>
</file>

<file path=ppt/slides/_rels/slide1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9.xml"/><Relationship Id="rId1" Type="http://schemas.openxmlformats.org/officeDocument/2006/relationships/slideLayout" Target="../slideLayouts/slideLayout28.xml"/></Relationships>
</file>

<file path=ppt/slides/_rels/slide2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0.xml"/><Relationship Id="rId1" Type="http://schemas.openxmlformats.org/officeDocument/2006/relationships/slideLayout" Target="../slideLayouts/slideLayout23.xml"/><Relationship Id="rId4" Type="http://schemas.openxmlformats.org/officeDocument/2006/relationships/image" Target="../media/image48.png"/></Relationships>
</file>

<file path=ppt/slides/_rels/slide21.xml.rels><?xml version="1.0" encoding="UTF-8" standalone="yes"?>
<Relationships xmlns="http://schemas.openxmlformats.org/package/2006/relationships"><Relationship Id="rId3" Type="http://schemas.openxmlformats.org/officeDocument/2006/relationships/image" Target="../media/image34.png"/><Relationship Id="rId7" Type="http://schemas.openxmlformats.org/officeDocument/2006/relationships/image" Target="../media/image51.png"/><Relationship Id="rId2" Type="http://schemas.openxmlformats.org/officeDocument/2006/relationships/notesSlide" Target="../notesSlides/notesSlide21.xml"/><Relationship Id="rId1" Type="http://schemas.openxmlformats.org/officeDocument/2006/relationships/slideLayout" Target="../slideLayouts/slideLayout23.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8.png"/></Relationships>
</file>

<file path=ppt/slides/_rels/slide2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2.xml"/><Relationship Id="rId1" Type="http://schemas.openxmlformats.org/officeDocument/2006/relationships/slideLayout" Target="../slideLayouts/slideLayout28.xml"/></Relationships>
</file>

<file path=ppt/slides/_rels/slide2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3.xml"/><Relationship Id="rId1" Type="http://schemas.openxmlformats.org/officeDocument/2006/relationships/slideLayout" Target="../slideLayouts/slideLayout23.xml"/><Relationship Id="rId6" Type="http://schemas.openxmlformats.org/officeDocument/2006/relationships/image" Target="../media/image55.png"/><Relationship Id="rId5" Type="http://schemas.openxmlformats.org/officeDocument/2006/relationships/image" Target="../media/image54.png"/><Relationship Id="rId4" Type="http://schemas.openxmlformats.org/officeDocument/2006/relationships/image" Target="../media/image53.png"/></Relationships>
</file>

<file path=ppt/slides/_rels/slide24.xml.rels><?xml version="1.0" encoding="UTF-8" standalone="yes"?>
<Relationships xmlns="http://schemas.openxmlformats.org/package/2006/relationships"><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notesSlide" Target="../notesSlides/notesSlide24.xml"/><Relationship Id="rId1" Type="http://schemas.openxmlformats.org/officeDocument/2006/relationships/slideLayout" Target="../slideLayouts/slideLayout24.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png"/></Relationships>
</file>

<file path=ppt/slides/_rels/slide25.xml.rels><?xml version="1.0" encoding="UTF-8" standalone="yes"?>
<Relationships xmlns="http://schemas.openxmlformats.org/package/2006/relationships"><Relationship Id="rId3" Type="http://schemas.openxmlformats.org/officeDocument/2006/relationships/image" Target="../media/image61.png"/><Relationship Id="rId7" Type="http://schemas.openxmlformats.org/officeDocument/2006/relationships/image" Target="../media/image65.png"/><Relationship Id="rId2" Type="http://schemas.openxmlformats.org/officeDocument/2006/relationships/notesSlide" Target="../notesSlides/notesSlide25.xml"/><Relationship Id="rId1" Type="http://schemas.openxmlformats.org/officeDocument/2006/relationships/slideLayout" Target="../slideLayouts/slideLayout24.xml"/><Relationship Id="rId6" Type="http://schemas.openxmlformats.org/officeDocument/2006/relationships/image" Target="../media/image64.png"/><Relationship Id="rId5" Type="http://schemas.openxmlformats.org/officeDocument/2006/relationships/image" Target="../media/image63.png"/><Relationship Id="rId4" Type="http://schemas.openxmlformats.org/officeDocument/2006/relationships/image" Target="../media/image62.png"/></Relationships>
</file>

<file path=ppt/slides/_rels/slide26.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6.xml"/><Relationship Id="rId1" Type="http://schemas.openxmlformats.org/officeDocument/2006/relationships/slideLayout" Target="../slideLayouts/slideLayout28.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7.xml"/><Relationship Id="rId1" Type="http://schemas.openxmlformats.org/officeDocument/2006/relationships/slideLayout" Target="../slideLayouts/slideLayout22.xml"/><Relationship Id="rId4" Type="http://schemas.openxmlformats.org/officeDocument/2006/relationships/image" Target="../media/image67.png"/></Relationships>
</file>

<file path=ppt/slides/_rels/slide28.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28.xml"/><Relationship Id="rId1" Type="http://schemas.openxmlformats.org/officeDocument/2006/relationships/slideLayout" Target="../slideLayouts/slideLayout22.xml"/><Relationship Id="rId4" Type="http://schemas.openxmlformats.org/officeDocument/2006/relationships/image" Target="../media/image69.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2.xml"/></Relationships>
</file>

<file path=ppt/slides/_rels/slide3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0.xml"/><Relationship Id="rId1" Type="http://schemas.openxmlformats.org/officeDocument/2006/relationships/slideLayout" Target="../slideLayouts/slideLayout22.xml"/><Relationship Id="rId4" Type="http://schemas.openxmlformats.org/officeDocument/2006/relationships/image" Target="../media/image70.png"/></Relationships>
</file>

<file path=ppt/slides/_rels/slide31.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31.xml"/><Relationship Id="rId1" Type="http://schemas.openxmlformats.org/officeDocument/2006/relationships/slideLayout" Target="../slideLayouts/slideLayout22.xml"/><Relationship Id="rId4" Type="http://schemas.openxmlformats.org/officeDocument/2006/relationships/image" Target="../media/image72.png"/></Relationships>
</file>

<file path=ppt/slides/_rels/slide32.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32.xml"/><Relationship Id="rId1" Type="http://schemas.openxmlformats.org/officeDocument/2006/relationships/slideLayout" Target="../slideLayouts/slideLayout22.xml"/><Relationship Id="rId5" Type="http://schemas.openxmlformats.org/officeDocument/2006/relationships/image" Target="../media/image75.png"/><Relationship Id="rId4" Type="http://schemas.openxmlformats.org/officeDocument/2006/relationships/image" Target="../media/image74.png"/></Relationships>
</file>

<file path=ppt/slides/_rels/slide3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3.xml"/><Relationship Id="rId1" Type="http://schemas.openxmlformats.org/officeDocument/2006/relationships/slideLayout" Target="../slideLayouts/slideLayout22.xml"/><Relationship Id="rId4" Type="http://schemas.openxmlformats.org/officeDocument/2006/relationships/image" Target="../media/image76.png"/></Relationships>
</file>

<file path=ppt/slides/_rels/slide34.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34.xml"/><Relationship Id="rId1" Type="http://schemas.openxmlformats.org/officeDocument/2006/relationships/slideLayout" Target="../slideLayouts/slideLayout22.xml"/></Relationships>
</file>

<file path=ppt/slides/_rels/slide35.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35.xml"/><Relationship Id="rId1" Type="http://schemas.openxmlformats.org/officeDocument/2006/relationships/slideLayout" Target="../slideLayouts/slideLayout23.xml"/><Relationship Id="rId5" Type="http://schemas.openxmlformats.org/officeDocument/2006/relationships/image" Target="../media/image80.png"/><Relationship Id="rId4" Type="http://schemas.openxmlformats.org/officeDocument/2006/relationships/image" Target="../media/image79.png"/></Relationships>
</file>

<file path=ppt/slides/_rels/slide36.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36.xml"/><Relationship Id="rId1" Type="http://schemas.openxmlformats.org/officeDocument/2006/relationships/slideLayout" Target="../slideLayouts/slideLayout28.xml"/></Relationships>
</file>

<file path=ppt/slides/_rels/slide37.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37.xml"/><Relationship Id="rId1" Type="http://schemas.openxmlformats.org/officeDocument/2006/relationships/slideLayout" Target="../slideLayouts/slideLayout23.xml"/><Relationship Id="rId5" Type="http://schemas.openxmlformats.org/officeDocument/2006/relationships/image" Target="../media/image84.png"/><Relationship Id="rId4" Type="http://schemas.openxmlformats.org/officeDocument/2006/relationships/image" Target="../media/image83.png"/></Relationships>
</file>

<file path=ppt/slides/_rels/slide38.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38.xml"/><Relationship Id="rId1" Type="http://schemas.openxmlformats.org/officeDocument/2006/relationships/slideLayout" Target="../slideLayouts/slideLayout23.xml"/><Relationship Id="rId5" Type="http://schemas.openxmlformats.org/officeDocument/2006/relationships/image" Target="../media/image86.png"/><Relationship Id="rId4" Type="http://schemas.openxmlformats.org/officeDocument/2006/relationships/image" Target="../media/image85.pn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3.xml"/></Relationships>
</file>

<file path=ppt/slides/_rels/slide41.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41.xml"/><Relationship Id="rId1" Type="http://schemas.openxmlformats.org/officeDocument/2006/relationships/slideLayout" Target="../slideLayouts/slideLayout28.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3.xml"/></Relationships>
</file>

<file path=ppt/slides/_rels/slide4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4.xml"/><Relationship Id="rId1" Type="http://schemas.openxmlformats.org/officeDocument/2006/relationships/slideLayout" Target="../slideLayouts/slideLayout23.xml"/></Relationships>
</file>

<file path=ppt/slides/_rels/slide45.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45.xml"/><Relationship Id="rId1" Type="http://schemas.openxmlformats.org/officeDocument/2006/relationships/slideLayout" Target="../slideLayouts/slideLayout28.xml"/></Relationships>
</file>

<file path=ppt/slides/_rels/slide46.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46.xml"/><Relationship Id="rId1" Type="http://schemas.openxmlformats.org/officeDocument/2006/relationships/slideLayout" Target="../slideLayouts/slideLayout22.xml"/></Relationships>
</file>

<file path=ppt/slides/_rels/slide47.xml.rels><?xml version="1.0" encoding="UTF-8" standalone="yes"?>
<Relationships xmlns="http://schemas.openxmlformats.org/package/2006/relationships"><Relationship Id="rId3" Type="http://schemas.openxmlformats.org/officeDocument/2006/relationships/image" Target="../media/image90.png"/><Relationship Id="rId7" Type="http://schemas.openxmlformats.org/officeDocument/2006/relationships/image" Target="../media/image38.png"/><Relationship Id="rId2" Type="http://schemas.openxmlformats.org/officeDocument/2006/relationships/notesSlide" Target="../notesSlides/notesSlide47.xml"/><Relationship Id="rId1" Type="http://schemas.openxmlformats.org/officeDocument/2006/relationships/slideLayout" Target="../slideLayouts/slideLayout23.xml"/><Relationship Id="rId6" Type="http://schemas.openxmlformats.org/officeDocument/2006/relationships/image" Target="../media/image92.png"/><Relationship Id="rId5" Type="http://schemas.openxmlformats.org/officeDocument/2006/relationships/image" Target="../media/image37.png"/><Relationship Id="rId4" Type="http://schemas.openxmlformats.org/officeDocument/2006/relationships/image" Target="../media/image91.png"/></Relationships>
</file>

<file path=ppt/slides/_rels/slide48.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48.xml"/><Relationship Id="rId1" Type="http://schemas.openxmlformats.org/officeDocument/2006/relationships/slideLayout" Target="../slideLayouts/slideLayout22.xml"/></Relationships>
</file>

<file path=ppt/slides/_rels/slide4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9.xml"/><Relationship Id="rId1" Type="http://schemas.openxmlformats.org/officeDocument/2006/relationships/slideLayout" Target="../slideLayouts/slideLayout23.xml"/><Relationship Id="rId6" Type="http://schemas.openxmlformats.org/officeDocument/2006/relationships/image" Target="../media/image94.png"/><Relationship Id="rId5" Type="http://schemas.openxmlformats.org/officeDocument/2006/relationships/image" Target="../media/image78.png"/><Relationship Id="rId4" Type="http://schemas.openxmlformats.org/officeDocument/2006/relationships/image" Target="../media/image53.png"/></Relationships>
</file>

<file path=ppt/slides/_rels/slide50.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50.xml"/><Relationship Id="rId1" Type="http://schemas.openxmlformats.org/officeDocument/2006/relationships/slideLayout" Target="../slideLayouts/slideLayout22.xml"/></Relationships>
</file>

<file path=ppt/slides/_rels/slide51.xml.rels><?xml version="1.0" encoding="UTF-8" standalone="yes"?>
<Relationships xmlns="http://schemas.openxmlformats.org/package/2006/relationships"><Relationship Id="rId3" Type="http://schemas.openxmlformats.org/officeDocument/2006/relationships/image" Target="../media/image96.png"/><Relationship Id="rId7" Type="http://schemas.openxmlformats.org/officeDocument/2006/relationships/image" Target="../media/image100.png"/><Relationship Id="rId2" Type="http://schemas.openxmlformats.org/officeDocument/2006/relationships/notesSlide" Target="../notesSlides/notesSlide51.xml"/><Relationship Id="rId1" Type="http://schemas.openxmlformats.org/officeDocument/2006/relationships/slideLayout" Target="../slideLayouts/slideLayout24.xml"/><Relationship Id="rId6" Type="http://schemas.openxmlformats.org/officeDocument/2006/relationships/image" Target="../media/image99.png"/><Relationship Id="rId5" Type="http://schemas.openxmlformats.org/officeDocument/2006/relationships/image" Target="../media/image98.png"/><Relationship Id="rId4" Type="http://schemas.openxmlformats.org/officeDocument/2006/relationships/image" Target="../media/image97.png"/></Relationships>
</file>

<file path=ppt/slides/_rels/slide52.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52.xml"/><Relationship Id="rId1" Type="http://schemas.openxmlformats.org/officeDocument/2006/relationships/slideLayout" Target="../slideLayouts/slideLayout28.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3.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3.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3.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3.xml"/></Relationships>
</file>

<file path=ppt/slides/_rels/slide57.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57.xml"/><Relationship Id="rId1" Type="http://schemas.openxmlformats.org/officeDocument/2006/relationships/slideLayout" Target="../slideLayouts/slideLayout22.xml"/><Relationship Id="rId4" Type="http://schemas.openxmlformats.org/officeDocument/2006/relationships/image" Target="../media/image102.png"/></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2.xml"/></Relationships>
</file>

<file path=ppt/slides/_rels/slide5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9.xml"/><Relationship Id="rId1" Type="http://schemas.openxmlformats.org/officeDocument/2006/relationships/slideLayout" Target="../slideLayouts/slideLayout34.xml"/><Relationship Id="rId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4B0550"/>
        </a:solidFill>
        <a:effectLst/>
      </p:bgPr>
    </p:bg>
    <p:spTree>
      <p:nvGrpSpPr>
        <p:cNvPr id="1" name="Shape 465"/>
        <p:cNvGrpSpPr/>
        <p:nvPr/>
      </p:nvGrpSpPr>
      <p:grpSpPr>
        <a:xfrm>
          <a:off x="0" y="0"/>
          <a:ext cx="0" cy="0"/>
          <a:chOff x="0" y="0"/>
          <a:chExt cx="0" cy="0"/>
        </a:xfrm>
      </p:grpSpPr>
      <p:pic>
        <p:nvPicPr>
          <p:cNvPr id="466" name="Google Shape;466;p51" title="19600.jpg"/>
          <p:cNvPicPr preferRelativeResize="0"/>
          <p:nvPr/>
        </p:nvPicPr>
        <p:blipFill rotWithShape="1">
          <a:blip r:embed="rId3">
            <a:alphaModFix/>
          </a:blip>
          <a:srcRect l="1611" t="4178" r="5788"/>
          <a:stretch/>
        </p:blipFill>
        <p:spPr>
          <a:xfrm>
            <a:off x="0" y="0"/>
            <a:ext cx="7773000" cy="5364601"/>
          </a:xfrm>
          <a:prstGeom prst="rect">
            <a:avLst/>
          </a:prstGeom>
          <a:solidFill>
            <a:srgbClr val="4B0550"/>
          </a:solidFill>
          <a:ln>
            <a:noFill/>
          </a:ln>
        </p:spPr>
      </p:pic>
      <p:sp>
        <p:nvSpPr>
          <p:cNvPr id="467" name="Google Shape;467;p51"/>
          <p:cNvSpPr txBox="1"/>
          <p:nvPr/>
        </p:nvSpPr>
        <p:spPr>
          <a:xfrm>
            <a:off x="6864923" y="6202026"/>
            <a:ext cx="2846700" cy="443700"/>
          </a:xfrm>
          <a:prstGeom prst="rect">
            <a:avLst/>
          </a:prstGeom>
          <a:noFill/>
          <a:ln>
            <a:noFill/>
          </a:ln>
        </p:spPr>
        <p:txBody>
          <a:bodyPr spcFirstLastPara="1" wrap="square" lIns="0" tIns="12700" rIns="0" bIns="0" anchor="t" anchorCtr="0">
            <a:spAutoFit/>
          </a:bodyPr>
          <a:lstStyle/>
          <a:p>
            <a:pPr marL="12700" lvl="0" indent="0" algn="r" rtl="1">
              <a:lnSpc>
                <a:spcPct val="100000"/>
              </a:lnSpc>
              <a:spcBef>
                <a:spcPts val="0"/>
              </a:spcBef>
              <a:spcAft>
                <a:spcPts val="0"/>
              </a:spcAft>
              <a:buNone/>
            </a:pPr>
            <a:r>
              <a:rPr lang="en-US">
                <a:solidFill>
                  <a:srgbClr val="FFFFFF"/>
                </a:solidFill>
                <a:latin typeface="Optimistic Text"/>
                <a:ea typeface="Optimistic Text"/>
                <a:cs typeface="Optimistic Text"/>
                <a:sym typeface="Optimistic Text"/>
              </a:rPr>
              <a:t>للطلاب الذين تتراوح أعمارهم بين ١٣ و ١٧عامًا </a:t>
            </a:r>
            <a:endParaRPr>
              <a:solidFill>
                <a:srgbClr val="FFFFFF"/>
              </a:solidFill>
              <a:latin typeface="Optimistic Text"/>
              <a:ea typeface="Optimistic Text"/>
              <a:cs typeface="Optimistic Text"/>
              <a:sym typeface="Optimistic Text"/>
            </a:endParaRPr>
          </a:p>
          <a:p>
            <a:pPr marL="12700" lvl="0" indent="0" algn="r" rtl="0">
              <a:lnSpc>
                <a:spcPct val="100000"/>
              </a:lnSpc>
              <a:spcBef>
                <a:spcPts val="0"/>
              </a:spcBef>
              <a:spcAft>
                <a:spcPts val="0"/>
              </a:spcAft>
              <a:buNone/>
            </a:pPr>
            <a:endParaRPr>
              <a:solidFill>
                <a:srgbClr val="FFFFFF"/>
              </a:solidFill>
              <a:latin typeface="Optimistic Text"/>
              <a:ea typeface="Optimistic Text"/>
              <a:cs typeface="Optimistic Text"/>
              <a:sym typeface="Optimistic Text"/>
            </a:endParaRPr>
          </a:p>
        </p:txBody>
      </p:sp>
      <p:sp>
        <p:nvSpPr>
          <p:cNvPr id="468" name="Google Shape;468;p51"/>
          <p:cNvSpPr txBox="1"/>
          <p:nvPr/>
        </p:nvSpPr>
        <p:spPr>
          <a:xfrm>
            <a:off x="10666622" y="6202023"/>
            <a:ext cx="1058400" cy="228300"/>
          </a:xfrm>
          <a:prstGeom prst="rect">
            <a:avLst/>
          </a:prstGeom>
          <a:noFill/>
          <a:ln>
            <a:noFill/>
          </a:ln>
        </p:spPr>
        <p:txBody>
          <a:bodyPr spcFirstLastPara="1" wrap="square" lIns="0" tIns="12700" rIns="0" bIns="0" anchor="t" anchorCtr="0">
            <a:spAutoFit/>
          </a:bodyPr>
          <a:lstStyle/>
          <a:p>
            <a:pPr marL="12700" lvl="0" indent="0" algn="r" rtl="1">
              <a:lnSpc>
                <a:spcPct val="100000"/>
              </a:lnSpc>
              <a:spcBef>
                <a:spcPts val="0"/>
              </a:spcBef>
              <a:spcAft>
                <a:spcPts val="0"/>
              </a:spcAft>
              <a:buNone/>
            </a:pPr>
            <a:r>
              <a:rPr lang="en-US">
                <a:solidFill>
                  <a:srgbClr val="FFFFFF"/>
                </a:solidFill>
                <a:latin typeface="Optimistic Text"/>
                <a:ea typeface="Optimistic Text"/>
                <a:cs typeface="Optimistic Text"/>
                <a:sym typeface="Optimistic Text"/>
              </a:rPr>
              <a:t>٦٠ دقيقة</a:t>
            </a:r>
            <a:endParaRPr>
              <a:latin typeface="Optimistic Text"/>
              <a:ea typeface="Optimistic Text"/>
              <a:cs typeface="Optimistic Text"/>
              <a:sym typeface="Optimistic Text"/>
            </a:endParaRPr>
          </a:p>
        </p:txBody>
      </p:sp>
      <p:sp>
        <p:nvSpPr>
          <p:cNvPr id="469" name="Google Shape;469;p51"/>
          <p:cNvSpPr txBox="1"/>
          <p:nvPr/>
        </p:nvSpPr>
        <p:spPr>
          <a:xfrm>
            <a:off x="9737524" y="455922"/>
            <a:ext cx="1987500" cy="228300"/>
          </a:xfrm>
          <a:prstGeom prst="rect">
            <a:avLst/>
          </a:prstGeom>
          <a:noFill/>
          <a:ln>
            <a:noFill/>
          </a:ln>
        </p:spPr>
        <p:txBody>
          <a:bodyPr spcFirstLastPara="1" wrap="square" lIns="0" tIns="12700" rIns="0" bIns="0" anchor="t" anchorCtr="0">
            <a:spAutoFit/>
          </a:bodyPr>
          <a:lstStyle/>
          <a:p>
            <a:pPr marL="12700" lvl="0" indent="0" algn="r" rtl="1">
              <a:lnSpc>
                <a:spcPct val="100000"/>
              </a:lnSpc>
              <a:spcBef>
                <a:spcPts val="0"/>
              </a:spcBef>
              <a:spcAft>
                <a:spcPts val="0"/>
              </a:spcAft>
              <a:buNone/>
            </a:pPr>
            <a:r>
              <a:rPr lang="en-US">
                <a:solidFill>
                  <a:srgbClr val="FFFFFF"/>
                </a:solidFill>
                <a:latin typeface="Optimistic Text"/>
                <a:ea typeface="Optimistic Text"/>
                <a:cs typeface="Optimistic Text"/>
                <a:sym typeface="Optimistic Text"/>
              </a:rPr>
              <a:t>وحدات تفاعلية</a:t>
            </a:r>
            <a:endParaRPr>
              <a:latin typeface="Optimistic Text"/>
              <a:ea typeface="Optimistic Text"/>
              <a:cs typeface="Optimistic Text"/>
              <a:sym typeface="Optimistic Text"/>
            </a:endParaRPr>
          </a:p>
        </p:txBody>
      </p:sp>
      <p:pic>
        <p:nvPicPr>
          <p:cNvPr id="470" name="Google Shape;470;p51" title="Meta_Lockup_MonoWhite_RGB.png"/>
          <p:cNvPicPr preferRelativeResize="0"/>
          <p:nvPr/>
        </p:nvPicPr>
        <p:blipFill rotWithShape="1">
          <a:blip r:embed="rId4">
            <a:alphaModFix/>
          </a:blip>
          <a:srcRect t="80" b="70"/>
          <a:stretch/>
        </p:blipFill>
        <p:spPr>
          <a:xfrm>
            <a:off x="469392" y="5824492"/>
            <a:ext cx="1918080" cy="824782"/>
          </a:xfrm>
          <a:prstGeom prst="rect">
            <a:avLst/>
          </a:prstGeom>
          <a:noFill/>
          <a:ln>
            <a:noFill/>
          </a:ln>
        </p:spPr>
      </p:pic>
      <p:pic>
        <p:nvPicPr>
          <p:cNvPr id="471" name="Google Shape;471;p51"/>
          <p:cNvPicPr preferRelativeResize="0"/>
          <p:nvPr/>
        </p:nvPicPr>
        <p:blipFill>
          <a:blip r:embed="rId5">
            <a:alphaModFix/>
          </a:blip>
          <a:stretch>
            <a:fillRect/>
          </a:stretch>
        </p:blipFill>
        <p:spPr>
          <a:xfrm>
            <a:off x="2880707" y="6095533"/>
            <a:ext cx="1198250" cy="282700"/>
          </a:xfrm>
          <a:prstGeom prst="rect">
            <a:avLst/>
          </a:prstGeom>
          <a:noFill/>
          <a:ln>
            <a:noFill/>
          </a:ln>
        </p:spPr>
      </p:pic>
      <p:cxnSp>
        <p:nvCxnSpPr>
          <p:cNvPr id="472" name="Google Shape;472;p51"/>
          <p:cNvCxnSpPr/>
          <p:nvPr/>
        </p:nvCxnSpPr>
        <p:spPr>
          <a:xfrm>
            <a:off x="2505295" y="5802583"/>
            <a:ext cx="0" cy="868500"/>
          </a:xfrm>
          <a:prstGeom prst="straightConnector1">
            <a:avLst/>
          </a:prstGeom>
          <a:noFill/>
          <a:ln w="12700" cap="flat" cmpd="sng">
            <a:solidFill>
              <a:schemeClr val="lt2"/>
            </a:solidFill>
            <a:prstDash val="solid"/>
            <a:round/>
            <a:headEnd type="none" w="med" len="med"/>
            <a:tailEnd type="none" w="med" len="med"/>
          </a:ln>
        </p:spPr>
      </p:cxnSp>
      <p:sp>
        <p:nvSpPr>
          <p:cNvPr id="473" name="Google Shape;473;p51"/>
          <p:cNvSpPr txBox="1">
            <a:spLocks noGrp="1"/>
          </p:cNvSpPr>
          <p:nvPr>
            <p:ph type="title"/>
          </p:nvPr>
        </p:nvSpPr>
        <p:spPr>
          <a:xfrm>
            <a:off x="7800425" y="2283300"/>
            <a:ext cx="3924600" cy="1724400"/>
          </a:xfrm>
          <a:prstGeom prst="rect">
            <a:avLst/>
          </a:prstGeom>
          <a:noFill/>
          <a:ln>
            <a:noFill/>
          </a:ln>
        </p:spPr>
        <p:txBody>
          <a:bodyPr spcFirstLastPara="1" wrap="square" lIns="0" tIns="12700" rIns="0" bIns="0" anchor="t" anchorCtr="0">
            <a:spAutoFit/>
          </a:bodyPr>
          <a:lstStyle/>
          <a:p>
            <a:pPr marL="12700" lvl="0" indent="0" algn="r" rtl="0">
              <a:lnSpc>
                <a:spcPct val="104444"/>
              </a:lnSpc>
              <a:spcBef>
                <a:spcPts val="0"/>
              </a:spcBef>
              <a:spcAft>
                <a:spcPts val="0"/>
              </a:spcAft>
              <a:buNone/>
            </a:pPr>
            <a:r>
              <a:rPr lang="en-US" sz="3600" b="1">
                <a:solidFill>
                  <a:schemeClr val="lt2"/>
                </a:solidFill>
                <a:latin typeface="Optimistic Display"/>
                <a:ea typeface="Optimistic Display"/>
                <a:cs typeface="Optimistic Display"/>
                <a:sym typeface="Optimistic Display"/>
              </a:rPr>
              <a:t>الذكاء</a:t>
            </a:r>
            <a:endParaRPr sz="3600" b="1">
              <a:solidFill>
                <a:schemeClr val="lt2"/>
              </a:solidFill>
              <a:latin typeface="Optimistic Display"/>
              <a:ea typeface="Optimistic Display"/>
              <a:cs typeface="Optimistic Display"/>
              <a:sym typeface="Optimistic Display"/>
            </a:endParaRPr>
          </a:p>
          <a:p>
            <a:pPr marL="12700" lvl="0" indent="0" algn="r" rtl="0">
              <a:lnSpc>
                <a:spcPct val="104444"/>
              </a:lnSpc>
              <a:spcBef>
                <a:spcPts val="0"/>
              </a:spcBef>
              <a:spcAft>
                <a:spcPts val="0"/>
              </a:spcAft>
              <a:buNone/>
            </a:pPr>
            <a:r>
              <a:rPr lang="en-US" sz="3600" b="1">
                <a:solidFill>
                  <a:schemeClr val="lt2"/>
                </a:solidFill>
                <a:latin typeface="Optimistic Display"/>
                <a:ea typeface="Optimistic Display"/>
                <a:cs typeface="Optimistic Display"/>
                <a:sym typeface="Optimistic Display"/>
              </a:rPr>
              <a:t> الاصطناعي في</a:t>
            </a:r>
            <a:endParaRPr sz="3600" b="1">
              <a:solidFill>
                <a:schemeClr val="lt2"/>
              </a:solidFill>
              <a:latin typeface="Optimistic Display"/>
              <a:ea typeface="Optimistic Display"/>
              <a:cs typeface="Optimistic Display"/>
              <a:sym typeface="Optimistic Display"/>
            </a:endParaRPr>
          </a:p>
          <a:p>
            <a:pPr marL="12700" lvl="0" indent="0" algn="r" rtl="0">
              <a:lnSpc>
                <a:spcPct val="104444"/>
              </a:lnSpc>
              <a:spcBef>
                <a:spcPts val="0"/>
              </a:spcBef>
              <a:spcAft>
                <a:spcPts val="0"/>
              </a:spcAft>
              <a:buNone/>
            </a:pPr>
            <a:r>
              <a:rPr lang="en-US" sz="3600" b="1">
                <a:solidFill>
                  <a:schemeClr val="lt2"/>
                </a:solidFill>
                <a:latin typeface="Optimistic Display"/>
                <a:ea typeface="Optimistic Display"/>
                <a:cs typeface="Optimistic Display"/>
                <a:sym typeface="Optimistic Display"/>
              </a:rPr>
              <a:t> عالمك الرقمي</a:t>
            </a:r>
            <a:endParaRPr sz="3600" b="1">
              <a:solidFill>
                <a:schemeClr val="lt2"/>
              </a:solidFill>
              <a:latin typeface="Optimistic Display"/>
              <a:ea typeface="Optimistic Display"/>
              <a:cs typeface="Optimistic Display"/>
              <a:sym typeface="Optimistic Display"/>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77"/>
        <p:cNvGrpSpPr/>
        <p:nvPr/>
      </p:nvGrpSpPr>
      <p:grpSpPr>
        <a:xfrm>
          <a:off x="0" y="0"/>
          <a:ext cx="0" cy="0"/>
          <a:chOff x="0" y="0"/>
          <a:chExt cx="0" cy="0"/>
        </a:xfrm>
      </p:grpSpPr>
      <p:grpSp>
        <p:nvGrpSpPr>
          <p:cNvPr id="478" name="Google Shape;478;p52"/>
          <p:cNvGrpSpPr/>
          <p:nvPr/>
        </p:nvGrpSpPr>
        <p:grpSpPr>
          <a:xfrm>
            <a:off x="8267794" y="1960446"/>
            <a:ext cx="3470006" cy="785068"/>
            <a:chOff x="595106" y="1543796"/>
            <a:chExt cx="4913630" cy="927100"/>
          </a:xfrm>
        </p:grpSpPr>
        <p:sp>
          <p:nvSpPr>
            <p:cNvPr id="479" name="Google Shape;479;p52"/>
            <p:cNvSpPr/>
            <p:nvPr/>
          </p:nvSpPr>
          <p:spPr>
            <a:xfrm>
              <a:off x="595106" y="1543796"/>
              <a:ext cx="4913630" cy="927100"/>
            </a:xfrm>
            <a:custGeom>
              <a:avLst/>
              <a:gdLst/>
              <a:ahLst/>
              <a:cxnLst/>
              <a:rect l="l" t="t" r="r" b="b"/>
              <a:pathLst>
                <a:path w="4913630" h="927100" extrusionOk="0">
                  <a:moveTo>
                    <a:pt x="4786083" y="0"/>
                  </a:moveTo>
                  <a:lnTo>
                    <a:pt x="127000" y="0"/>
                  </a:lnTo>
                  <a:lnTo>
                    <a:pt x="77570" y="9980"/>
                  </a:lnTo>
                  <a:lnTo>
                    <a:pt x="37201" y="37196"/>
                  </a:lnTo>
                  <a:lnTo>
                    <a:pt x="9981" y="77565"/>
                  </a:lnTo>
                  <a:lnTo>
                    <a:pt x="0" y="127000"/>
                  </a:lnTo>
                  <a:lnTo>
                    <a:pt x="0" y="799846"/>
                  </a:lnTo>
                  <a:lnTo>
                    <a:pt x="9981" y="849280"/>
                  </a:lnTo>
                  <a:lnTo>
                    <a:pt x="37201" y="889649"/>
                  </a:lnTo>
                  <a:lnTo>
                    <a:pt x="77570" y="916865"/>
                  </a:lnTo>
                  <a:lnTo>
                    <a:pt x="127000" y="926846"/>
                  </a:lnTo>
                  <a:lnTo>
                    <a:pt x="4786083" y="926846"/>
                  </a:lnTo>
                  <a:lnTo>
                    <a:pt x="4835518" y="916865"/>
                  </a:lnTo>
                  <a:lnTo>
                    <a:pt x="4875887" y="889649"/>
                  </a:lnTo>
                  <a:lnTo>
                    <a:pt x="4903103" y="849280"/>
                  </a:lnTo>
                  <a:lnTo>
                    <a:pt x="4913083" y="799846"/>
                  </a:lnTo>
                  <a:lnTo>
                    <a:pt x="4913083" y="127000"/>
                  </a:lnTo>
                  <a:lnTo>
                    <a:pt x="4903103" y="77565"/>
                  </a:lnTo>
                  <a:lnTo>
                    <a:pt x="4875887" y="37196"/>
                  </a:lnTo>
                  <a:lnTo>
                    <a:pt x="4835518" y="9980"/>
                  </a:lnTo>
                  <a:lnTo>
                    <a:pt x="4786083" y="0"/>
                  </a:lnTo>
                  <a:close/>
                </a:path>
              </a:pathLst>
            </a:custGeom>
            <a:solidFill>
              <a:srgbClr val="B49CBF"/>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sp>
          <p:nvSpPr>
            <p:cNvPr id="480" name="Google Shape;480;p52"/>
            <p:cNvSpPr/>
            <p:nvPr/>
          </p:nvSpPr>
          <p:spPr>
            <a:xfrm>
              <a:off x="595106" y="1543796"/>
              <a:ext cx="4913630" cy="927100"/>
            </a:xfrm>
            <a:custGeom>
              <a:avLst/>
              <a:gdLst/>
              <a:ahLst/>
              <a:cxnLst/>
              <a:rect l="l" t="t" r="r" b="b"/>
              <a:pathLst>
                <a:path w="4913630" h="927100" extrusionOk="0">
                  <a:moveTo>
                    <a:pt x="4786083" y="926846"/>
                  </a:moveTo>
                  <a:lnTo>
                    <a:pt x="127000" y="926846"/>
                  </a:lnTo>
                  <a:lnTo>
                    <a:pt x="77570" y="916865"/>
                  </a:lnTo>
                  <a:lnTo>
                    <a:pt x="37201" y="889649"/>
                  </a:lnTo>
                  <a:lnTo>
                    <a:pt x="9981" y="849280"/>
                  </a:lnTo>
                  <a:lnTo>
                    <a:pt x="0" y="799846"/>
                  </a:lnTo>
                  <a:lnTo>
                    <a:pt x="0" y="127000"/>
                  </a:lnTo>
                  <a:lnTo>
                    <a:pt x="9981" y="77565"/>
                  </a:lnTo>
                  <a:lnTo>
                    <a:pt x="37201" y="37196"/>
                  </a:lnTo>
                  <a:lnTo>
                    <a:pt x="77570" y="9980"/>
                  </a:lnTo>
                  <a:lnTo>
                    <a:pt x="127000" y="0"/>
                  </a:lnTo>
                  <a:lnTo>
                    <a:pt x="4786083" y="0"/>
                  </a:lnTo>
                  <a:lnTo>
                    <a:pt x="4835518" y="9980"/>
                  </a:lnTo>
                  <a:lnTo>
                    <a:pt x="4875887" y="37196"/>
                  </a:lnTo>
                  <a:lnTo>
                    <a:pt x="4903103" y="77565"/>
                  </a:lnTo>
                  <a:lnTo>
                    <a:pt x="4913083" y="127000"/>
                  </a:lnTo>
                  <a:lnTo>
                    <a:pt x="4913083" y="799846"/>
                  </a:lnTo>
                  <a:lnTo>
                    <a:pt x="4903103" y="849280"/>
                  </a:lnTo>
                  <a:lnTo>
                    <a:pt x="4875887" y="889649"/>
                  </a:lnTo>
                  <a:lnTo>
                    <a:pt x="4835518" y="916865"/>
                  </a:lnTo>
                  <a:lnTo>
                    <a:pt x="4786083" y="926846"/>
                  </a:lnTo>
                  <a:close/>
                </a:path>
              </a:pathLst>
            </a:custGeom>
            <a:solidFill>
              <a:srgbClr val="B49CBF"/>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grpSp>
      <p:grpSp>
        <p:nvGrpSpPr>
          <p:cNvPr id="481" name="Google Shape;481;p52"/>
          <p:cNvGrpSpPr/>
          <p:nvPr/>
        </p:nvGrpSpPr>
        <p:grpSpPr>
          <a:xfrm>
            <a:off x="8267794" y="2841778"/>
            <a:ext cx="3470006" cy="785068"/>
            <a:chOff x="595106" y="2584576"/>
            <a:chExt cx="4913630" cy="927100"/>
          </a:xfrm>
        </p:grpSpPr>
        <p:sp>
          <p:nvSpPr>
            <p:cNvPr id="482" name="Google Shape;482;p52"/>
            <p:cNvSpPr/>
            <p:nvPr/>
          </p:nvSpPr>
          <p:spPr>
            <a:xfrm>
              <a:off x="595106" y="2584576"/>
              <a:ext cx="4913630" cy="927100"/>
            </a:xfrm>
            <a:custGeom>
              <a:avLst/>
              <a:gdLst/>
              <a:ahLst/>
              <a:cxnLst/>
              <a:rect l="l" t="t" r="r" b="b"/>
              <a:pathLst>
                <a:path w="4913630" h="927100" extrusionOk="0">
                  <a:moveTo>
                    <a:pt x="4786083" y="0"/>
                  </a:moveTo>
                  <a:lnTo>
                    <a:pt x="127000" y="0"/>
                  </a:lnTo>
                  <a:lnTo>
                    <a:pt x="77570" y="9980"/>
                  </a:lnTo>
                  <a:lnTo>
                    <a:pt x="37201" y="37196"/>
                  </a:lnTo>
                  <a:lnTo>
                    <a:pt x="9981" y="77565"/>
                  </a:lnTo>
                  <a:lnTo>
                    <a:pt x="0" y="127000"/>
                  </a:lnTo>
                  <a:lnTo>
                    <a:pt x="0" y="799846"/>
                  </a:lnTo>
                  <a:lnTo>
                    <a:pt x="9981" y="849280"/>
                  </a:lnTo>
                  <a:lnTo>
                    <a:pt x="37201" y="889649"/>
                  </a:lnTo>
                  <a:lnTo>
                    <a:pt x="77570" y="916865"/>
                  </a:lnTo>
                  <a:lnTo>
                    <a:pt x="127000" y="926846"/>
                  </a:lnTo>
                  <a:lnTo>
                    <a:pt x="4786083" y="926846"/>
                  </a:lnTo>
                  <a:lnTo>
                    <a:pt x="4835518" y="916865"/>
                  </a:lnTo>
                  <a:lnTo>
                    <a:pt x="4875887" y="889649"/>
                  </a:lnTo>
                  <a:lnTo>
                    <a:pt x="4903103" y="849280"/>
                  </a:lnTo>
                  <a:lnTo>
                    <a:pt x="4913083" y="799846"/>
                  </a:lnTo>
                  <a:lnTo>
                    <a:pt x="4913083" y="127000"/>
                  </a:lnTo>
                  <a:lnTo>
                    <a:pt x="4903103" y="77565"/>
                  </a:lnTo>
                  <a:lnTo>
                    <a:pt x="4875887" y="37196"/>
                  </a:lnTo>
                  <a:lnTo>
                    <a:pt x="4835518" y="9980"/>
                  </a:lnTo>
                  <a:lnTo>
                    <a:pt x="4786083" y="0"/>
                  </a:lnTo>
                  <a:close/>
                </a:path>
              </a:pathLst>
            </a:custGeom>
            <a:solidFill>
              <a:srgbClr val="B49CBF"/>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sp>
          <p:nvSpPr>
            <p:cNvPr id="483" name="Google Shape;483;p52"/>
            <p:cNvSpPr/>
            <p:nvPr/>
          </p:nvSpPr>
          <p:spPr>
            <a:xfrm>
              <a:off x="595106" y="2584576"/>
              <a:ext cx="4913630" cy="927100"/>
            </a:xfrm>
            <a:custGeom>
              <a:avLst/>
              <a:gdLst/>
              <a:ahLst/>
              <a:cxnLst/>
              <a:rect l="l" t="t" r="r" b="b"/>
              <a:pathLst>
                <a:path w="4913630" h="927100" extrusionOk="0">
                  <a:moveTo>
                    <a:pt x="4786083" y="926846"/>
                  </a:moveTo>
                  <a:lnTo>
                    <a:pt x="127000" y="926846"/>
                  </a:lnTo>
                  <a:lnTo>
                    <a:pt x="77570" y="916865"/>
                  </a:lnTo>
                  <a:lnTo>
                    <a:pt x="37201" y="889649"/>
                  </a:lnTo>
                  <a:lnTo>
                    <a:pt x="9981" y="849280"/>
                  </a:lnTo>
                  <a:lnTo>
                    <a:pt x="0" y="799846"/>
                  </a:lnTo>
                  <a:lnTo>
                    <a:pt x="0" y="127000"/>
                  </a:lnTo>
                  <a:lnTo>
                    <a:pt x="9981" y="77565"/>
                  </a:lnTo>
                  <a:lnTo>
                    <a:pt x="37201" y="37196"/>
                  </a:lnTo>
                  <a:lnTo>
                    <a:pt x="77570" y="9980"/>
                  </a:lnTo>
                  <a:lnTo>
                    <a:pt x="127000" y="0"/>
                  </a:lnTo>
                  <a:lnTo>
                    <a:pt x="4786083" y="0"/>
                  </a:lnTo>
                  <a:lnTo>
                    <a:pt x="4835518" y="9980"/>
                  </a:lnTo>
                  <a:lnTo>
                    <a:pt x="4875887" y="37196"/>
                  </a:lnTo>
                  <a:lnTo>
                    <a:pt x="4903103" y="77565"/>
                  </a:lnTo>
                  <a:lnTo>
                    <a:pt x="4913083" y="127000"/>
                  </a:lnTo>
                  <a:lnTo>
                    <a:pt x="4913083" y="799846"/>
                  </a:lnTo>
                  <a:lnTo>
                    <a:pt x="4903103" y="849280"/>
                  </a:lnTo>
                  <a:lnTo>
                    <a:pt x="4875887" y="889649"/>
                  </a:lnTo>
                  <a:lnTo>
                    <a:pt x="4835518" y="916865"/>
                  </a:lnTo>
                  <a:lnTo>
                    <a:pt x="4786083" y="926846"/>
                  </a:lnTo>
                  <a:close/>
                </a:path>
              </a:pathLst>
            </a:custGeom>
            <a:solidFill>
              <a:srgbClr val="B49CBF"/>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grpSp>
      <p:grpSp>
        <p:nvGrpSpPr>
          <p:cNvPr id="484" name="Google Shape;484;p52"/>
          <p:cNvGrpSpPr/>
          <p:nvPr/>
        </p:nvGrpSpPr>
        <p:grpSpPr>
          <a:xfrm>
            <a:off x="8267794" y="3723110"/>
            <a:ext cx="3470006" cy="785068"/>
            <a:chOff x="595106" y="3625355"/>
            <a:chExt cx="4913630" cy="927100"/>
          </a:xfrm>
        </p:grpSpPr>
        <p:sp>
          <p:nvSpPr>
            <p:cNvPr id="485" name="Google Shape;485;p52"/>
            <p:cNvSpPr/>
            <p:nvPr/>
          </p:nvSpPr>
          <p:spPr>
            <a:xfrm>
              <a:off x="595106" y="3625355"/>
              <a:ext cx="4913630" cy="927100"/>
            </a:xfrm>
            <a:custGeom>
              <a:avLst/>
              <a:gdLst/>
              <a:ahLst/>
              <a:cxnLst/>
              <a:rect l="l" t="t" r="r" b="b"/>
              <a:pathLst>
                <a:path w="4913630" h="927100" extrusionOk="0">
                  <a:moveTo>
                    <a:pt x="4786083" y="0"/>
                  </a:moveTo>
                  <a:lnTo>
                    <a:pt x="127000" y="0"/>
                  </a:lnTo>
                  <a:lnTo>
                    <a:pt x="77570" y="9980"/>
                  </a:lnTo>
                  <a:lnTo>
                    <a:pt x="37201" y="37196"/>
                  </a:lnTo>
                  <a:lnTo>
                    <a:pt x="9981" y="77565"/>
                  </a:lnTo>
                  <a:lnTo>
                    <a:pt x="0" y="127000"/>
                  </a:lnTo>
                  <a:lnTo>
                    <a:pt x="0" y="799846"/>
                  </a:lnTo>
                  <a:lnTo>
                    <a:pt x="9981" y="849280"/>
                  </a:lnTo>
                  <a:lnTo>
                    <a:pt x="37201" y="889649"/>
                  </a:lnTo>
                  <a:lnTo>
                    <a:pt x="77570" y="916865"/>
                  </a:lnTo>
                  <a:lnTo>
                    <a:pt x="127000" y="926846"/>
                  </a:lnTo>
                  <a:lnTo>
                    <a:pt x="4786083" y="926846"/>
                  </a:lnTo>
                  <a:lnTo>
                    <a:pt x="4835518" y="916865"/>
                  </a:lnTo>
                  <a:lnTo>
                    <a:pt x="4875887" y="889649"/>
                  </a:lnTo>
                  <a:lnTo>
                    <a:pt x="4903103" y="849280"/>
                  </a:lnTo>
                  <a:lnTo>
                    <a:pt x="4913083" y="799846"/>
                  </a:lnTo>
                  <a:lnTo>
                    <a:pt x="4913083" y="127000"/>
                  </a:lnTo>
                  <a:lnTo>
                    <a:pt x="4903103" y="77565"/>
                  </a:lnTo>
                  <a:lnTo>
                    <a:pt x="4875887" y="37196"/>
                  </a:lnTo>
                  <a:lnTo>
                    <a:pt x="4835518" y="9980"/>
                  </a:lnTo>
                  <a:lnTo>
                    <a:pt x="4786083" y="0"/>
                  </a:lnTo>
                  <a:close/>
                </a:path>
              </a:pathLst>
            </a:custGeom>
            <a:solidFill>
              <a:srgbClr val="B49CBF"/>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sp>
          <p:nvSpPr>
            <p:cNvPr id="486" name="Google Shape;486;p52"/>
            <p:cNvSpPr/>
            <p:nvPr/>
          </p:nvSpPr>
          <p:spPr>
            <a:xfrm>
              <a:off x="595106" y="3625355"/>
              <a:ext cx="4913630" cy="927100"/>
            </a:xfrm>
            <a:custGeom>
              <a:avLst/>
              <a:gdLst/>
              <a:ahLst/>
              <a:cxnLst/>
              <a:rect l="l" t="t" r="r" b="b"/>
              <a:pathLst>
                <a:path w="4913630" h="927100" extrusionOk="0">
                  <a:moveTo>
                    <a:pt x="4786083" y="926846"/>
                  </a:moveTo>
                  <a:lnTo>
                    <a:pt x="127000" y="926846"/>
                  </a:lnTo>
                  <a:lnTo>
                    <a:pt x="77570" y="916865"/>
                  </a:lnTo>
                  <a:lnTo>
                    <a:pt x="37201" y="889649"/>
                  </a:lnTo>
                  <a:lnTo>
                    <a:pt x="9981" y="849280"/>
                  </a:lnTo>
                  <a:lnTo>
                    <a:pt x="0" y="799846"/>
                  </a:lnTo>
                  <a:lnTo>
                    <a:pt x="0" y="127000"/>
                  </a:lnTo>
                  <a:lnTo>
                    <a:pt x="9981" y="77565"/>
                  </a:lnTo>
                  <a:lnTo>
                    <a:pt x="37201" y="37196"/>
                  </a:lnTo>
                  <a:lnTo>
                    <a:pt x="77570" y="9980"/>
                  </a:lnTo>
                  <a:lnTo>
                    <a:pt x="127000" y="0"/>
                  </a:lnTo>
                  <a:lnTo>
                    <a:pt x="4786083" y="0"/>
                  </a:lnTo>
                  <a:lnTo>
                    <a:pt x="4835518" y="9980"/>
                  </a:lnTo>
                  <a:lnTo>
                    <a:pt x="4875887" y="37196"/>
                  </a:lnTo>
                  <a:lnTo>
                    <a:pt x="4903103" y="77565"/>
                  </a:lnTo>
                  <a:lnTo>
                    <a:pt x="4913083" y="127000"/>
                  </a:lnTo>
                  <a:lnTo>
                    <a:pt x="4913083" y="799846"/>
                  </a:lnTo>
                  <a:lnTo>
                    <a:pt x="4903103" y="849280"/>
                  </a:lnTo>
                  <a:lnTo>
                    <a:pt x="4875887" y="889649"/>
                  </a:lnTo>
                  <a:lnTo>
                    <a:pt x="4835518" y="916865"/>
                  </a:lnTo>
                  <a:lnTo>
                    <a:pt x="4786083" y="926846"/>
                  </a:lnTo>
                  <a:close/>
                </a:path>
              </a:pathLst>
            </a:custGeom>
            <a:solidFill>
              <a:srgbClr val="B49CBF"/>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grpSp>
      <p:grpSp>
        <p:nvGrpSpPr>
          <p:cNvPr id="487" name="Google Shape;487;p52"/>
          <p:cNvGrpSpPr/>
          <p:nvPr/>
        </p:nvGrpSpPr>
        <p:grpSpPr>
          <a:xfrm>
            <a:off x="8267794" y="4604443"/>
            <a:ext cx="3470006" cy="785068"/>
            <a:chOff x="595106" y="4666136"/>
            <a:chExt cx="4913630" cy="927100"/>
          </a:xfrm>
        </p:grpSpPr>
        <p:sp>
          <p:nvSpPr>
            <p:cNvPr id="488" name="Google Shape;488;p52"/>
            <p:cNvSpPr/>
            <p:nvPr/>
          </p:nvSpPr>
          <p:spPr>
            <a:xfrm>
              <a:off x="595106" y="4666136"/>
              <a:ext cx="4913630" cy="927100"/>
            </a:xfrm>
            <a:custGeom>
              <a:avLst/>
              <a:gdLst/>
              <a:ahLst/>
              <a:cxnLst/>
              <a:rect l="l" t="t" r="r" b="b"/>
              <a:pathLst>
                <a:path w="4913630" h="927100" extrusionOk="0">
                  <a:moveTo>
                    <a:pt x="4786083" y="0"/>
                  </a:moveTo>
                  <a:lnTo>
                    <a:pt x="127000" y="0"/>
                  </a:lnTo>
                  <a:lnTo>
                    <a:pt x="77570" y="9980"/>
                  </a:lnTo>
                  <a:lnTo>
                    <a:pt x="37201" y="37196"/>
                  </a:lnTo>
                  <a:lnTo>
                    <a:pt x="9981" y="77565"/>
                  </a:lnTo>
                  <a:lnTo>
                    <a:pt x="0" y="126999"/>
                  </a:lnTo>
                  <a:lnTo>
                    <a:pt x="0" y="799845"/>
                  </a:lnTo>
                  <a:lnTo>
                    <a:pt x="9981" y="849280"/>
                  </a:lnTo>
                  <a:lnTo>
                    <a:pt x="37201" y="889649"/>
                  </a:lnTo>
                  <a:lnTo>
                    <a:pt x="77570" y="916865"/>
                  </a:lnTo>
                  <a:lnTo>
                    <a:pt x="127000" y="926845"/>
                  </a:lnTo>
                  <a:lnTo>
                    <a:pt x="4786083" y="926845"/>
                  </a:lnTo>
                  <a:lnTo>
                    <a:pt x="4835518" y="916865"/>
                  </a:lnTo>
                  <a:lnTo>
                    <a:pt x="4875887" y="889649"/>
                  </a:lnTo>
                  <a:lnTo>
                    <a:pt x="4903103" y="849280"/>
                  </a:lnTo>
                  <a:lnTo>
                    <a:pt x="4913083" y="799845"/>
                  </a:lnTo>
                  <a:lnTo>
                    <a:pt x="4913083" y="126999"/>
                  </a:lnTo>
                  <a:lnTo>
                    <a:pt x="4903103" y="77565"/>
                  </a:lnTo>
                  <a:lnTo>
                    <a:pt x="4875887" y="37196"/>
                  </a:lnTo>
                  <a:lnTo>
                    <a:pt x="4835518" y="9980"/>
                  </a:lnTo>
                  <a:lnTo>
                    <a:pt x="4786083" y="0"/>
                  </a:lnTo>
                  <a:close/>
                </a:path>
              </a:pathLst>
            </a:custGeom>
            <a:solidFill>
              <a:srgbClr val="B49CBF"/>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sp>
          <p:nvSpPr>
            <p:cNvPr id="489" name="Google Shape;489;p52"/>
            <p:cNvSpPr/>
            <p:nvPr/>
          </p:nvSpPr>
          <p:spPr>
            <a:xfrm>
              <a:off x="595106" y="4666136"/>
              <a:ext cx="4913630" cy="927100"/>
            </a:xfrm>
            <a:custGeom>
              <a:avLst/>
              <a:gdLst/>
              <a:ahLst/>
              <a:cxnLst/>
              <a:rect l="l" t="t" r="r" b="b"/>
              <a:pathLst>
                <a:path w="4913630" h="927100" extrusionOk="0">
                  <a:moveTo>
                    <a:pt x="4786083" y="926845"/>
                  </a:moveTo>
                  <a:lnTo>
                    <a:pt x="127000" y="926845"/>
                  </a:lnTo>
                  <a:lnTo>
                    <a:pt x="77570" y="916865"/>
                  </a:lnTo>
                  <a:lnTo>
                    <a:pt x="37201" y="889649"/>
                  </a:lnTo>
                  <a:lnTo>
                    <a:pt x="9981" y="849280"/>
                  </a:lnTo>
                  <a:lnTo>
                    <a:pt x="0" y="799845"/>
                  </a:lnTo>
                  <a:lnTo>
                    <a:pt x="0" y="126999"/>
                  </a:lnTo>
                  <a:lnTo>
                    <a:pt x="9981" y="77565"/>
                  </a:lnTo>
                  <a:lnTo>
                    <a:pt x="37201" y="37196"/>
                  </a:lnTo>
                  <a:lnTo>
                    <a:pt x="77570" y="9980"/>
                  </a:lnTo>
                  <a:lnTo>
                    <a:pt x="127000" y="0"/>
                  </a:lnTo>
                  <a:lnTo>
                    <a:pt x="4786083" y="0"/>
                  </a:lnTo>
                  <a:lnTo>
                    <a:pt x="4835518" y="9980"/>
                  </a:lnTo>
                  <a:lnTo>
                    <a:pt x="4875887" y="37196"/>
                  </a:lnTo>
                  <a:lnTo>
                    <a:pt x="4903103" y="77565"/>
                  </a:lnTo>
                  <a:lnTo>
                    <a:pt x="4913083" y="126999"/>
                  </a:lnTo>
                  <a:lnTo>
                    <a:pt x="4913083" y="799845"/>
                  </a:lnTo>
                  <a:lnTo>
                    <a:pt x="4903103" y="849280"/>
                  </a:lnTo>
                  <a:lnTo>
                    <a:pt x="4875887" y="889649"/>
                  </a:lnTo>
                  <a:lnTo>
                    <a:pt x="4835518" y="916865"/>
                  </a:lnTo>
                  <a:lnTo>
                    <a:pt x="4786083" y="926845"/>
                  </a:lnTo>
                  <a:close/>
                </a:path>
              </a:pathLst>
            </a:custGeom>
            <a:solidFill>
              <a:srgbClr val="B49CBF"/>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grpSp>
      <p:grpSp>
        <p:nvGrpSpPr>
          <p:cNvPr id="490" name="Google Shape;490;p52"/>
          <p:cNvGrpSpPr/>
          <p:nvPr/>
        </p:nvGrpSpPr>
        <p:grpSpPr>
          <a:xfrm>
            <a:off x="4576950" y="1960446"/>
            <a:ext cx="3470006" cy="785068"/>
            <a:chOff x="5619198" y="1543796"/>
            <a:chExt cx="4913630" cy="927100"/>
          </a:xfrm>
        </p:grpSpPr>
        <p:sp>
          <p:nvSpPr>
            <p:cNvPr id="491" name="Google Shape;491;p52"/>
            <p:cNvSpPr/>
            <p:nvPr/>
          </p:nvSpPr>
          <p:spPr>
            <a:xfrm>
              <a:off x="5619198" y="1543796"/>
              <a:ext cx="4913630" cy="927100"/>
            </a:xfrm>
            <a:custGeom>
              <a:avLst/>
              <a:gdLst/>
              <a:ahLst/>
              <a:cxnLst/>
              <a:rect l="l" t="t" r="r" b="b"/>
              <a:pathLst>
                <a:path w="4913630" h="927100" extrusionOk="0">
                  <a:moveTo>
                    <a:pt x="4786083" y="0"/>
                  </a:moveTo>
                  <a:lnTo>
                    <a:pt x="127000" y="0"/>
                  </a:lnTo>
                  <a:lnTo>
                    <a:pt x="77570" y="9980"/>
                  </a:lnTo>
                  <a:lnTo>
                    <a:pt x="37201" y="37196"/>
                  </a:lnTo>
                  <a:lnTo>
                    <a:pt x="9981" y="77565"/>
                  </a:lnTo>
                  <a:lnTo>
                    <a:pt x="0" y="127000"/>
                  </a:lnTo>
                  <a:lnTo>
                    <a:pt x="0" y="799846"/>
                  </a:lnTo>
                  <a:lnTo>
                    <a:pt x="9981" y="849280"/>
                  </a:lnTo>
                  <a:lnTo>
                    <a:pt x="37201" y="889649"/>
                  </a:lnTo>
                  <a:lnTo>
                    <a:pt x="77570" y="916865"/>
                  </a:lnTo>
                  <a:lnTo>
                    <a:pt x="127000" y="926846"/>
                  </a:lnTo>
                  <a:lnTo>
                    <a:pt x="4786083" y="926846"/>
                  </a:lnTo>
                  <a:lnTo>
                    <a:pt x="4835518" y="916865"/>
                  </a:lnTo>
                  <a:lnTo>
                    <a:pt x="4875887" y="889649"/>
                  </a:lnTo>
                  <a:lnTo>
                    <a:pt x="4903103" y="849280"/>
                  </a:lnTo>
                  <a:lnTo>
                    <a:pt x="4913083" y="799846"/>
                  </a:lnTo>
                  <a:lnTo>
                    <a:pt x="4913083" y="127000"/>
                  </a:lnTo>
                  <a:lnTo>
                    <a:pt x="4903103" y="77565"/>
                  </a:lnTo>
                  <a:lnTo>
                    <a:pt x="4875887" y="37196"/>
                  </a:lnTo>
                  <a:lnTo>
                    <a:pt x="4835518" y="9980"/>
                  </a:lnTo>
                  <a:lnTo>
                    <a:pt x="4786083" y="0"/>
                  </a:lnTo>
                  <a:close/>
                </a:path>
              </a:pathLst>
            </a:custGeom>
            <a:solidFill>
              <a:srgbClr val="B49CBF"/>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sp>
          <p:nvSpPr>
            <p:cNvPr id="492" name="Google Shape;492;p52"/>
            <p:cNvSpPr/>
            <p:nvPr/>
          </p:nvSpPr>
          <p:spPr>
            <a:xfrm>
              <a:off x="5619198" y="1543796"/>
              <a:ext cx="4913630" cy="927100"/>
            </a:xfrm>
            <a:custGeom>
              <a:avLst/>
              <a:gdLst/>
              <a:ahLst/>
              <a:cxnLst/>
              <a:rect l="l" t="t" r="r" b="b"/>
              <a:pathLst>
                <a:path w="4913630" h="927100" extrusionOk="0">
                  <a:moveTo>
                    <a:pt x="4786083" y="926846"/>
                  </a:moveTo>
                  <a:lnTo>
                    <a:pt x="127000" y="926846"/>
                  </a:lnTo>
                  <a:lnTo>
                    <a:pt x="77570" y="916865"/>
                  </a:lnTo>
                  <a:lnTo>
                    <a:pt x="37201" y="889649"/>
                  </a:lnTo>
                  <a:lnTo>
                    <a:pt x="9981" y="849280"/>
                  </a:lnTo>
                  <a:lnTo>
                    <a:pt x="0" y="799846"/>
                  </a:lnTo>
                  <a:lnTo>
                    <a:pt x="0" y="127000"/>
                  </a:lnTo>
                  <a:lnTo>
                    <a:pt x="9981" y="77565"/>
                  </a:lnTo>
                  <a:lnTo>
                    <a:pt x="37201" y="37196"/>
                  </a:lnTo>
                  <a:lnTo>
                    <a:pt x="77570" y="9980"/>
                  </a:lnTo>
                  <a:lnTo>
                    <a:pt x="127000" y="0"/>
                  </a:lnTo>
                  <a:lnTo>
                    <a:pt x="4786083" y="0"/>
                  </a:lnTo>
                  <a:lnTo>
                    <a:pt x="4835518" y="9980"/>
                  </a:lnTo>
                  <a:lnTo>
                    <a:pt x="4875887" y="37196"/>
                  </a:lnTo>
                  <a:lnTo>
                    <a:pt x="4903103" y="77565"/>
                  </a:lnTo>
                  <a:lnTo>
                    <a:pt x="4913083" y="127000"/>
                  </a:lnTo>
                  <a:lnTo>
                    <a:pt x="4913083" y="799846"/>
                  </a:lnTo>
                  <a:lnTo>
                    <a:pt x="4903103" y="849280"/>
                  </a:lnTo>
                  <a:lnTo>
                    <a:pt x="4875887" y="889649"/>
                  </a:lnTo>
                  <a:lnTo>
                    <a:pt x="4835518" y="916865"/>
                  </a:lnTo>
                  <a:lnTo>
                    <a:pt x="4786083" y="926846"/>
                  </a:lnTo>
                  <a:close/>
                </a:path>
              </a:pathLst>
            </a:custGeom>
            <a:solidFill>
              <a:srgbClr val="B49CBF"/>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grpSp>
      <p:grpSp>
        <p:nvGrpSpPr>
          <p:cNvPr id="493" name="Google Shape;493;p52"/>
          <p:cNvGrpSpPr/>
          <p:nvPr/>
        </p:nvGrpSpPr>
        <p:grpSpPr>
          <a:xfrm>
            <a:off x="4576950" y="2841778"/>
            <a:ext cx="3470006" cy="785068"/>
            <a:chOff x="5619198" y="2584576"/>
            <a:chExt cx="4913630" cy="927100"/>
          </a:xfrm>
        </p:grpSpPr>
        <p:sp>
          <p:nvSpPr>
            <p:cNvPr id="494" name="Google Shape;494;p52"/>
            <p:cNvSpPr/>
            <p:nvPr/>
          </p:nvSpPr>
          <p:spPr>
            <a:xfrm>
              <a:off x="5619198" y="2584576"/>
              <a:ext cx="4913630" cy="927100"/>
            </a:xfrm>
            <a:custGeom>
              <a:avLst/>
              <a:gdLst/>
              <a:ahLst/>
              <a:cxnLst/>
              <a:rect l="l" t="t" r="r" b="b"/>
              <a:pathLst>
                <a:path w="4913630" h="927100" extrusionOk="0">
                  <a:moveTo>
                    <a:pt x="4786083" y="0"/>
                  </a:moveTo>
                  <a:lnTo>
                    <a:pt x="127000" y="0"/>
                  </a:lnTo>
                  <a:lnTo>
                    <a:pt x="77570" y="9980"/>
                  </a:lnTo>
                  <a:lnTo>
                    <a:pt x="37201" y="37196"/>
                  </a:lnTo>
                  <a:lnTo>
                    <a:pt x="9981" y="77565"/>
                  </a:lnTo>
                  <a:lnTo>
                    <a:pt x="0" y="127000"/>
                  </a:lnTo>
                  <a:lnTo>
                    <a:pt x="0" y="799846"/>
                  </a:lnTo>
                  <a:lnTo>
                    <a:pt x="9981" y="849280"/>
                  </a:lnTo>
                  <a:lnTo>
                    <a:pt x="37201" y="889649"/>
                  </a:lnTo>
                  <a:lnTo>
                    <a:pt x="77570" y="916865"/>
                  </a:lnTo>
                  <a:lnTo>
                    <a:pt x="127000" y="926846"/>
                  </a:lnTo>
                  <a:lnTo>
                    <a:pt x="4786083" y="926846"/>
                  </a:lnTo>
                  <a:lnTo>
                    <a:pt x="4835518" y="916865"/>
                  </a:lnTo>
                  <a:lnTo>
                    <a:pt x="4875887" y="889649"/>
                  </a:lnTo>
                  <a:lnTo>
                    <a:pt x="4903103" y="849280"/>
                  </a:lnTo>
                  <a:lnTo>
                    <a:pt x="4913083" y="799846"/>
                  </a:lnTo>
                  <a:lnTo>
                    <a:pt x="4913083" y="127000"/>
                  </a:lnTo>
                  <a:lnTo>
                    <a:pt x="4903103" y="77565"/>
                  </a:lnTo>
                  <a:lnTo>
                    <a:pt x="4875887" y="37196"/>
                  </a:lnTo>
                  <a:lnTo>
                    <a:pt x="4835518" y="9980"/>
                  </a:lnTo>
                  <a:lnTo>
                    <a:pt x="4786083" y="0"/>
                  </a:lnTo>
                  <a:close/>
                </a:path>
              </a:pathLst>
            </a:custGeom>
            <a:solidFill>
              <a:srgbClr val="B49CBF"/>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sp>
          <p:nvSpPr>
            <p:cNvPr id="495" name="Google Shape;495;p52"/>
            <p:cNvSpPr/>
            <p:nvPr/>
          </p:nvSpPr>
          <p:spPr>
            <a:xfrm>
              <a:off x="5619198" y="2584576"/>
              <a:ext cx="4913630" cy="927100"/>
            </a:xfrm>
            <a:custGeom>
              <a:avLst/>
              <a:gdLst/>
              <a:ahLst/>
              <a:cxnLst/>
              <a:rect l="l" t="t" r="r" b="b"/>
              <a:pathLst>
                <a:path w="4913630" h="927100" extrusionOk="0">
                  <a:moveTo>
                    <a:pt x="4786083" y="926846"/>
                  </a:moveTo>
                  <a:lnTo>
                    <a:pt x="127000" y="926846"/>
                  </a:lnTo>
                  <a:lnTo>
                    <a:pt x="77570" y="916865"/>
                  </a:lnTo>
                  <a:lnTo>
                    <a:pt x="37201" y="889649"/>
                  </a:lnTo>
                  <a:lnTo>
                    <a:pt x="9981" y="849280"/>
                  </a:lnTo>
                  <a:lnTo>
                    <a:pt x="0" y="799846"/>
                  </a:lnTo>
                  <a:lnTo>
                    <a:pt x="0" y="127000"/>
                  </a:lnTo>
                  <a:lnTo>
                    <a:pt x="9981" y="77565"/>
                  </a:lnTo>
                  <a:lnTo>
                    <a:pt x="37201" y="37196"/>
                  </a:lnTo>
                  <a:lnTo>
                    <a:pt x="77570" y="9980"/>
                  </a:lnTo>
                  <a:lnTo>
                    <a:pt x="127000" y="0"/>
                  </a:lnTo>
                  <a:lnTo>
                    <a:pt x="4786083" y="0"/>
                  </a:lnTo>
                  <a:lnTo>
                    <a:pt x="4835518" y="9980"/>
                  </a:lnTo>
                  <a:lnTo>
                    <a:pt x="4875887" y="37196"/>
                  </a:lnTo>
                  <a:lnTo>
                    <a:pt x="4903103" y="77565"/>
                  </a:lnTo>
                  <a:lnTo>
                    <a:pt x="4913083" y="127000"/>
                  </a:lnTo>
                  <a:lnTo>
                    <a:pt x="4913083" y="799846"/>
                  </a:lnTo>
                  <a:lnTo>
                    <a:pt x="4903103" y="849280"/>
                  </a:lnTo>
                  <a:lnTo>
                    <a:pt x="4875887" y="889649"/>
                  </a:lnTo>
                  <a:lnTo>
                    <a:pt x="4835518" y="916865"/>
                  </a:lnTo>
                  <a:lnTo>
                    <a:pt x="4786083" y="926846"/>
                  </a:lnTo>
                  <a:close/>
                </a:path>
              </a:pathLst>
            </a:custGeom>
            <a:solidFill>
              <a:srgbClr val="B49CBF"/>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grpSp>
      <p:grpSp>
        <p:nvGrpSpPr>
          <p:cNvPr id="496" name="Google Shape;496;p52"/>
          <p:cNvGrpSpPr/>
          <p:nvPr/>
        </p:nvGrpSpPr>
        <p:grpSpPr>
          <a:xfrm>
            <a:off x="4576950" y="3723110"/>
            <a:ext cx="3470006" cy="785068"/>
            <a:chOff x="5619198" y="3625355"/>
            <a:chExt cx="4913630" cy="927100"/>
          </a:xfrm>
        </p:grpSpPr>
        <p:sp>
          <p:nvSpPr>
            <p:cNvPr id="497" name="Google Shape;497;p52"/>
            <p:cNvSpPr/>
            <p:nvPr/>
          </p:nvSpPr>
          <p:spPr>
            <a:xfrm>
              <a:off x="5619198" y="3625355"/>
              <a:ext cx="4913630" cy="927100"/>
            </a:xfrm>
            <a:custGeom>
              <a:avLst/>
              <a:gdLst/>
              <a:ahLst/>
              <a:cxnLst/>
              <a:rect l="l" t="t" r="r" b="b"/>
              <a:pathLst>
                <a:path w="4913630" h="927100" extrusionOk="0">
                  <a:moveTo>
                    <a:pt x="4786083" y="0"/>
                  </a:moveTo>
                  <a:lnTo>
                    <a:pt x="127000" y="0"/>
                  </a:lnTo>
                  <a:lnTo>
                    <a:pt x="77570" y="9980"/>
                  </a:lnTo>
                  <a:lnTo>
                    <a:pt x="37201" y="37196"/>
                  </a:lnTo>
                  <a:lnTo>
                    <a:pt x="9981" y="77565"/>
                  </a:lnTo>
                  <a:lnTo>
                    <a:pt x="0" y="127000"/>
                  </a:lnTo>
                  <a:lnTo>
                    <a:pt x="0" y="799846"/>
                  </a:lnTo>
                  <a:lnTo>
                    <a:pt x="9981" y="849280"/>
                  </a:lnTo>
                  <a:lnTo>
                    <a:pt x="37201" y="889649"/>
                  </a:lnTo>
                  <a:lnTo>
                    <a:pt x="77570" y="916865"/>
                  </a:lnTo>
                  <a:lnTo>
                    <a:pt x="127000" y="926846"/>
                  </a:lnTo>
                  <a:lnTo>
                    <a:pt x="4786083" y="926846"/>
                  </a:lnTo>
                  <a:lnTo>
                    <a:pt x="4835518" y="916865"/>
                  </a:lnTo>
                  <a:lnTo>
                    <a:pt x="4875887" y="889649"/>
                  </a:lnTo>
                  <a:lnTo>
                    <a:pt x="4903103" y="849280"/>
                  </a:lnTo>
                  <a:lnTo>
                    <a:pt x="4913083" y="799846"/>
                  </a:lnTo>
                  <a:lnTo>
                    <a:pt x="4913083" y="127000"/>
                  </a:lnTo>
                  <a:lnTo>
                    <a:pt x="4903103" y="77565"/>
                  </a:lnTo>
                  <a:lnTo>
                    <a:pt x="4875887" y="37196"/>
                  </a:lnTo>
                  <a:lnTo>
                    <a:pt x="4835518" y="9980"/>
                  </a:lnTo>
                  <a:lnTo>
                    <a:pt x="4786083" y="0"/>
                  </a:lnTo>
                  <a:close/>
                </a:path>
              </a:pathLst>
            </a:custGeom>
            <a:solidFill>
              <a:srgbClr val="B49CBF"/>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sp>
          <p:nvSpPr>
            <p:cNvPr id="498" name="Google Shape;498;p52"/>
            <p:cNvSpPr/>
            <p:nvPr/>
          </p:nvSpPr>
          <p:spPr>
            <a:xfrm>
              <a:off x="5619198" y="3625355"/>
              <a:ext cx="4913630" cy="927100"/>
            </a:xfrm>
            <a:custGeom>
              <a:avLst/>
              <a:gdLst/>
              <a:ahLst/>
              <a:cxnLst/>
              <a:rect l="l" t="t" r="r" b="b"/>
              <a:pathLst>
                <a:path w="4913630" h="927100" extrusionOk="0">
                  <a:moveTo>
                    <a:pt x="4786083" y="926846"/>
                  </a:moveTo>
                  <a:lnTo>
                    <a:pt x="127000" y="926846"/>
                  </a:lnTo>
                  <a:lnTo>
                    <a:pt x="77570" y="916865"/>
                  </a:lnTo>
                  <a:lnTo>
                    <a:pt x="37201" y="889649"/>
                  </a:lnTo>
                  <a:lnTo>
                    <a:pt x="9981" y="849280"/>
                  </a:lnTo>
                  <a:lnTo>
                    <a:pt x="0" y="799846"/>
                  </a:lnTo>
                  <a:lnTo>
                    <a:pt x="0" y="127000"/>
                  </a:lnTo>
                  <a:lnTo>
                    <a:pt x="9981" y="77565"/>
                  </a:lnTo>
                  <a:lnTo>
                    <a:pt x="37201" y="37196"/>
                  </a:lnTo>
                  <a:lnTo>
                    <a:pt x="77570" y="9980"/>
                  </a:lnTo>
                  <a:lnTo>
                    <a:pt x="127000" y="0"/>
                  </a:lnTo>
                  <a:lnTo>
                    <a:pt x="4786083" y="0"/>
                  </a:lnTo>
                  <a:lnTo>
                    <a:pt x="4835518" y="9980"/>
                  </a:lnTo>
                  <a:lnTo>
                    <a:pt x="4875887" y="37196"/>
                  </a:lnTo>
                  <a:lnTo>
                    <a:pt x="4903103" y="77565"/>
                  </a:lnTo>
                  <a:lnTo>
                    <a:pt x="4913083" y="127000"/>
                  </a:lnTo>
                  <a:lnTo>
                    <a:pt x="4913083" y="799846"/>
                  </a:lnTo>
                  <a:lnTo>
                    <a:pt x="4903103" y="849280"/>
                  </a:lnTo>
                  <a:lnTo>
                    <a:pt x="4875887" y="889649"/>
                  </a:lnTo>
                  <a:lnTo>
                    <a:pt x="4835518" y="916865"/>
                  </a:lnTo>
                  <a:lnTo>
                    <a:pt x="4786083" y="926846"/>
                  </a:lnTo>
                  <a:close/>
                </a:path>
              </a:pathLst>
            </a:custGeom>
            <a:solidFill>
              <a:srgbClr val="B49CBF"/>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grpSp>
      <p:grpSp>
        <p:nvGrpSpPr>
          <p:cNvPr id="499" name="Google Shape;499;p52"/>
          <p:cNvGrpSpPr/>
          <p:nvPr/>
        </p:nvGrpSpPr>
        <p:grpSpPr>
          <a:xfrm>
            <a:off x="4576950" y="4604443"/>
            <a:ext cx="3470006" cy="785068"/>
            <a:chOff x="5619198" y="4666136"/>
            <a:chExt cx="4913630" cy="927100"/>
          </a:xfrm>
        </p:grpSpPr>
        <p:sp>
          <p:nvSpPr>
            <p:cNvPr id="500" name="Google Shape;500;p52"/>
            <p:cNvSpPr/>
            <p:nvPr/>
          </p:nvSpPr>
          <p:spPr>
            <a:xfrm>
              <a:off x="5619198" y="4666136"/>
              <a:ext cx="4913630" cy="927100"/>
            </a:xfrm>
            <a:custGeom>
              <a:avLst/>
              <a:gdLst/>
              <a:ahLst/>
              <a:cxnLst/>
              <a:rect l="l" t="t" r="r" b="b"/>
              <a:pathLst>
                <a:path w="4913630" h="927100" extrusionOk="0">
                  <a:moveTo>
                    <a:pt x="4786083" y="0"/>
                  </a:moveTo>
                  <a:lnTo>
                    <a:pt x="127000" y="0"/>
                  </a:lnTo>
                  <a:lnTo>
                    <a:pt x="77570" y="9980"/>
                  </a:lnTo>
                  <a:lnTo>
                    <a:pt x="37201" y="37196"/>
                  </a:lnTo>
                  <a:lnTo>
                    <a:pt x="9981" y="77565"/>
                  </a:lnTo>
                  <a:lnTo>
                    <a:pt x="0" y="126999"/>
                  </a:lnTo>
                  <a:lnTo>
                    <a:pt x="0" y="799845"/>
                  </a:lnTo>
                  <a:lnTo>
                    <a:pt x="9981" y="849280"/>
                  </a:lnTo>
                  <a:lnTo>
                    <a:pt x="37201" y="889649"/>
                  </a:lnTo>
                  <a:lnTo>
                    <a:pt x="77570" y="916865"/>
                  </a:lnTo>
                  <a:lnTo>
                    <a:pt x="127000" y="926845"/>
                  </a:lnTo>
                  <a:lnTo>
                    <a:pt x="4786083" y="926845"/>
                  </a:lnTo>
                  <a:lnTo>
                    <a:pt x="4835518" y="916865"/>
                  </a:lnTo>
                  <a:lnTo>
                    <a:pt x="4875887" y="889649"/>
                  </a:lnTo>
                  <a:lnTo>
                    <a:pt x="4903103" y="849280"/>
                  </a:lnTo>
                  <a:lnTo>
                    <a:pt x="4913083" y="799845"/>
                  </a:lnTo>
                  <a:lnTo>
                    <a:pt x="4913083" y="126999"/>
                  </a:lnTo>
                  <a:lnTo>
                    <a:pt x="4903103" y="77565"/>
                  </a:lnTo>
                  <a:lnTo>
                    <a:pt x="4875887" y="37196"/>
                  </a:lnTo>
                  <a:lnTo>
                    <a:pt x="4835518" y="9980"/>
                  </a:lnTo>
                  <a:lnTo>
                    <a:pt x="4786083" y="0"/>
                  </a:lnTo>
                  <a:close/>
                </a:path>
              </a:pathLst>
            </a:custGeom>
            <a:solidFill>
              <a:srgbClr val="B49CBF"/>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sp>
          <p:nvSpPr>
            <p:cNvPr id="501" name="Google Shape;501;p52"/>
            <p:cNvSpPr/>
            <p:nvPr/>
          </p:nvSpPr>
          <p:spPr>
            <a:xfrm>
              <a:off x="5619198" y="4666136"/>
              <a:ext cx="4913630" cy="927100"/>
            </a:xfrm>
            <a:custGeom>
              <a:avLst/>
              <a:gdLst/>
              <a:ahLst/>
              <a:cxnLst/>
              <a:rect l="l" t="t" r="r" b="b"/>
              <a:pathLst>
                <a:path w="4913630" h="927100" extrusionOk="0">
                  <a:moveTo>
                    <a:pt x="4786083" y="926845"/>
                  </a:moveTo>
                  <a:lnTo>
                    <a:pt x="127000" y="926845"/>
                  </a:lnTo>
                  <a:lnTo>
                    <a:pt x="77570" y="916865"/>
                  </a:lnTo>
                  <a:lnTo>
                    <a:pt x="37201" y="889649"/>
                  </a:lnTo>
                  <a:lnTo>
                    <a:pt x="9981" y="849280"/>
                  </a:lnTo>
                  <a:lnTo>
                    <a:pt x="0" y="799845"/>
                  </a:lnTo>
                  <a:lnTo>
                    <a:pt x="0" y="126999"/>
                  </a:lnTo>
                  <a:lnTo>
                    <a:pt x="9981" y="77565"/>
                  </a:lnTo>
                  <a:lnTo>
                    <a:pt x="37201" y="37196"/>
                  </a:lnTo>
                  <a:lnTo>
                    <a:pt x="77570" y="9980"/>
                  </a:lnTo>
                  <a:lnTo>
                    <a:pt x="127000" y="0"/>
                  </a:lnTo>
                  <a:lnTo>
                    <a:pt x="4786083" y="0"/>
                  </a:lnTo>
                  <a:lnTo>
                    <a:pt x="4835518" y="9980"/>
                  </a:lnTo>
                  <a:lnTo>
                    <a:pt x="4875887" y="37196"/>
                  </a:lnTo>
                  <a:lnTo>
                    <a:pt x="4903103" y="77565"/>
                  </a:lnTo>
                  <a:lnTo>
                    <a:pt x="4913083" y="126999"/>
                  </a:lnTo>
                  <a:lnTo>
                    <a:pt x="4913083" y="799845"/>
                  </a:lnTo>
                  <a:lnTo>
                    <a:pt x="4903103" y="849280"/>
                  </a:lnTo>
                  <a:lnTo>
                    <a:pt x="4875887" y="889649"/>
                  </a:lnTo>
                  <a:lnTo>
                    <a:pt x="4835518" y="916865"/>
                  </a:lnTo>
                  <a:lnTo>
                    <a:pt x="4786083" y="926845"/>
                  </a:lnTo>
                  <a:close/>
                </a:path>
              </a:pathLst>
            </a:custGeom>
            <a:solidFill>
              <a:srgbClr val="B49CBF"/>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grpSp>
      <p:pic>
        <p:nvPicPr>
          <p:cNvPr id="502" name="Google Shape;502;p52" title="Middle E Asset 01.png"/>
          <p:cNvPicPr preferRelativeResize="0"/>
          <p:nvPr/>
        </p:nvPicPr>
        <p:blipFill rotWithShape="1">
          <a:blip r:embed="rId3">
            <a:alphaModFix/>
          </a:blip>
          <a:srcRect l="14266" r="52411"/>
          <a:stretch/>
        </p:blipFill>
        <p:spPr>
          <a:xfrm>
            <a:off x="0" y="13617"/>
            <a:ext cx="4060800" cy="6830766"/>
          </a:xfrm>
          <a:prstGeom prst="rect">
            <a:avLst/>
          </a:prstGeom>
          <a:solidFill>
            <a:srgbClr val="4B0550"/>
          </a:solidFill>
          <a:ln>
            <a:noFill/>
          </a:ln>
        </p:spPr>
      </p:pic>
      <p:sp>
        <p:nvSpPr>
          <p:cNvPr id="503" name="Google Shape;503;p52"/>
          <p:cNvSpPr txBox="1">
            <a:spLocks noGrp="1"/>
          </p:cNvSpPr>
          <p:nvPr>
            <p:ph type="title"/>
          </p:nvPr>
        </p:nvSpPr>
        <p:spPr>
          <a:xfrm>
            <a:off x="10163226" y="480718"/>
            <a:ext cx="1561800" cy="501600"/>
          </a:xfrm>
          <a:prstGeom prst="rect">
            <a:avLst/>
          </a:prstGeom>
          <a:noFill/>
          <a:ln>
            <a:noFill/>
          </a:ln>
        </p:spPr>
        <p:txBody>
          <a:bodyPr spcFirstLastPara="1" wrap="square" lIns="0" tIns="8975" rIns="0" bIns="0" anchor="t" anchorCtr="0">
            <a:spAutoFit/>
          </a:bodyPr>
          <a:lstStyle/>
          <a:p>
            <a:pPr marL="8519" lvl="0" indent="0" algn="r" rtl="0">
              <a:lnSpc>
                <a:spcPct val="100000"/>
              </a:lnSpc>
              <a:spcBef>
                <a:spcPts val="0"/>
              </a:spcBef>
              <a:spcAft>
                <a:spcPts val="0"/>
              </a:spcAft>
              <a:buNone/>
            </a:pPr>
            <a:r>
              <a:rPr lang="en-US" sz="3200">
                <a:latin typeface="Optimistic Display"/>
                <a:ea typeface="Optimistic Display"/>
                <a:cs typeface="Optimistic Display"/>
                <a:sym typeface="Optimistic Display"/>
              </a:rPr>
              <a:t>المحاور</a:t>
            </a:r>
            <a:endParaRPr sz="3200">
              <a:latin typeface="Optimistic Display"/>
              <a:ea typeface="Optimistic Display"/>
              <a:cs typeface="Optimistic Display"/>
              <a:sym typeface="Optimistic Display"/>
            </a:endParaRPr>
          </a:p>
        </p:txBody>
      </p:sp>
      <p:grpSp>
        <p:nvGrpSpPr>
          <p:cNvPr id="504" name="Google Shape;504;p52"/>
          <p:cNvGrpSpPr/>
          <p:nvPr/>
        </p:nvGrpSpPr>
        <p:grpSpPr>
          <a:xfrm>
            <a:off x="8228545" y="1913384"/>
            <a:ext cx="3470006" cy="785068"/>
            <a:chOff x="595106" y="1543796"/>
            <a:chExt cx="4913630" cy="927100"/>
          </a:xfrm>
        </p:grpSpPr>
        <p:sp>
          <p:nvSpPr>
            <p:cNvPr id="505" name="Google Shape;505;p52"/>
            <p:cNvSpPr/>
            <p:nvPr/>
          </p:nvSpPr>
          <p:spPr>
            <a:xfrm>
              <a:off x="595106" y="1543796"/>
              <a:ext cx="4913630" cy="927100"/>
            </a:xfrm>
            <a:custGeom>
              <a:avLst/>
              <a:gdLst/>
              <a:ahLst/>
              <a:cxnLst/>
              <a:rect l="l" t="t" r="r" b="b"/>
              <a:pathLst>
                <a:path w="4913630" h="927100" extrusionOk="0">
                  <a:moveTo>
                    <a:pt x="4786083" y="0"/>
                  </a:moveTo>
                  <a:lnTo>
                    <a:pt x="127000" y="0"/>
                  </a:lnTo>
                  <a:lnTo>
                    <a:pt x="77570" y="9980"/>
                  </a:lnTo>
                  <a:lnTo>
                    <a:pt x="37201" y="37196"/>
                  </a:lnTo>
                  <a:lnTo>
                    <a:pt x="9981" y="77565"/>
                  </a:lnTo>
                  <a:lnTo>
                    <a:pt x="0" y="127000"/>
                  </a:lnTo>
                  <a:lnTo>
                    <a:pt x="0" y="799846"/>
                  </a:lnTo>
                  <a:lnTo>
                    <a:pt x="9981" y="849280"/>
                  </a:lnTo>
                  <a:lnTo>
                    <a:pt x="37201" y="889649"/>
                  </a:lnTo>
                  <a:lnTo>
                    <a:pt x="77570" y="916865"/>
                  </a:lnTo>
                  <a:lnTo>
                    <a:pt x="127000" y="926846"/>
                  </a:lnTo>
                  <a:lnTo>
                    <a:pt x="4786083" y="926846"/>
                  </a:lnTo>
                  <a:lnTo>
                    <a:pt x="4835518" y="916865"/>
                  </a:lnTo>
                  <a:lnTo>
                    <a:pt x="4875887" y="889649"/>
                  </a:lnTo>
                  <a:lnTo>
                    <a:pt x="4903103" y="849280"/>
                  </a:lnTo>
                  <a:lnTo>
                    <a:pt x="4913083" y="799846"/>
                  </a:lnTo>
                  <a:lnTo>
                    <a:pt x="4913083" y="127000"/>
                  </a:lnTo>
                  <a:lnTo>
                    <a:pt x="4903103" y="77565"/>
                  </a:lnTo>
                  <a:lnTo>
                    <a:pt x="4875887" y="37196"/>
                  </a:lnTo>
                  <a:lnTo>
                    <a:pt x="4835518" y="9980"/>
                  </a:lnTo>
                  <a:lnTo>
                    <a:pt x="4786083" y="0"/>
                  </a:lnTo>
                  <a:close/>
                </a:path>
              </a:pathLst>
            </a:custGeom>
            <a:solidFill>
              <a:schemeClr val="lt2"/>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sp>
          <p:nvSpPr>
            <p:cNvPr id="506" name="Google Shape;506;p52"/>
            <p:cNvSpPr/>
            <p:nvPr/>
          </p:nvSpPr>
          <p:spPr>
            <a:xfrm>
              <a:off x="595106" y="1543796"/>
              <a:ext cx="4913630" cy="927100"/>
            </a:xfrm>
            <a:custGeom>
              <a:avLst/>
              <a:gdLst/>
              <a:ahLst/>
              <a:cxnLst/>
              <a:rect l="l" t="t" r="r" b="b"/>
              <a:pathLst>
                <a:path w="4913630" h="927100" extrusionOk="0">
                  <a:moveTo>
                    <a:pt x="4786083" y="926846"/>
                  </a:moveTo>
                  <a:lnTo>
                    <a:pt x="127000" y="926846"/>
                  </a:lnTo>
                  <a:lnTo>
                    <a:pt x="77570" y="916865"/>
                  </a:lnTo>
                  <a:lnTo>
                    <a:pt x="37201" y="889649"/>
                  </a:lnTo>
                  <a:lnTo>
                    <a:pt x="9981" y="849280"/>
                  </a:lnTo>
                  <a:lnTo>
                    <a:pt x="0" y="799846"/>
                  </a:lnTo>
                  <a:lnTo>
                    <a:pt x="0" y="127000"/>
                  </a:lnTo>
                  <a:lnTo>
                    <a:pt x="9981" y="77565"/>
                  </a:lnTo>
                  <a:lnTo>
                    <a:pt x="37201" y="37196"/>
                  </a:lnTo>
                  <a:lnTo>
                    <a:pt x="77570" y="9980"/>
                  </a:lnTo>
                  <a:lnTo>
                    <a:pt x="127000" y="0"/>
                  </a:lnTo>
                  <a:lnTo>
                    <a:pt x="4786083" y="0"/>
                  </a:lnTo>
                  <a:lnTo>
                    <a:pt x="4835518" y="9980"/>
                  </a:lnTo>
                  <a:lnTo>
                    <a:pt x="4875887" y="37196"/>
                  </a:lnTo>
                  <a:lnTo>
                    <a:pt x="4903103" y="77565"/>
                  </a:lnTo>
                  <a:lnTo>
                    <a:pt x="4913083" y="127000"/>
                  </a:lnTo>
                  <a:lnTo>
                    <a:pt x="4913083" y="799846"/>
                  </a:lnTo>
                  <a:lnTo>
                    <a:pt x="4903103" y="849280"/>
                  </a:lnTo>
                  <a:lnTo>
                    <a:pt x="4875887" y="889649"/>
                  </a:lnTo>
                  <a:lnTo>
                    <a:pt x="4835518" y="916865"/>
                  </a:lnTo>
                  <a:lnTo>
                    <a:pt x="4786083" y="926846"/>
                  </a:lnTo>
                  <a:close/>
                </a:path>
              </a:pathLst>
            </a:custGeom>
            <a:solidFill>
              <a:schemeClr val="lt2"/>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grpSp>
      <p:grpSp>
        <p:nvGrpSpPr>
          <p:cNvPr id="507" name="Google Shape;507;p52"/>
          <p:cNvGrpSpPr/>
          <p:nvPr/>
        </p:nvGrpSpPr>
        <p:grpSpPr>
          <a:xfrm>
            <a:off x="8228545" y="2794717"/>
            <a:ext cx="3470006" cy="785068"/>
            <a:chOff x="595106" y="2584576"/>
            <a:chExt cx="4913630" cy="927100"/>
          </a:xfrm>
        </p:grpSpPr>
        <p:sp>
          <p:nvSpPr>
            <p:cNvPr id="508" name="Google Shape;508;p52"/>
            <p:cNvSpPr/>
            <p:nvPr/>
          </p:nvSpPr>
          <p:spPr>
            <a:xfrm>
              <a:off x="595106" y="2584576"/>
              <a:ext cx="4913630" cy="927100"/>
            </a:xfrm>
            <a:custGeom>
              <a:avLst/>
              <a:gdLst/>
              <a:ahLst/>
              <a:cxnLst/>
              <a:rect l="l" t="t" r="r" b="b"/>
              <a:pathLst>
                <a:path w="4913630" h="927100" extrusionOk="0">
                  <a:moveTo>
                    <a:pt x="4786083" y="0"/>
                  </a:moveTo>
                  <a:lnTo>
                    <a:pt x="127000" y="0"/>
                  </a:lnTo>
                  <a:lnTo>
                    <a:pt x="77570" y="9980"/>
                  </a:lnTo>
                  <a:lnTo>
                    <a:pt x="37201" y="37196"/>
                  </a:lnTo>
                  <a:lnTo>
                    <a:pt x="9981" y="77565"/>
                  </a:lnTo>
                  <a:lnTo>
                    <a:pt x="0" y="127000"/>
                  </a:lnTo>
                  <a:lnTo>
                    <a:pt x="0" y="799846"/>
                  </a:lnTo>
                  <a:lnTo>
                    <a:pt x="9981" y="849280"/>
                  </a:lnTo>
                  <a:lnTo>
                    <a:pt x="37201" y="889649"/>
                  </a:lnTo>
                  <a:lnTo>
                    <a:pt x="77570" y="916865"/>
                  </a:lnTo>
                  <a:lnTo>
                    <a:pt x="127000" y="926846"/>
                  </a:lnTo>
                  <a:lnTo>
                    <a:pt x="4786083" y="926846"/>
                  </a:lnTo>
                  <a:lnTo>
                    <a:pt x="4835518" y="916865"/>
                  </a:lnTo>
                  <a:lnTo>
                    <a:pt x="4875887" y="889649"/>
                  </a:lnTo>
                  <a:lnTo>
                    <a:pt x="4903103" y="849280"/>
                  </a:lnTo>
                  <a:lnTo>
                    <a:pt x="4913083" y="799846"/>
                  </a:lnTo>
                  <a:lnTo>
                    <a:pt x="4913083" y="127000"/>
                  </a:lnTo>
                  <a:lnTo>
                    <a:pt x="4903103" y="77565"/>
                  </a:lnTo>
                  <a:lnTo>
                    <a:pt x="4875887" y="37196"/>
                  </a:lnTo>
                  <a:lnTo>
                    <a:pt x="4835518" y="9980"/>
                  </a:lnTo>
                  <a:lnTo>
                    <a:pt x="4786083" y="0"/>
                  </a:lnTo>
                  <a:close/>
                </a:path>
              </a:pathLst>
            </a:custGeom>
            <a:solidFill>
              <a:schemeClr val="lt2"/>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sp>
          <p:nvSpPr>
            <p:cNvPr id="509" name="Google Shape;509;p52"/>
            <p:cNvSpPr/>
            <p:nvPr/>
          </p:nvSpPr>
          <p:spPr>
            <a:xfrm>
              <a:off x="595106" y="2584576"/>
              <a:ext cx="4913630" cy="927100"/>
            </a:xfrm>
            <a:custGeom>
              <a:avLst/>
              <a:gdLst/>
              <a:ahLst/>
              <a:cxnLst/>
              <a:rect l="l" t="t" r="r" b="b"/>
              <a:pathLst>
                <a:path w="4913630" h="927100" extrusionOk="0">
                  <a:moveTo>
                    <a:pt x="4786083" y="926846"/>
                  </a:moveTo>
                  <a:lnTo>
                    <a:pt x="127000" y="926846"/>
                  </a:lnTo>
                  <a:lnTo>
                    <a:pt x="77570" y="916865"/>
                  </a:lnTo>
                  <a:lnTo>
                    <a:pt x="37201" y="889649"/>
                  </a:lnTo>
                  <a:lnTo>
                    <a:pt x="9981" y="849280"/>
                  </a:lnTo>
                  <a:lnTo>
                    <a:pt x="0" y="799846"/>
                  </a:lnTo>
                  <a:lnTo>
                    <a:pt x="0" y="127000"/>
                  </a:lnTo>
                  <a:lnTo>
                    <a:pt x="9981" y="77565"/>
                  </a:lnTo>
                  <a:lnTo>
                    <a:pt x="37201" y="37196"/>
                  </a:lnTo>
                  <a:lnTo>
                    <a:pt x="77570" y="9980"/>
                  </a:lnTo>
                  <a:lnTo>
                    <a:pt x="127000" y="0"/>
                  </a:lnTo>
                  <a:lnTo>
                    <a:pt x="4786083" y="0"/>
                  </a:lnTo>
                  <a:lnTo>
                    <a:pt x="4835518" y="9980"/>
                  </a:lnTo>
                  <a:lnTo>
                    <a:pt x="4875887" y="37196"/>
                  </a:lnTo>
                  <a:lnTo>
                    <a:pt x="4903103" y="77565"/>
                  </a:lnTo>
                  <a:lnTo>
                    <a:pt x="4913083" y="127000"/>
                  </a:lnTo>
                  <a:lnTo>
                    <a:pt x="4913083" y="799846"/>
                  </a:lnTo>
                  <a:lnTo>
                    <a:pt x="4903103" y="849280"/>
                  </a:lnTo>
                  <a:lnTo>
                    <a:pt x="4875887" y="889649"/>
                  </a:lnTo>
                  <a:lnTo>
                    <a:pt x="4835518" y="916865"/>
                  </a:lnTo>
                  <a:lnTo>
                    <a:pt x="4786083" y="926846"/>
                  </a:lnTo>
                  <a:close/>
                </a:path>
              </a:pathLst>
            </a:custGeom>
            <a:solidFill>
              <a:schemeClr val="lt2"/>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grpSp>
      <p:grpSp>
        <p:nvGrpSpPr>
          <p:cNvPr id="510" name="Google Shape;510;p52"/>
          <p:cNvGrpSpPr/>
          <p:nvPr/>
        </p:nvGrpSpPr>
        <p:grpSpPr>
          <a:xfrm>
            <a:off x="8228545" y="3676048"/>
            <a:ext cx="3470006" cy="785068"/>
            <a:chOff x="595106" y="3625355"/>
            <a:chExt cx="4913630" cy="927100"/>
          </a:xfrm>
        </p:grpSpPr>
        <p:sp>
          <p:nvSpPr>
            <p:cNvPr id="511" name="Google Shape;511;p52"/>
            <p:cNvSpPr/>
            <p:nvPr/>
          </p:nvSpPr>
          <p:spPr>
            <a:xfrm>
              <a:off x="595106" y="3625355"/>
              <a:ext cx="4913630" cy="927100"/>
            </a:xfrm>
            <a:custGeom>
              <a:avLst/>
              <a:gdLst/>
              <a:ahLst/>
              <a:cxnLst/>
              <a:rect l="l" t="t" r="r" b="b"/>
              <a:pathLst>
                <a:path w="4913630" h="927100" extrusionOk="0">
                  <a:moveTo>
                    <a:pt x="4786083" y="0"/>
                  </a:moveTo>
                  <a:lnTo>
                    <a:pt x="127000" y="0"/>
                  </a:lnTo>
                  <a:lnTo>
                    <a:pt x="77570" y="9980"/>
                  </a:lnTo>
                  <a:lnTo>
                    <a:pt x="37201" y="37196"/>
                  </a:lnTo>
                  <a:lnTo>
                    <a:pt x="9981" y="77565"/>
                  </a:lnTo>
                  <a:lnTo>
                    <a:pt x="0" y="127000"/>
                  </a:lnTo>
                  <a:lnTo>
                    <a:pt x="0" y="799846"/>
                  </a:lnTo>
                  <a:lnTo>
                    <a:pt x="9981" y="849280"/>
                  </a:lnTo>
                  <a:lnTo>
                    <a:pt x="37201" y="889649"/>
                  </a:lnTo>
                  <a:lnTo>
                    <a:pt x="77570" y="916865"/>
                  </a:lnTo>
                  <a:lnTo>
                    <a:pt x="127000" y="926846"/>
                  </a:lnTo>
                  <a:lnTo>
                    <a:pt x="4786083" y="926846"/>
                  </a:lnTo>
                  <a:lnTo>
                    <a:pt x="4835518" y="916865"/>
                  </a:lnTo>
                  <a:lnTo>
                    <a:pt x="4875887" y="889649"/>
                  </a:lnTo>
                  <a:lnTo>
                    <a:pt x="4903103" y="849280"/>
                  </a:lnTo>
                  <a:lnTo>
                    <a:pt x="4913083" y="799846"/>
                  </a:lnTo>
                  <a:lnTo>
                    <a:pt x="4913083" y="127000"/>
                  </a:lnTo>
                  <a:lnTo>
                    <a:pt x="4903103" y="77565"/>
                  </a:lnTo>
                  <a:lnTo>
                    <a:pt x="4875887" y="37196"/>
                  </a:lnTo>
                  <a:lnTo>
                    <a:pt x="4835518" y="9980"/>
                  </a:lnTo>
                  <a:lnTo>
                    <a:pt x="4786083" y="0"/>
                  </a:lnTo>
                  <a:close/>
                </a:path>
              </a:pathLst>
            </a:custGeom>
            <a:solidFill>
              <a:schemeClr val="lt2"/>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sp>
          <p:nvSpPr>
            <p:cNvPr id="512" name="Google Shape;512;p52"/>
            <p:cNvSpPr/>
            <p:nvPr/>
          </p:nvSpPr>
          <p:spPr>
            <a:xfrm>
              <a:off x="595106" y="3625355"/>
              <a:ext cx="4913630" cy="927100"/>
            </a:xfrm>
            <a:custGeom>
              <a:avLst/>
              <a:gdLst/>
              <a:ahLst/>
              <a:cxnLst/>
              <a:rect l="l" t="t" r="r" b="b"/>
              <a:pathLst>
                <a:path w="4913630" h="927100" extrusionOk="0">
                  <a:moveTo>
                    <a:pt x="4786083" y="926846"/>
                  </a:moveTo>
                  <a:lnTo>
                    <a:pt x="127000" y="926846"/>
                  </a:lnTo>
                  <a:lnTo>
                    <a:pt x="77570" y="916865"/>
                  </a:lnTo>
                  <a:lnTo>
                    <a:pt x="37201" y="889649"/>
                  </a:lnTo>
                  <a:lnTo>
                    <a:pt x="9981" y="849280"/>
                  </a:lnTo>
                  <a:lnTo>
                    <a:pt x="0" y="799846"/>
                  </a:lnTo>
                  <a:lnTo>
                    <a:pt x="0" y="127000"/>
                  </a:lnTo>
                  <a:lnTo>
                    <a:pt x="9981" y="77565"/>
                  </a:lnTo>
                  <a:lnTo>
                    <a:pt x="37201" y="37196"/>
                  </a:lnTo>
                  <a:lnTo>
                    <a:pt x="77570" y="9980"/>
                  </a:lnTo>
                  <a:lnTo>
                    <a:pt x="127000" y="0"/>
                  </a:lnTo>
                  <a:lnTo>
                    <a:pt x="4786083" y="0"/>
                  </a:lnTo>
                  <a:lnTo>
                    <a:pt x="4835518" y="9980"/>
                  </a:lnTo>
                  <a:lnTo>
                    <a:pt x="4875887" y="37196"/>
                  </a:lnTo>
                  <a:lnTo>
                    <a:pt x="4903103" y="77565"/>
                  </a:lnTo>
                  <a:lnTo>
                    <a:pt x="4913083" y="127000"/>
                  </a:lnTo>
                  <a:lnTo>
                    <a:pt x="4913083" y="799846"/>
                  </a:lnTo>
                  <a:lnTo>
                    <a:pt x="4903103" y="849280"/>
                  </a:lnTo>
                  <a:lnTo>
                    <a:pt x="4875887" y="889649"/>
                  </a:lnTo>
                  <a:lnTo>
                    <a:pt x="4835518" y="916865"/>
                  </a:lnTo>
                  <a:lnTo>
                    <a:pt x="4786083" y="926846"/>
                  </a:lnTo>
                  <a:close/>
                </a:path>
              </a:pathLst>
            </a:custGeom>
            <a:solidFill>
              <a:schemeClr val="lt2"/>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grpSp>
      <p:grpSp>
        <p:nvGrpSpPr>
          <p:cNvPr id="513" name="Google Shape;513;p52"/>
          <p:cNvGrpSpPr/>
          <p:nvPr/>
        </p:nvGrpSpPr>
        <p:grpSpPr>
          <a:xfrm>
            <a:off x="8228545" y="4557382"/>
            <a:ext cx="3470006" cy="785068"/>
            <a:chOff x="595106" y="4666136"/>
            <a:chExt cx="4913630" cy="927100"/>
          </a:xfrm>
        </p:grpSpPr>
        <p:sp>
          <p:nvSpPr>
            <p:cNvPr id="514" name="Google Shape;514;p52"/>
            <p:cNvSpPr/>
            <p:nvPr/>
          </p:nvSpPr>
          <p:spPr>
            <a:xfrm>
              <a:off x="595106" y="4666136"/>
              <a:ext cx="4913630" cy="927100"/>
            </a:xfrm>
            <a:custGeom>
              <a:avLst/>
              <a:gdLst/>
              <a:ahLst/>
              <a:cxnLst/>
              <a:rect l="l" t="t" r="r" b="b"/>
              <a:pathLst>
                <a:path w="4913630" h="927100" extrusionOk="0">
                  <a:moveTo>
                    <a:pt x="4786083" y="0"/>
                  </a:moveTo>
                  <a:lnTo>
                    <a:pt x="127000" y="0"/>
                  </a:lnTo>
                  <a:lnTo>
                    <a:pt x="77570" y="9980"/>
                  </a:lnTo>
                  <a:lnTo>
                    <a:pt x="37201" y="37196"/>
                  </a:lnTo>
                  <a:lnTo>
                    <a:pt x="9981" y="77565"/>
                  </a:lnTo>
                  <a:lnTo>
                    <a:pt x="0" y="126999"/>
                  </a:lnTo>
                  <a:lnTo>
                    <a:pt x="0" y="799845"/>
                  </a:lnTo>
                  <a:lnTo>
                    <a:pt x="9981" y="849280"/>
                  </a:lnTo>
                  <a:lnTo>
                    <a:pt x="37201" y="889649"/>
                  </a:lnTo>
                  <a:lnTo>
                    <a:pt x="77570" y="916865"/>
                  </a:lnTo>
                  <a:lnTo>
                    <a:pt x="127000" y="926845"/>
                  </a:lnTo>
                  <a:lnTo>
                    <a:pt x="4786083" y="926845"/>
                  </a:lnTo>
                  <a:lnTo>
                    <a:pt x="4835518" y="916865"/>
                  </a:lnTo>
                  <a:lnTo>
                    <a:pt x="4875887" y="889649"/>
                  </a:lnTo>
                  <a:lnTo>
                    <a:pt x="4903103" y="849280"/>
                  </a:lnTo>
                  <a:lnTo>
                    <a:pt x="4913083" y="799845"/>
                  </a:lnTo>
                  <a:lnTo>
                    <a:pt x="4913083" y="126999"/>
                  </a:lnTo>
                  <a:lnTo>
                    <a:pt x="4903103" y="77565"/>
                  </a:lnTo>
                  <a:lnTo>
                    <a:pt x="4875887" y="37196"/>
                  </a:lnTo>
                  <a:lnTo>
                    <a:pt x="4835518" y="9980"/>
                  </a:lnTo>
                  <a:lnTo>
                    <a:pt x="4786083" y="0"/>
                  </a:lnTo>
                  <a:close/>
                </a:path>
              </a:pathLst>
            </a:custGeom>
            <a:solidFill>
              <a:schemeClr val="lt2"/>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sp>
          <p:nvSpPr>
            <p:cNvPr id="515" name="Google Shape;515;p52"/>
            <p:cNvSpPr/>
            <p:nvPr/>
          </p:nvSpPr>
          <p:spPr>
            <a:xfrm>
              <a:off x="595106" y="4666136"/>
              <a:ext cx="4913630" cy="927100"/>
            </a:xfrm>
            <a:custGeom>
              <a:avLst/>
              <a:gdLst/>
              <a:ahLst/>
              <a:cxnLst/>
              <a:rect l="l" t="t" r="r" b="b"/>
              <a:pathLst>
                <a:path w="4913630" h="927100" extrusionOk="0">
                  <a:moveTo>
                    <a:pt x="4786083" y="926845"/>
                  </a:moveTo>
                  <a:lnTo>
                    <a:pt x="127000" y="926845"/>
                  </a:lnTo>
                  <a:lnTo>
                    <a:pt x="77570" y="916865"/>
                  </a:lnTo>
                  <a:lnTo>
                    <a:pt x="37201" y="889649"/>
                  </a:lnTo>
                  <a:lnTo>
                    <a:pt x="9981" y="849280"/>
                  </a:lnTo>
                  <a:lnTo>
                    <a:pt x="0" y="799845"/>
                  </a:lnTo>
                  <a:lnTo>
                    <a:pt x="0" y="126999"/>
                  </a:lnTo>
                  <a:lnTo>
                    <a:pt x="9981" y="77565"/>
                  </a:lnTo>
                  <a:lnTo>
                    <a:pt x="37201" y="37196"/>
                  </a:lnTo>
                  <a:lnTo>
                    <a:pt x="77570" y="9980"/>
                  </a:lnTo>
                  <a:lnTo>
                    <a:pt x="127000" y="0"/>
                  </a:lnTo>
                  <a:lnTo>
                    <a:pt x="4786083" y="0"/>
                  </a:lnTo>
                  <a:lnTo>
                    <a:pt x="4835518" y="9980"/>
                  </a:lnTo>
                  <a:lnTo>
                    <a:pt x="4875887" y="37196"/>
                  </a:lnTo>
                  <a:lnTo>
                    <a:pt x="4903103" y="77565"/>
                  </a:lnTo>
                  <a:lnTo>
                    <a:pt x="4913083" y="126999"/>
                  </a:lnTo>
                  <a:lnTo>
                    <a:pt x="4913083" y="799845"/>
                  </a:lnTo>
                  <a:lnTo>
                    <a:pt x="4903103" y="849280"/>
                  </a:lnTo>
                  <a:lnTo>
                    <a:pt x="4875887" y="889649"/>
                  </a:lnTo>
                  <a:lnTo>
                    <a:pt x="4835518" y="916865"/>
                  </a:lnTo>
                  <a:lnTo>
                    <a:pt x="4786083" y="926845"/>
                  </a:lnTo>
                  <a:close/>
                </a:path>
              </a:pathLst>
            </a:custGeom>
            <a:solidFill>
              <a:schemeClr val="lt2"/>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grpSp>
      <p:sp>
        <p:nvSpPr>
          <p:cNvPr id="516" name="Google Shape;516;p52"/>
          <p:cNvSpPr txBox="1"/>
          <p:nvPr/>
        </p:nvSpPr>
        <p:spPr>
          <a:xfrm>
            <a:off x="8544048" y="2062934"/>
            <a:ext cx="2436000" cy="370800"/>
          </a:xfrm>
          <a:prstGeom prst="rect">
            <a:avLst/>
          </a:prstGeom>
          <a:noFill/>
          <a:ln>
            <a:noFill/>
          </a:ln>
        </p:spPr>
        <p:txBody>
          <a:bodyPr spcFirstLastPara="1" wrap="square" lIns="0" tIns="8975" rIns="0" bIns="0" anchor="t" anchorCtr="0">
            <a:spAutoFit/>
          </a:bodyPr>
          <a:lstStyle/>
          <a:p>
            <a:pPr marL="8969" lvl="0" indent="0" algn="r" rtl="0">
              <a:lnSpc>
                <a:spcPct val="100000"/>
              </a:lnSpc>
              <a:spcBef>
                <a:spcPts val="0"/>
              </a:spcBef>
              <a:spcAft>
                <a:spcPts val="0"/>
              </a:spcAft>
              <a:buNone/>
            </a:pPr>
            <a:r>
              <a:rPr lang="en-US" sz="1483" b="1">
                <a:solidFill>
                  <a:srgbClr val="4B0550"/>
                </a:solidFill>
                <a:latin typeface="Optimistic Text"/>
                <a:ea typeface="Optimistic Text"/>
                <a:cs typeface="Optimistic Text"/>
                <a:sym typeface="Optimistic Text"/>
              </a:rPr>
              <a:t>المقدمة </a:t>
            </a:r>
            <a:endParaRPr sz="1483" b="1">
              <a:solidFill>
                <a:srgbClr val="4B0550"/>
              </a:solidFill>
              <a:latin typeface="Optimistic Text"/>
              <a:ea typeface="Optimistic Text"/>
              <a:cs typeface="Optimistic Text"/>
              <a:sym typeface="Optimistic Text"/>
            </a:endParaRPr>
          </a:p>
          <a:p>
            <a:pPr marL="8969" lvl="0" indent="0" algn="r" rtl="0">
              <a:lnSpc>
                <a:spcPct val="100000"/>
              </a:lnSpc>
              <a:spcBef>
                <a:spcPts val="25"/>
              </a:spcBef>
              <a:spcAft>
                <a:spcPts val="0"/>
              </a:spcAft>
              <a:buNone/>
            </a:pPr>
            <a:r>
              <a:rPr lang="en-US" sz="847">
                <a:solidFill>
                  <a:srgbClr val="4B0550"/>
                </a:solidFill>
                <a:latin typeface="Optimistic Text"/>
                <a:ea typeface="Optimistic Text"/>
                <a:cs typeface="Optimistic Text"/>
                <a:sym typeface="Optimistic Text"/>
              </a:rPr>
              <a:t>الذكاء الاصطناعي في عالمك اليوم</a:t>
            </a:r>
            <a:endParaRPr sz="847">
              <a:solidFill>
                <a:srgbClr val="4B0550"/>
              </a:solidFill>
              <a:latin typeface="Optimistic Text"/>
              <a:ea typeface="Optimistic Text"/>
              <a:cs typeface="Optimistic Text"/>
              <a:sym typeface="Optimistic Text"/>
            </a:endParaRPr>
          </a:p>
        </p:txBody>
      </p:sp>
      <p:sp>
        <p:nvSpPr>
          <p:cNvPr id="517" name="Google Shape;517;p52"/>
          <p:cNvSpPr txBox="1"/>
          <p:nvPr/>
        </p:nvSpPr>
        <p:spPr>
          <a:xfrm>
            <a:off x="8544048" y="2987586"/>
            <a:ext cx="2436000" cy="370800"/>
          </a:xfrm>
          <a:prstGeom prst="rect">
            <a:avLst/>
          </a:prstGeom>
          <a:noFill/>
          <a:ln>
            <a:noFill/>
          </a:ln>
        </p:spPr>
        <p:txBody>
          <a:bodyPr spcFirstLastPara="1" wrap="square" lIns="0" tIns="8975" rIns="0" bIns="0" anchor="t" anchorCtr="0">
            <a:spAutoFit/>
          </a:bodyPr>
          <a:lstStyle/>
          <a:p>
            <a:pPr marL="8969" lvl="0" indent="0" algn="r" rtl="0">
              <a:lnSpc>
                <a:spcPct val="100000"/>
              </a:lnSpc>
              <a:spcBef>
                <a:spcPts val="0"/>
              </a:spcBef>
              <a:spcAft>
                <a:spcPts val="0"/>
              </a:spcAft>
              <a:buNone/>
            </a:pPr>
            <a:r>
              <a:rPr lang="en-US" sz="1483" b="1">
                <a:solidFill>
                  <a:srgbClr val="4B0550"/>
                </a:solidFill>
                <a:latin typeface="Optimistic Text"/>
                <a:ea typeface="Optimistic Text"/>
                <a:cs typeface="Optimistic Text"/>
                <a:sym typeface="Optimistic Text"/>
              </a:rPr>
              <a:t>تحدي كشف الذكاء الاصطناعي</a:t>
            </a:r>
            <a:endParaRPr sz="1483" b="1">
              <a:solidFill>
                <a:srgbClr val="4B0550"/>
              </a:solidFill>
              <a:latin typeface="Optimistic Text"/>
              <a:ea typeface="Optimistic Text"/>
              <a:cs typeface="Optimistic Text"/>
              <a:sym typeface="Optimistic Text"/>
            </a:endParaRPr>
          </a:p>
          <a:p>
            <a:pPr marL="8969" lvl="0" indent="0" algn="r" rtl="0">
              <a:lnSpc>
                <a:spcPct val="100000"/>
              </a:lnSpc>
              <a:spcBef>
                <a:spcPts val="25"/>
              </a:spcBef>
              <a:spcAft>
                <a:spcPts val="0"/>
              </a:spcAft>
              <a:buNone/>
            </a:pPr>
            <a:r>
              <a:rPr lang="en-US" sz="847">
                <a:solidFill>
                  <a:srgbClr val="4B0550"/>
                </a:solidFill>
                <a:latin typeface="Optimistic Text"/>
                <a:ea typeface="Optimistic Text"/>
                <a:cs typeface="Optimistic Text"/>
                <a:sym typeface="Optimistic Text"/>
              </a:rPr>
              <a:t>هل يمكنك أن تميز ما هو حقيقي؟</a:t>
            </a:r>
            <a:endParaRPr sz="847">
              <a:solidFill>
                <a:srgbClr val="4B0550"/>
              </a:solidFill>
              <a:latin typeface="Optimistic Text"/>
              <a:ea typeface="Optimistic Text"/>
              <a:cs typeface="Optimistic Text"/>
              <a:sym typeface="Optimistic Text"/>
            </a:endParaRPr>
          </a:p>
        </p:txBody>
      </p:sp>
      <p:sp>
        <p:nvSpPr>
          <p:cNvPr id="518" name="Google Shape;518;p52"/>
          <p:cNvSpPr txBox="1"/>
          <p:nvPr/>
        </p:nvSpPr>
        <p:spPr>
          <a:xfrm>
            <a:off x="8544048" y="3864567"/>
            <a:ext cx="2436000" cy="370800"/>
          </a:xfrm>
          <a:prstGeom prst="rect">
            <a:avLst/>
          </a:prstGeom>
          <a:noFill/>
          <a:ln>
            <a:noFill/>
          </a:ln>
        </p:spPr>
        <p:txBody>
          <a:bodyPr spcFirstLastPara="1" wrap="square" lIns="0" tIns="8975" rIns="0" bIns="0" anchor="t" anchorCtr="0">
            <a:spAutoFit/>
          </a:bodyPr>
          <a:lstStyle/>
          <a:p>
            <a:pPr marL="8969" lvl="0" indent="0" algn="r" rtl="0">
              <a:lnSpc>
                <a:spcPct val="100000"/>
              </a:lnSpc>
              <a:spcBef>
                <a:spcPts val="0"/>
              </a:spcBef>
              <a:spcAft>
                <a:spcPts val="0"/>
              </a:spcAft>
              <a:buNone/>
            </a:pPr>
            <a:r>
              <a:rPr lang="en-US" sz="1483" b="1">
                <a:solidFill>
                  <a:srgbClr val="4B0550"/>
                </a:solidFill>
                <a:latin typeface="Optimistic Text"/>
                <a:ea typeface="Optimistic Text"/>
                <a:cs typeface="Optimistic Text"/>
                <a:sym typeface="Optimistic Text"/>
              </a:rPr>
              <a:t>فهم الذكاء الاصطناعي</a:t>
            </a:r>
            <a:endParaRPr sz="1483" b="1">
              <a:solidFill>
                <a:srgbClr val="4B0550"/>
              </a:solidFill>
              <a:latin typeface="Optimistic Text"/>
              <a:ea typeface="Optimistic Text"/>
              <a:cs typeface="Optimistic Text"/>
              <a:sym typeface="Optimistic Text"/>
            </a:endParaRPr>
          </a:p>
          <a:p>
            <a:pPr marL="8969" lvl="0" indent="0" algn="r" rtl="0">
              <a:lnSpc>
                <a:spcPct val="100000"/>
              </a:lnSpc>
              <a:spcBef>
                <a:spcPts val="25"/>
              </a:spcBef>
              <a:spcAft>
                <a:spcPts val="0"/>
              </a:spcAft>
              <a:buNone/>
            </a:pPr>
            <a:r>
              <a:rPr lang="en-US" sz="847">
                <a:solidFill>
                  <a:srgbClr val="4B0550"/>
                </a:solidFill>
                <a:latin typeface="Optimistic Text"/>
                <a:ea typeface="Optimistic Text"/>
                <a:cs typeface="Optimistic Text"/>
                <a:sym typeface="Optimistic Text"/>
              </a:rPr>
              <a:t>كيف يتعلّم الذكاء الاصطناعي فعليًا </a:t>
            </a:r>
            <a:endParaRPr sz="847">
              <a:solidFill>
                <a:srgbClr val="4B0550"/>
              </a:solidFill>
              <a:latin typeface="Optimistic Text"/>
              <a:ea typeface="Optimistic Text"/>
              <a:cs typeface="Optimistic Text"/>
              <a:sym typeface="Optimistic Text"/>
            </a:endParaRPr>
          </a:p>
        </p:txBody>
      </p:sp>
      <p:sp>
        <p:nvSpPr>
          <p:cNvPr id="519" name="Google Shape;519;p52"/>
          <p:cNvSpPr txBox="1"/>
          <p:nvPr/>
        </p:nvSpPr>
        <p:spPr>
          <a:xfrm>
            <a:off x="8546221" y="4750549"/>
            <a:ext cx="2436000" cy="370800"/>
          </a:xfrm>
          <a:prstGeom prst="rect">
            <a:avLst/>
          </a:prstGeom>
          <a:noFill/>
          <a:ln>
            <a:noFill/>
          </a:ln>
        </p:spPr>
        <p:txBody>
          <a:bodyPr spcFirstLastPara="1" wrap="square" lIns="0" tIns="8975" rIns="0" bIns="0" anchor="t" anchorCtr="0">
            <a:spAutoFit/>
          </a:bodyPr>
          <a:lstStyle/>
          <a:p>
            <a:pPr marL="8969" lvl="0" indent="0" algn="r" rtl="0">
              <a:lnSpc>
                <a:spcPct val="100000"/>
              </a:lnSpc>
              <a:spcBef>
                <a:spcPts val="0"/>
              </a:spcBef>
              <a:spcAft>
                <a:spcPts val="0"/>
              </a:spcAft>
              <a:buNone/>
            </a:pPr>
            <a:r>
              <a:rPr lang="en-US" sz="1483" b="1">
                <a:solidFill>
                  <a:srgbClr val="4B0550"/>
                </a:solidFill>
                <a:latin typeface="Optimistic Text"/>
                <a:ea typeface="Optimistic Text"/>
                <a:cs typeface="Optimistic Text"/>
                <a:sym typeface="Optimistic Text"/>
              </a:rPr>
              <a:t>إنشاء عملي بالذكاء الاصطناعي</a:t>
            </a:r>
            <a:endParaRPr sz="1483" b="1">
              <a:solidFill>
                <a:srgbClr val="4B0550"/>
              </a:solidFill>
              <a:latin typeface="Optimistic Text"/>
              <a:ea typeface="Optimistic Text"/>
              <a:cs typeface="Optimistic Text"/>
              <a:sym typeface="Optimistic Text"/>
            </a:endParaRPr>
          </a:p>
          <a:p>
            <a:pPr marL="8969" lvl="0" indent="0" algn="r" rtl="0">
              <a:lnSpc>
                <a:spcPct val="100000"/>
              </a:lnSpc>
              <a:spcBef>
                <a:spcPts val="25"/>
              </a:spcBef>
              <a:spcAft>
                <a:spcPts val="0"/>
              </a:spcAft>
              <a:buNone/>
            </a:pPr>
            <a:r>
              <a:rPr lang="en-US" sz="847">
                <a:solidFill>
                  <a:srgbClr val="4B0550"/>
                </a:solidFill>
                <a:latin typeface="Optimistic Text"/>
                <a:ea typeface="Optimistic Text"/>
                <a:cs typeface="Optimistic Text"/>
                <a:sym typeface="Optimistic Text"/>
              </a:rPr>
              <a:t>لنبتكر باستخدام الذكاء الاصطناعي </a:t>
            </a:r>
            <a:endParaRPr sz="847">
              <a:solidFill>
                <a:srgbClr val="4B0550"/>
              </a:solidFill>
              <a:latin typeface="Optimistic Text"/>
              <a:ea typeface="Optimistic Text"/>
              <a:cs typeface="Optimistic Text"/>
              <a:sym typeface="Optimistic Text"/>
            </a:endParaRPr>
          </a:p>
        </p:txBody>
      </p:sp>
      <p:grpSp>
        <p:nvGrpSpPr>
          <p:cNvPr id="520" name="Google Shape;520;p52"/>
          <p:cNvGrpSpPr/>
          <p:nvPr/>
        </p:nvGrpSpPr>
        <p:grpSpPr>
          <a:xfrm>
            <a:off x="11173361" y="2046129"/>
            <a:ext cx="389243" cy="389243"/>
            <a:chOff x="886071" y="1731845"/>
            <a:chExt cx="551180" cy="551180"/>
          </a:xfrm>
        </p:grpSpPr>
        <p:sp>
          <p:nvSpPr>
            <p:cNvPr id="521" name="Google Shape;521;p52"/>
            <p:cNvSpPr/>
            <p:nvPr/>
          </p:nvSpPr>
          <p:spPr>
            <a:xfrm>
              <a:off x="886071" y="1731845"/>
              <a:ext cx="551180" cy="551180"/>
            </a:xfrm>
            <a:custGeom>
              <a:avLst/>
              <a:gdLst/>
              <a:ahLst/>
              <a:cxnLst/>
              <a:rect l="l" t="t" r="r" b="b"/>
              <a:pathLst>
                <a:path w="551180" h="551180" extrusionOk="0">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AF4"/>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sp>
          <p:nvSpPr>
            <p:cNvPr id="522" name="Google Shape;522;p52"/>
            <p:cNvSpPr/>
            <p:nvPr/>
          </p:nvSpPr>
          <p:spPr>
            <a:xfrm>
              <a:off x="886071" y="1731845"/>
              <a:ext cx="551180" cy="551180"/>
            </a:xfrm>
            <a:custGeom>
              <a:avLst/>
              <a:gdLst/>
              <a:ahLst/>
              <a:cxnLst/>
              <a:rect l="l" t="t" r="r" b="b"/>
              <a:pathLst>
                <a:path w="551180" h="551180" extrusionOk="0">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AF4"/>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grpSp>
      <p:grpSp>
        <p:nvGrpSpPr>
          <p:cNvPr id="523" name="Google Shape;523;p52"/>
          <p:cNvGrpSpPr/>
          <p:nvPr/>
        </p:nvGrpSpPr>
        <p:grpSpPr>
          <a:xfrm>
            <a:off x="11173361" y="3009728"/>
            <a:ext cx="389243" cy="389243"/>
            <a:chOff x="886071" y="2772625"/>
            <a:chExt cx="551180" cy="551179"/>
          </a:xfrm>
        </p:grpSpPr>
        <p:sp>
          <p:nvSpPr>
            <p:cNvPr id="524" name="Google Shape;524;p52"/>
            <p:cNvSpPr/>
            <p:nvPr/>
          </p:nvSpPr>
          <p:spPr>
            <a:xfrm>
              <a:off x="886071" y="2772625"/>
              <a:ext cx="551180" cy="551179"/>
            </a:xfrm>
            <a:custGeom>
              <a:avLst/>
              <a:gdLst/>
              <a:ahLst/>
              <a:cxnLst/>
              <a:rect l="l" t="t" r="r" b="b"/>
              <a:pathLst>
                <a:path w="551180" h="551179" extrusionOk="0">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AF4"/>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sp>
          <p:nvSpPr>
            <p:cNvPr id="525" name="Google Shape;525;p52"/>
            <p:cNvSpPr/>
            <p:nvPr/>
          </p:nvSpPr>
          <p:spPr>
            <a:xfrm>
              <a:off x="886071" y="2772625"/>
              <a:ext cx="551180" cy="551179"/>
            </a:xfrm>
            <a:custGeom>
              <a:avLst/>
              <a:gdLst/>
              <a:ahLst/>
              <a:cxnLst/>
              <a:rect l="l" t="t" r="r" b="b"/>
              <a:pathLst>
                <a:path w="551180" h="551179" extrusionOk="0">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AF4"/>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grpSp>
      <p:grpSp>
        <p:nvGrpSpPr>
          <p:cNvPr id="526" name="Google Shape;526;p52"/>
          <p:cNvGrpSpPr/>
          <p:nvPr/>
        </p:nvGrpSpPr>
        <p:grpSpPr>
          <a:xfrm>
            <a:off x="11173361" y="3873895"/>
            <a:ext cx="389243" cy="389243"/>
            <a:chOff x="886071" y="3813405"/>
            <a:chExt cx="551180" cy="551179"/>
          </a:xfrm>
        </p:grpSpPr>
        <p:sp>
          <p:nvSpPr>
            <p:cNvPr id="527" name="Google Shape;527;p52"/>
            <p:cNvSpPr/>
            <p:nvPr/>
          </p:nvSpPr>
          <p:spPr>
            <a:xfrm>
              <a:off x="886071" y="3813405"/>
              <a:ext cx="551180" cy="551179"/>
            </a:xfrm>
            <a:custGeom>
              <a:avLst/>
              <a:gdLst/>
              <a:ahLst/>
              <a:cxnLst/>
              <a:rect l="l" t="t" r="r" b="b"/>
              <a:pathLst>
                <a:path w="551180" h="551179" extrusionOk="0">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AF4"/>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sp>
          <p:nvSpPr>
            <p:cNvPr id="528" name="Google Shape;528;p52"/>
            <p:cNvSpPr/>
            <p:nvPr/>
          </p:nvSpPr>
          <p:spPr>
            <a:xfrm>
              <a:off x="886071" y="3813405"/>
              <a:ext cx="551180" cy="551179"/>
            </a:xfrm>
            <a:custGeom>
              <a:avLst/>
              <a:gdLst/>
              <a:ahLst/>
              <a:cxnLst/>
              <a:rect l="l" t="t" r="r" b="b"/>
              <a:pathLst>
                <a:path w="551180" h="551179" extrusionOk="0">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AF4"/>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grpSp>
      <p:grpSp>
        <p:nvGrpSpPr>
          <p:cNvPr id="529" name="Google Shape;529;p52"/>
          <p:cNvGrpSpPr/>
          <p:nvPr/>
        </p:nvGrpSpPr>
        <p:grpSpPr>
          <a:xfrm>
            <a:off x="11173361" y="4747045"/>
            <a:ext cx="389243" cy="389243"/>
            <a:chOff x="886071" y="4854185"/>
            <a:chExt cx="551180" cy="551179"/>
          </a:xfrm>
        </p:grpSpPr>
        <p:sp>
          <p:nvSpPr>
            <p:cNvPr id="530" name="Google Shape;530;p52"/>
            <p:cNvSpPr/>
            <p:nvPr/>
          </p:nvSpPr>
          <p:spPr>
            <a:xfrm>
              <a:off x="886071" y="4854185"/>
              <a:ext cx="551180" cy="551179"/>
            </a:xfrm>
            <a:custGeom>
              <a:avLst/>
              <a:gdLst/>
              <a:ahLst/>
              <a:cxnLst/>
              <a:rect l="l" t="t" r="r" b="b"/>
              <a:pathLst>
                <a:path w="551180" h="551179" extrusionOk="0">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AF4"/>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sp>
          <p:nvSpPr>
            <p:cNvPr id="531" name="Google Shape;531;p52"/>
            <p:cNvSpPr/>
            <p:nvPr/>
          </p:nvSpPr>
          <p:spPr>
            <a:xfrm>
              <a:off x="886071" y="4854185"/>
              <a:ext cx="551180" cy="551179"/>
            </a:xfrm>
            <a:custGeom>
              <a:avLst/>
              <a:gdLst/>
              <a:ahLst/>
              <a:cxnLst/>
              <a:rect l="l" t="t" r="r" b="b"/>
              <a:pathLst>
                <a:path w="551180" h="551179" extrusionOk="0">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AF4"/>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grpSp>
      <p:sp>
        <p:nvSpPr>
          <p:cNvPr id="532" name="Google Shape;532;p52"/>
          <p:cNvSpPr txBox="1"/>
          <p:nvPr/>
        </p:nvSpPr>
        <p:spPr>
          <a:xfrm>
            <a:off x="11223954" y="2138265"/>
            <a:ext cx="256800" cy="204600"/>
          </a:xfrm>
          <a:prstGeom prst="rect">
            <a:avLst/>
          </a:prstGeom>
          <a:noFill/>
          <a:ln>
            <a:noFill/>
          </a:ln>
        </p:spPr>
        <p:txBody>
          <a:bodyPr spcFirstLastPara="1" wrap="square" lIns="0" tIns="8975" rIns="0" bIns="0" anchor="t" anchorCtr="0">
            <a:spAutoFit/>
          </a:bodyPr>
          <a:lstStyle/>
          <a:p>
            <a:pPr marL="8969" lvl="0" indent="0" algn="r" rtl="0">
              <a:lnSpc>
                <a:spcPct val="100000"/>
              </a:lnSpc>
              <a:spcBef>
                <a:spcPts val="0"/>
              </a:spcBef>
              <a:spcAft>
                <a:spcPts val="0"/>
              </a:spcAft>
              <a:buNone/>
            </a:pPr>
            <a:r>
              <a:rPr lang="en-US" sz="1271" b="1">
                <a:solidFill>
                  <a:srgbClr val="4B0550"/>
                </a:solidFill>
                <a:latin typeface="Optimistic Text"/>
                <a:ea typeface="Optimistic Text"/>
                <a:cs typeface="Optimistic Text"/>
                <a:sym typeface="Optimistic Text"/>
              </a:rPr>
              <a:t>01</a:t>
            </a:r>
            <a:endParaRPr sz="1271" b="1">
              <a:solidFill>
                <a:srgbClr val="4B0550"/>
              </a:solidFill>
              <a:latin typeface="Optimistic Text"/>
              <a:ea typeface="Optimistic Text"/>
              <a:cs typeface="Optimistic Text"/>
              <a:sym typeface="Optimistic Text"/>
            </a:endParaRPr>
          </a:p>
        </p:txBody>
      </p:sp>
      <p:sp>
        <p:nvSpPr>
          <p:cNvPr id="533" name="Google Shape;533;p52"/>
          <p:cNvSpPr txBox="1"/>
          <p:nvPr/>
        </p:nvSpPr>
        <p:spPr>
          <a:xfrm>
            <a:off x="11218543" y="3101808"/>
            <a:ext cx="256800" cy="204600"/>
          </a:xfrm>
          <a:prstGeom prst="rect">
            <a:avLst/>
          </a:prstGeom>
          <a:noFill/>
          <a:ln>
            <a:noFill/>
          </a:ln>
        </p:spPr>
        <p:txBody>
          <a:bodyPr spcFirstLastPara="1" wrap="square" lIns="0" tIns="8975" rIns="0" bIns="0" anchor="t" anchorCtr="0">
            <a:spAutoFit/>
          </a:bodyPr>
          <a:lstStyle/>
          <a:p>
            <a:pPr marL="8969" lvl="0" indent="0" algn="r" rtl="0">
              <a:lnSpc>
                <a:spcPct val="100000"/>
              </a:lnSpc>
              <a:spcBef>
                <a:spcPts val="0"/>
              </a:spcBef>
              <a:spcAft>
                <a:spcPts val="0"/>
              </a:spcAft>
              <a:buNone/>
            </a:pPr>
            <a:r>
              <a:rPr lang="en-US" sz="1271" b="1">
                <a:solidFill>
                  <a:srgbClr val="4B0550"/>
                </a:solidFill>
                <a:latin typeface="Optimistic Text"/>
                <a:ea typeface="Optimistic Text"/>
                <a:cs typeface="Optimistic Text"/>
                <a:sym typeface="Optimistic Text"/>
              </a:rPr>
              <a:t>02</a:t>
            </a:r>
            <a:endParaRPr sz="1271" b="1">
              <a:solidFill>
                <a:srgbClr val="4B0550"/>
              </a:solidFill>
              <a:latin typeface="Optimistic Text"/>
              <a:ea typeface="Optimistic Text"/>
              <a:cs typeface="Optimistic Text"/>
              <a:sym typeface="Optimistic Text"/>
            </a:endParaRPr>
          </a:p>
        </p:txBody>
      </p:sp>
      <p:sp>
        <p:nvSpPr>
          <p:cNvPr id="534" name="Google Shape;534;p52"/>
          <p:cNvSpPr txBox="1"/>
          <p:nvPr/>
        </p:nvSpPr>
        <p:spPr>
          <a:xfrm>
            <a:off x="11218543" y="3965919"/>
            <a:ext cx="256800" cy="204600"/>
          </a:xfrm>
          <a:prstGeom prst="rect">
            <a:avLst/>
          </a:prstGeom>
          <a:noFill/>
          <a:ln>
            <a:noFill/>
          </a:ln>
        </p:spPr>
        <p:txBody>
          <a:bodyPr spcFirstLastPara="1" wrap="square" lIns="0" tIns="8975" rIns="0" bIns="0" anchor="t" anchorCtr="0">
            <a:spAutoFit/>
          </a:bodyPr>
          <a:lstStyle/>
          <a:p>
            <a:pPr marL="8969" lvl="0" indent="0" algn="r" rtl="0">
              <a:lnSpc>
                <a:spcPct val="100000"/>
              </a:lnSpc>
              <a:spcBef>
                <a:spcPts val="0"/>
              </a:spcBef>
              <a:spcAft>
                <a:spcPts val="0"/>
              </a:spcAft>
              <a:buNone/>
            </a:pPr>
            <a:r>
              <a:rPr lang="en-US" sz="1271" b="1">
                <a:solidFill>
                  <a:srgbClr val="4B0550"/>
                </a:solidFill>
                <a:latin typeface="Optimistic Text"/>
                <a:ea typeface="Optimistic Text"/>
                <a:cs typeface="Optimistic Text"/>
                <a:sym typeface="Optimistic Text"/>
              </a:rPr>
              <a:t>03</a:t>
            </a:r>
            <a:endParaRPr sz="1271" b="1">
              <a:solidFill>
                <a:srgbClr val="4B0550"/>
              </a:solidFill>
              <a:latin typeface="Optimistic Text"/>
              <a:ea typeface="Optimistic Text"/>
              <a:cs typeface="Optimistic Text"/>
              <a:sym typeface="Optimistic Text"/>
            </a:endParaRPr>
          </a:p>
        </p:txBody>
      </p:sp>
      <p:sp>
        <p:nvSpPr>
          <p:cNvPr id="535" name="Google Shape;535;p52"/>
          <p:cNvSpPr txBox="1"/>
          <p:nvPr/>
        </p:nvSpPr>
        <p:spPr>
          <a:xfrm>
            <a:off x="11218543" y="4847452"/>
            <a:ext cx="256800" cy="204600"/>
          </a:xfrm>
          <a:prstGeom prst="rect">
            <a:avLst/>
          </a:prstGeom>
          <a:noFill/>
          <a:ln>
            <a:noFill/>
          </a:ln>
        </p:spPr>
        <p:txBody>
          <a:bodyPr spcFirstLastPara="1" wrap="square" lIns="0" tIns="8975" rIns="0" bIns="0" anchor="t" anchorCtr="0">
            <a:spAutoFit/>
          </a:bodyPr>
          <a:lstStyle/>
          <a:p>
            <a:pPr marL="8969" lvl="0" indent="0" algn="r" rtl="0">
              <a:lnSpc>
                <a:spcPct val="100000"/>
              </a:lnSpc>
              <a:spcBef>
                <a:spcPts val="0"/>
              </a:spcBef>
              <a:spcAft>
                <a:spcPts val="0"/>
              </a:spcAft>
              <a:buNone/>
            </a:pPr>
            <a:r>
              <a:rPr lang="en-US" sz="1271" b="1">
                <a:solidFill>
                  <a:srgbClr val="4B0550"/>
                </a:solidFill>
                <a:latin typeface="Optimistic Text"/>
                <a:ea typeface="Optimistic Text"/>
                <a:cs typeface="Optimistic Text"/>
                <a:sym typeface="Optimistic Text"/>
              </a:rPr>
              <a:t>04</a:t>
            </a:r>
            <a:endParaRPr sz="1271" b="1">
              <a:solidFill>
                <a:srgbClr val="4B0550"/>
              </a:solidFill>
              <a:latin typeface="Optimistic Text"/>
              <a:ea typeface="Optimistic Text"/>
              <a:cs typeface="Optimistic Text"/>
              <a:sym typeface="Optimistic Text"/>
            </a:endParaRPr>
          </a:p>
        </p:txBody>
      </p:sp>
      <p:grpSp>
        <p:nvGrpSpPr>
          <p:cNvPr id="536" name="Google Shape;536;p52"/>
          <p:cNvGrpSpPr/>
          <p:nvPr/>
        </p:nvGrpSpPr>
        <p:grpSpPr>
          <a:xfrm>
            <a:off x="4537700" y="1913384"/>
            <a:ext cx="3470006" cy="785068"/>
            <a:chOff x="5619198" y="1543796"/>
            <a:chExt cx="4913630" cy="927100"/>
          </a:xfrm>
        </p:grpSpPr>
        <p:sp>
          <p:nvSpPr>
            <p:cNvPr id="537" name="Google Shape;537;p52"/>
            <p:cNvSpPr/>
            <p:nvPr/>
          </p:nvSpPr>
          <p:spPr>
            <a:xfrm>
              <a:off x="5619198" y="1543796"/>
              <a:ext cx="4913630" cy="927100"/>
            </a:xfrm>
            <a:custGeom>
              <a:avLst/>
              <a:gdLst/>
              <a:ahLst/>
              <a:cxnLst/>
              <a:rect l="l" t="t" r="r" b="b"/>
              <a:pathLst>
                <a:path w="4913630" h="927100" extrusionOk="0">
                  <a:moveTo>
                    <a:pt x="4786083" y="0"/>
                  </a:moveTo>
                  <a:lnTo>
                    <a:pt x="127000" y="0"/>
                  </a:lnTo>
                  <a:lnTo>
                    <a:pt x="77570" y="9980"/>
                  </a:lnTo>
                  <a:lnTo>
                    <a:pt x="37201" y="37196"/>
                  </a:lnTo>
                  <a:lnTo>
                    <a:pt x="9981" y="77565"/>
                  </a:lnTo>
                  <a:lnTo>
                    <a:pt x="0" y="127000"/>
                  </a:lnTo>
                  <a:lnTo>
                    <a:pt x="0" y="799846"/>
                  </a:lnTo>
                  <a:lnTo>
                    <a:pt x="9981" y="849280"/>
                  </a:lnTo>
                  <a:lnTo>
                    <a:pt x="37201" y="889649"/>
                  </a:lnTo>
                  <a:lnTo>
                    <a:pt x="77570" y="916865"/>
                  </a:lnTo>
                  <a:lnTo>
                    <a:pt x="127000" y="926846"/>
                  </a:lnTo>
                  <a:lnTo>
                    <a:pt x="4786083" y="926846"/>
                  </a:lnTo>
                  <a:lnTo>
                    <a:pt x="4835518" y="916865"/>
                  </a:lnTo>
                  <a:lnTo>
                    <a:pt x="4875887" y="889649"/>
                  </a:lnTo>
                  <a:lnTo>
                    <a:pt x="4903103" y="849280"/>
                  </a:lnTo>
                  <a:lnTo>
                    <a:pt x="4913083" y="799846"/>
                  </a:lnTo>
                  <a:lnTo>
                    <a:pt x="4913083" y="127000"/>
                  </a:lnTo>
                  <a:lnTo>
                    <a:pt x="4903103" y="77565"/>
                  </a:lnTo>
                  <a:lnTo>
                    <a:pt x="4875887" y="37196"/>
                  </a:lnTo>
                  <a:lnTo>
                    <a:pt x="4835518" y="9980"/>
                  </a:lnTo>
                  <a:lnTo>
                    <a:pt x="4786083" y="0"/>
                  </a:lnTo>
                  <a:close/>
                </a:path>
              </a:pathLst>
            </a:custGeom>
            <a:solidFill>
              <a:schemeClr val="lt2"/>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sp>
          <p:nvSpPr>
            <p:cNvPr id="538" name="Google Shape;538;p52"/>
            <p:cNvSpPr/>
            <p:nvPr/>
          </p:nvSpPr>
          <p:spPr>
            <a:xfrm>
              <a:off x="5619198" y="1543796"/>
              <a:ext cx="4913630" cy="927100"/>
            </a:xfrm>
            <a:custGeom>
              <a:avLst/>
              <a:gdLst/>
              <a:ahLst/>
              <a:cxnLst/>
              <a:rect l="l" t="t" r="r" b="b"/>
              <a:pathLst>
                <a:path w="4913630" h="927100" extrusionOk="0">
                  <a:moveTo>
                    <a:pt x="4786083" y="926846"/>
                  </a:moveTo>
                  <a:lnTo>
                    <a:pt x="127000" y="926846"/>
                  </a:lnTo>
                  <a:lnTo>
                    <a:pt x="77570" y="916865"/>
                  </a:lnTo>
                  <a:lnTo>
                    <a:pt x="37201" y="889649"/>
                  </a:lnTo>
                  <a:lnTo>
                    <a:pt x="9981" y="849280"/>
                  </a:lnTo>
                  <a:lnTo>
                    <a:pt x="0" y="799846"/>
                  </a:lnTo>
                  <a:lnTo>
                    <a:pt x="0" y="127000"/>
                  </a:lnTo>
                  <a:lnTo>
                    <a:pt x="9981" y="77565"/>
                  </a:lnTo>
                  <a:lnTo>
                    <a:pt x="37201" y="37196"/>
                  </a:lnTo>
                  <a:lnTo>
                    <a:pt x="77570" y="9980"/>
                  </a:lnTo>
                  <a:lnTo>
                    <a:pt x="127000" y="0"/>
                  </a:lnTo>
                  <a:lnTo>
                    <a:pt x="4786083" y="0"/>
                  </a:lnTo>
                  <a:lnTo>
                    <a:pt x="4835518" y="9980"/>
                  </a:lnTo>
                  <a:lnTo>
                    <a:pt x="4875887" y="37196"/>
                  </a:lnTo>
                  <a:lnTo>
                    <a:pt x="4903103" y="77565"/>
                  </a:lnTo>
                  <a:lnTo>
                    <a:pt x="4913083" y="127000"/>
                  </a:lnTo>
                  <a:lnTo>
                    <a:pt x="4913083" y="799846"/>
                  </a:lnTo>
                  <a:lnTo>
                    <a:pt x="4903103" y="849280"/>
                  </a:lnTo>
                  <a:lnTo>
                    <a:pt x="4875887" y="889649"/>
                  </a:lnTo>
                  <a:lnTo>
                    <a:pt x="4835518" y="916865"/>
                  </a:lnTo>
                  <a:lnTo>
                    <a:pt x="4786083" y="926846"/>
                  </a:lnTo>
                  <a:close/>
                </a:path>
              </a:pathLst>
            </a:custGeom>
            <a:solidFill>
              <a:schemeClr val="lt2"/>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grpSp>
      <p:grpSp>
        <p:nvGrpSpPr>
          <p:cNvPr id="539" name="Google Shape;539;p52"/>
          <p:cNvGrpSpPr/>
          <p:nvPr/>
        </p:nvGrpSpPr>
        <p:grpSpPr>
          <a:xfrm>
            <a:off x="4537700" y="2794717"/>
            <a:ext cx="3470006" cy="785068"/>
            <a:chOff x="5619198" y="2584576"/>
            <a:chExt cx="4913630" cy="927100"/>
          </a:xfrm>
        </p:grpSpPr>
        <p:sp>
          <p:nvSpPr>
            <p:cNvPr id="540" name="Google Shape;540;p52"/>
            <p:cNvSpPr/>
            <p:nvPr/>
          </p:nvSpPr>
          <p:spPr>
            <a:xfrm>
              <a:off x="5619198" y="2584576"/>
              <a:ext cx="4913630" cy="927100"/>
            </a:xfrm>
            <a:custGeom>
              <a:avLst/>
              <a:gdLst/>
              <a:ahLst/>
              <a:cxnLst/>
              <a:rect l="l" t="t" r="r" b="b"/>
              <a:pathLst>
                <a:path w="4913630" h="927100" extrusionOk="0">
                  <a:moveTo>
                    <a:pt x="4786083" y="0"/>
                  </a:moveTo>
                  <a:lnTo>
                    <a:pt x="127000" y="0"/>
                  </a:lnTo>
                  <a:lnTo>
                    <a:pt x="77570" y="9980"/>
                  </a:lnTo>
                  <a:lnTo>
                    <a:pt x="37201" y="37196"/>
                  </a:lnTo>
                  <a:lnTo>
                    <a:pt x="9981" y="77565"/>
                  </a:lnTo>
                  <a:lnTo>
                    <a:pt x="0" y="127000"/>
                  </a:lnTo>
                  <a:lnTo>
                    <a:pt x="0" y="799846"/>
                  </a:lnTo>
                  <a:lnTo>
                    <a:pt x="9981" y="849280"/>
                  </a:lnTo>
                  <a:lnTo>
                    <a:pt x="37201" y="889649"/>
                  </a:lnTo>
                  <a:lnTo>
                    <a:pt x="77570" y="916865"/>
                  </a:lnTo>
                  <a:lnTo>
                    <a:pt x="127000" y="926846"/>
                  </a:lnTo>
                  <a:lnTo>
                    <a:pt x="4786083" y="926846"/>
                  </a:lnTo>
                  <a:lnTo>
                    <a:pt x="4835518" y="916865"/>
                  </a:lnTo>
                  <a:lnTo>
                    <a:pt x="4875887" y="889649"/>
                  </a:lnTo>
                  <a:lnTo>
                    <a:pt x="4903103" y="849280"/>
                  </a:lnTo>
                  <a:lnTo>
                    <a:pt x="4913083" y="799846"/>
                  </a:lnTo>
                  <a:lnTo>
                    <a:pt x="4913083" y="127000"/>
                  </a:lnTo>
                  <a:lnTo>
                    <a:pt x="4903103" y="77565"/>
                  </a:lnTo>
                  <a:lnTo>
                    <a:pt x="4875887" y="37196"/>
                  </a:lnTo>
                  <a:lnTo>
                    <a:pt x="4835518" y="9980"/>
                  </a:lnTo>
                  <a:lnTo>
                    <a:pt x="4786083" y="0"/>
                  </a:lnTo>
                  <a:close/>
                </a:path>
              </a:pathLst>
            </a:custGeom>
            <a:solidFill>
              <a:schemeClr val="lt2"/>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sp>
          <p:nvSpPr>
            <p:cNvPr id="541" name="Google Shape;541;p52"/>
            <p:cNvSpPr/>
            <p:nvPr/>
          </p:nvSpPr>
          <p:spPr>
            <a:xfrm>
              <a:off x="5619198" y="2584576"/>
              <a:ext cx="4913630" cy="927100"/>
            </a:xfrm>
            <a:custGeom>
              <a:avLst/>
              <a:gdLst/>
              <a:ahLst/>
              <a:cxnLst/>
              <a:rect l="l" t="t" r="r" b="b"/>
              <a:pathLst>
                <a:path w="4913630" h="927100" extrusionOk="0">
                  <a:moveTo>
                    <a:pt x="4786083" y="926846"/>
                  </a:moveTo>
                  <a:lnTo>
                    <a:pt x="127000" y="926846"/>
                  </a:lnTo>
                  <a:lnTo>
                    <a:pt x="77570" y="916865"/>
                  </a:lnTo>
                  <a:lnTo>
                    <a:pt x="37201" y="889649"/>
                  </a:lnTo>
                  <a:lnTo>
                    <a:pt x="9981" y="849280"/>
                  </a:lnTo>
                  <a:lnTo>
                    <a:pt x="0" y="799846"/>
                  </a:lnTo>
                  <a:lnTo>
                    <a:pt x="0" y="127000"/>
                  </a:lnTo>
                  <a:lnTo>
                    <a:pt x="9981" y="77565"/>
                  </a:lnTo>
                  <a:lnTo>
                    <a:pt x="37201" y="37196"/>
                  </a:lnTo>
                  <a:lnTo>
                    <a:pt x="77570" y="9980"/>
                  </a:lnTo>
                  <a:lnTo>
                    <a:pt x="127000" y="0"/>
                  </a:lnTo>
                  <a:lnTo>
                    <a:pt x="4786083" y="0"/>
                  </a:lnTo>
                  <a:lnTo>
                    <a:pt x="4835518" y="9980"/>
                  </a:lnTo>
                  <a:lnTo>
                    <a:pt x="4875887" y="37196"/>
                  </a:lnTo>
                  <a:lnTo>
                    <a:pt x="4903103" y="77565"/>
                  </a:lnTo>
                  <a:lnTo>
                    <a:pt x="4913083" y="127000"/>
                  </a:lnTo>
                  <a:lnTo>
                    <a:pt x="4913083" y="799846"/>
                  </a:lnTo>
                  <a:lnTo>
                    <a:pt x="4903103" y="849280"/>
                  </a:lnTo>
                  <a:lnTo>
                    <a:pt x="4875887" y="889649"/>
                  </a:lnTo>
                  <a:lnTo>
                    <a:pt x="4835518" y="916865"/>
                  </a:lnTo>
                  <a:lnTo>
                    <a:pt x="4786083" y="926846"/>
                  </a:lnTo>
                  <a:close/>
                </a:path>
              </a:pathLst>
            </a:custGeom>
            <a:solidFill>
              <a:schemeClr val="lt2"/>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grpSp>
      <p:grpSp>
        <p:nvGrpSpPr>
          <p:cNvPr id="542" name="Google Shape;542;p52"/>
          <p:cNvGrpSpPr/>
          <p:nvPr/>
        </p:nvGrpSpPr>
        <p:grpSpPr>
          <a:xfrm>
            <a:off x="4537700" y="3676048"/>
            <a:ext cx="3470006" cy="785068"/>
            <a:chOff x="5619198" y="3625355"/>
            <a:chExt cx="4913630" cy="927100"/>
          </a:xfrm>
        </p:grpSpPr>
        <p:sp>
          <p:nvSpPr>
            <p:cNvPr id="543" name="Google Shape;543;p52"/>
            <p:cNvSpPr/>
            <p:nvPr/>
          </p:nvSpPr>
          <p:spPr>
            <a:xfrm>
              <a:off x="5619198" y="3625355"/>
              <a:ext cx="4913630" cy="927100"/>
            </a:xfrm>
            <a:custGeom>
              <a:avLst/>
              <a:gdLst/>
              <a:ahLst/>
              <a:cxnLst/>
              <a:rect l="l" t="t" r="r" b="b"/>
              <a:pathLst>
                <a:path w="4913630" h="927100" extrusionOk="0">
                  <a:moveTo>
                    <a:pt x="4786083" y="0"/>
                  </a:moveTo>
                  <a:lnTo>
                    <a:pt x="127000" y="0"/>
                  </a:lnTo>
                  <a:lnTo>
                    <a:pt x="77570" y="9980"/>
                  </a:lnTo>
                  <a:lnTo>
                    <a:pt x="37201" y="37196"/>
                  </a:lnTo>
                  <a:lnTo>
                    <a:pt x="9981" y="77565"/>
                  </a:lnTo>
                  <a:lnTo>
                    <a:pt x="0" y="127000"/>
                  </a:lnTo>
                  <a:lnTo>
                    <a:pt x="0" y="799846"/>
                  </a:lnTo>
                  <a:lnTo>
                    <a:pt x="9981" y="849280"/>
                  </a:lnTo>
                  <a:lnTo>
                    <a:pt x="37201" y="889649"/>
                  </a:lnTo>
                  <a:lnTo>
                    <a:pt x="77570" y="916865"/>
                  </a:lnTo>
                  <a:lnTo>
                    <a:pt x="127000" y="926846"/>
                  </a:lnTo>
                  <a:lnTo>
                    <a:pt x="4786083" y="926846"/>
                  </a:lnTo>
                  <a:lnTo>
                    <a:pt x="4835518" y="916865"/>
                  </a:lnTo>
                  <a:lnTo>
                    <a:pt x="4875887" y="889649"/>
                  </a:lnTo>
                  <a:lnTo>
                    <a:pt x="4903103" y="849280"/>
                  </a:lnTo>
                  <a:lnTo>
                    <a:pt x="4913083" y="799846"/>
                  </a:lnTo>
                  <a:lnTo>
                    <a:pt x="4913083" y="127000"/>
                  </a:lnTo>
                  <a:lnTo>
                    <a:pt x="4903103" y="77565"/>
                  </a:lnTo>
                  <a:lnTo>
                    <a:pt x="4875887" y="37196"/>
                  </a:lnTo>
                  <a:lnTo>
                    <a:pt x="4835518" y="9980"/>
                  </a:lnTo>
                  <a:lnTo>
                    <a:pt x="4786083" y="0"/>
                  </a:lnTo>
                  <a:close/>
                </a:path>
              </a:pathLst>
            </a:custGeom>
            <a:solidFill>
              <a:schemeClr val="lt2"/>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sp>
          <p:nvSpPr>
            <p:cNvPr id="544" name="Google Shape;544;p52"/>
            <p:cNvSpPr/>
            <p:nvPr/>
          </p:nvSpPr>
          <p:spPr>
            <a:xfrm>
              <a:off x="5619198" y="3625355"/>
              <a:ext cx="4913630" cy="927100"/>
            </a:xfrm>
            <a:custGeom>
              <a:avLst/>
              <a:gdLst/>
              <a:ahLst/>
              <a:cxnLst/>
              <a:rect l="l" t="t" r="r" b="b"/>
              <a:pathLst>
                <a:path w="4913630" h="927100" extrusionOk="0">
                  <a:moveTo>
                    <a:pt x="4786083" y="926846"/>
                  </a:moveTo>
                  <a:lnTo>
                    <a:pt x="127000" y="926846"/>
                  </a:lnTo>
                  <a:lnTo>
                    <a:pt x="77570" y="916865"/>
                  </a:lnTo>
                  <a:lnTo>
                    <a:pt x="37201" y="889649"/>
                  </a:lnTo>
                  <a:lnTo>
                    <a:pt x="9981" y="849280"/>
                  </a:lnTo>
                  <a:lnTo>
                    <a:pt x="0" y="799846"/>
                  </a:lnTo>
                  <a:lnTo>
                    <a:pt x="0" y="127000"/>
                  </a:lnTo>
                  <a:lnTo>
                    <a:pt x="9981" y="77565"/>
                  </a:lnTo>
                  <a:lnTo>
                    <a:pt x="37201" y="37196"/>
                  </a:lnTo>
                  <a:lnTo>
                    <a:pt x="77570" y="9980"/>
                  </a:lnTo>
                  <a:lnTo>
                    <a:pt x="127000" y="0"/>
                  </a:lnTo>
                  <a:lnTo>
                    <a:pt x="4786083" y="0"/>
                  </a:lnTo>
                  <a:lnTo>
                    <a:pt x="4835518" y="9980"/>
                  </a:lnTo>
                  <a:lnTo>
                    <a:pt x="4875887" y="37196"/>
                  </a:lnTo>
                  <a:lnTo>
                    <a:pt x="4903103" y="77565"/>
                  </a:lnTo>
                  <a:lnTo>
                    <a:pt x="4913083" y="127000"/>
                  </a:lnTo>
                  <a:lnTo>
                    <a:pt x="4913083" y="799846"/>
                  </a:lnTo>
                  <a:lnTo>
                    <a:pt x="4903103" y="849280"/>
                  </a:lnTo>
                  <a:lnTo>
                    <a:pt x="4875887" y="889649"/>
                  </a:lnTo>
                  <a:lnTo>
                    <a:pt x="4835518" y="916865"/>
                  </a:lnTo>
                  <a:lnTo>
                    <a:pt x="4786083" y="926846"/>
                  </a:lnTo>
                  <a:close/>
                </a:path>
              </a:pathLst>
            </a:custGeom>
            <a:solidFill>
              <a:schemeClr val="lt2"/>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grpSp>
      <p:grpSp>
        <p:nvGrpSpPr>
          <p:cNvPr id="545" name="Google Shape;545;p52"/>
          <p:cNvGrpSpPr/>
          <p:nvPr/>
        </p:nvGrpSpPr>
        <p:grpSpPr>
          <a:xfrm>
            <a:off x="4537700" y="4557382"/>
            <a:ext cx="3470006" cy="785068"/>
            <a:chOff x="5619198" y="4666136"/>
            <a:chExt cx="4913630" cy="927100"/>
          </a:xfrm>
        </p:grpSpPr>
        <p:sp>
          <p:nvSpPr>
            <p:cNvPr id="546" name="Google Shape;546;p52"/>
            <p:cNvSpPr/>
            <p:nvPr/>
          </p:nvSpPr>
          <p:spPr>
            <a:xfrm>
              <a:off x="5619198" y="4666136"/>
              <a:ext cx="4913630" cy="927100"/>
            </a:xfrm>
            <a:custGeom>
              <a:avLst/>
              <a:gdLst/>
              <a:ahLst/>
              <a:cxnLst/>
              <a:rect l="l" t="t" r="r" b="b"/>
              <a:pathLst>
                <a:path w="4913630" h="927100" extrusionOk="0">
                  <a:moveTo>
                    <a:pt x="4786083" y="0"/>
                  </a:moveTo>
                  <a:lnTo>
                    <a:pt x="127000" y="0"/>
                  </a:lnTo>
                  <a:lnTo>
                    <a:pt x="77570" y="9980"/>
                  </a:lnTo>
                  <a:lnTo>
                    <a:pt x="37201" y="37196"/>
                  </a:lnTo>
                  <a:lnTo>
                    <a:pt x="9981" y="77565"/>
                  </a:lnTo>
                  <a:lnTo>
                    <a:pt x="0" y="126999"/>
                  </a:lnTo>
                  <a:lnTo>
                    <a:pt x="0" y="799845"/>
                  </a:lnTo>
                  <a:lnTo>
                    <a:pt x="9981" y="849280"/>
                  </a:lnTo>
                  <a:lnTo>
                    <a:pt x="37201" y="889649"/>
                  </a:lnTo>
                  <a:lnTo>
                    <a:pt x="77570" y="916865"/>
                  </a:lnTo>
                  <a:lnTo>
                    <a:pt x="127000" y="926845"/>
                  </a:lnTo>
                  <a:lnTo>
                    <a:pt x="4786083" y="926845"/>
                  </a:lnTo>
                  <a:lnTo>
                    <a:pt x="4835518" y="916865"/>
                  </a:lnTo>
                  <a:lnTo>
                    <a:pt x="4875887" y="889649"/>
                  </a:lnTo>
                  <a:lnTo>
                    <a:pt x="4903103" y="849280"/>
                  </a:lnTo>
                  <a:lnTo>
                    <a:pt x="4913083" y="799845"/>
                  </a:lnTo>
                  <a:lnTo>
                    <a:pt x="4913083" y="126999"/>
                  </a:lnTo>
                  <a:lnTo>
                    <a:pt x="4903103" y="77565"/>
                  </a:lnTo>
                  <a:lnTo>
                    <a:pt x="4875887" y="37196"/>
                  </a:lnTo>
                  <a:lnTo>
                    <a:pt x="4835518" y="9980"/>
                  </a:lnTo>
                  <a:lnTo>
                    <a:pt x="4786083" y="0"/>
                  </a:lnTo>
                  <a:close/>
                </a:path>
              </a:pathLst>
            </a:custGeom>
            <a:solidFill>
              <a:schemeClr val="lt2"/>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sp>
          <p:nvSpPr>
            <p:cNvPr id="547" name="Google Shape;547;p52"/>
            <p:cNvSpPr/>
            <p:nvPr/>
          </p:nvSpPr>
          <p:spPr>
            <a:xfrm>
              <a:off x="5619198" y="4666136"/>
              <a:ext cx="4913630" cy="927100"/>
            </a:xfrm>
            <a:custGeom>
              <a:avLst/>
              <a:gdLst/>
              <a:ahLst/>
              <a:cxnLst/>
              <a:rect l="l" t="t" r="r" b="b"/>
              <a:pathLst>
                <a:path w="4913630" h="927100" extrusionOk="0">
                  <a:moveTo>
                    <a:pt x="4786083" y="926845"/>
                  </a:moveTo>
                  <a:lnTo>
                    <a:pt x="127000" y="926845"/>
                  </a:lnTo>
                  <a:lnTo>
                    <a:pt x="77570" y="916865"/>
                  </a:lnTo>
                  <a:lnTo>
                    <a:pt x="37201" y="889649"/>
                  </a:lnTo>
                  <a:lnTo>
                    <a:pt x="9981" y="849280"/>
                  </a:lnTo>
                  <a:lnTo>
                    <a:pt x="0" y="799845"/>
                  </a:lnTo>
                  <a:lnTo>
                    <a:pt x="0" y="126999"/>
                  </a:lnTo>
                  <a:lnTo>
                    <a:pt x="9981" y="77565"/>
                  </a:lnTo>
                  <a:lnTo>
                    <a:pt x="37201" y="37196"/>
                  </a:lnTo>
                  <a:lnTo>
                    <a:pt x="77570" y="9980"/>
                  </a:lnTo>
                  <a:lnTo>
                    <a:pt x="127000" y="0"/>
                  </a:lnTo>
                  <a:lnTo>
                    <a:pt x="4786083" y="0"/>
                  </a:lnTo>
                  <a:lnTo>
                    <a:pt x="4835518" y="9980"/>
                  </a:lnTo>
                  <a:lnTo>
                    <a:pt x="4875887" y="37196"/>
                  </a:lnTo>
                  <a:lnTo>
                    <a:pt x="4903103" y="77565"/>
                  </a:lnTo>
                  <a:lnTo>
                    <a:pt x="4913083" y="126999"/>
                  </a:lnTo>
                  <a:lnTo>
                    <a:pt x="4913083" y="799845"/>
                  </a:lnTo>
                  <a:lnTo>
                    <a:pt x="4903103" y="849280"/>
                  </a:lnTo>
                  <a:lnTo>
                    <a:pt x="4875887" y="889649"/>
                  </a:lnTo>
                  <a:lnTo>
                    <a:pt x="4835518" y="916865"/>
                  </a:lnTo>
                  <a:lnTo>
                    <a:pt x="4786083" y="926845"/>
                  </a:lnTo>
                  <a:close/>
                </a:path>
              </a:pathLst>
            </a:custGeom>
            <a:solidFill>
              <a:schemeClr val="lt2"/>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grpSp>
      <p:sp>
        <p:nvSpPr>
          <p:cNvPr id="548" name="Google Shape;548;p52"/>
          <p:cNvSpPr txBox="1"/>
          <p:nvPr/>
        </p:nvSpPr>
        <p:spPr>
          <a:xfrm>
            <a:off x="4839112" y="2042056"/>
            <a:ext cx="2436000" cy="599100"/>
          </a:xfrm>
          <a:prstGeom prst="rect">
            <a:avLst/>
          </a:prstGeom>
          <a:noFill/>
          <a:ln>
            <a:noFill/>
          </a:ln>
        </p:spPr>
        <p:txBody>
          <a:bodyPr spcFirstLastPara="1" wrap="square" lIns="0" tIns="8975" rIns="0" bIns="0" anchor="t" anchorCtr="0">
            <a:spAutoFit/>
          </a:bodyPr>
          <a:lstStyle/>
          <a:p>
            <a:pPr marL="8969" lvl="0" indent="0" algn="r" rtl="0">
              <a:lnSpc>
                <a:spcPct val="100000"/>
              </a:lnSpc>
              <a:spcBef>
                <a:spcPts val="0"/>
              </a:spcBef>
              <a:spcAft>
                <a:spcPts val="0"/>
              </a:spcAft>
              <a:buNone/>
            </a:pPr>
            <a:r>
              <a:rPr lang="en-US" sz="1483" b="1">
                <a:solidFill>
                  <a:srgbClr val="4B0550"/>
                </a:solidFill>
                <a:latin typeface="Optimistic Text"/>
                <a:ea typeface="Optimistic Text"/>
                <a:cs typeface="Optimistic Text"/>
                <a:sym typeface="Optimistic Text"/>
              </a:rPr>
              <a:t>أخلاقيات وسلامة الذكاء الاصطناعي </a:t>
            </a:r>
            <a:endParaRPr sz="1483" b="1">
              <a:solidFill>
                <a:srgbClr val="4B0550"/>
              </a:solidFill>
              <a:latin typeface="Optimistic Text"/>
              <a:ea typeface="Optimistic Text"/>
              <a:cs typeface="Optimistic Text"/>
              <a:sym typeface="Optimistic Text"/>
            </a:endParaRPr>
          </a:p>
          <a:p>
            <a:pPr marL="8969" lvl="0" indent="0" algn="r" rtl="0">
              <a:lnSpc>
                <a:spcPct val="100000"/>
              </a:lnSpc>
              <a:spcBef>
                <a:spcPts val="25"/>
              </a:spcBef>
              <a:spcAft>
                <a:spcPts val="0"/>
              </a:spcAft>
              <a:buNone/>
            </a:pPr>
            <a:r>
              <a:rPr lang="en-US" sz="847">
                <a:solidFill>
                  <a:srgbClr val="4B0550"/>
                </a:solidFill>
                <a:latin typeface="Optimistic Text"/>
                <a:ea typeface="Optimistic Text"/>
                <a:cs typeface="Optimistic Text"/>
                <a:sym typeface="Optimistic Text"/>
              </a:rPr>
              <a:t>الوعي بالذكاء الاصطناعي</a:t>
            </a:r>
            <a:endParaRPr sz="847">
              <a:solidFill>
                <a:srgbClr val="4B0550"/>
              </a:solidFill>
              <a:latin typeface="Optimistic Text"/>
              <a:ea typeface="Optimistic Text"/>
              <a:cs typeface="Optimistic Text"/>
              <a:sym typeface="Optimistic Text"/>
            </a:endParaRPr>
          </a:p>
        </p:txBody>
      </p:sp>
      <p:sp>
        <p:nvSpPr>
          <p:cNvPr id="549" name="Google Shape;549;p52"/>
          <p:cNvSpPr txBox="1"/>
          <p:nvPr/>
        </p:nvSpPr>
        <p:spPr>
          <a:xfrm>
            <a:off x="4839110" y="2873906"/>
            <a:ext cx="2436000" cy="599100"/>
          </a:xfrm>
          <a:prstGeom prst="rect">
            <a:avLst/>
          </a:prstGeom>
          <a:noFill/>
          <a:ln>
            <a:noFill/>
          </a:ln>
        </p:spPr>
        <p:txBody>
          <a:bodyPr spcFirstLastPara="1" wrap="square" lIns="0" tIns="8975" rIns="0" bIns="0" anchor="t" anchorCtr="0">
            <a:spAutoFit/>
          </a:bodyPr>
          <a:lstStyle/>
          <a:p>
            <a:pPr marL="8969" lvl="0" indent="0" algn="r" rtl="0">
              <a:lnSpc>
                <a:spcPct val="100000"/>
              </a:lnSpc>
              <a:spcBef>
                <a:spcPts val="0"/>
              </a:spcBef>
              <a:spcAft>
                <a:spcPts val="0"/>
              </a:spcAft>
              <a:buNone/>
            </a:pPr>
            <a:r>
              <a:rPr lang="en-US" sz="1483" b="1">
                <a:solidFill>
                  <a:srgbClr val="4B0550"/>
                </a:solidFill>
                <a:latin typeface="Optimistic Text"/>
                <a:ea typeface="Optimistic Text"/>
                <a:cs typeface="Optimistic Text"/>
                <a:sym typeface="Optimistic Text"/>
              </a:rPr>
              <a:t>البقاء بأمان مع الذكاء الاصطناعي</a:t>
            </a:r>
            <a:endParaRPr sz="1483" b="1">
              <a:solidFill>
                <a:srgbClr val="4B0550"/>
              </a:solidFill>
              <a:latin typeface="Optimistic Text"/>
              <a:ea typeface="Optimistic Text"/>
              <a:cs typeface="Optimistic Text"/>
              <a:sym typeface="Optimistic Text"/>
            </a:endParaRPr>
          </a:p>
          <a:p>
            <a:pPr marL="8969" lvl="0" indent="0" algn="r" rtl="0">
              <a:lnSpc>
                <a:spcPct val="100000"/>
              </a:lnSpc>
              <a:spcBef>
                <a:spcPts val="25"/>
              </a:spcBef>
              <a:spcAft>
                <a:spcPts val="0"/>
              </a:spcAft>
              <a:buNone/>
            </a:pPr>
            <a:r>
              <a:rPr lang="en-US" sz="847">
                <a:solidFill>
                  <a:srgbClr val="4B0550"/>
                </a:solidFill>
                <a:latin typeface="Optimistic Text"/>
                <a:ea typeface="Optimistic Text"/>
                <a:cs typeface="Optimistic Text"/>
                <a:sym typeface="Optimistic Text"/>
              </a:rPr>
              <a:t>صندوق أدواتك للسلامة مع الذكاء الاصطناعي</a:t>
            </a:r>
            <a:endParaRPr sz="847">
              <a:solidFill>
                <a:srgbClr val="4B0550"/>
              </a:solidFill>
              <a:latin typeface="Optimistic Text"/>
              <a:ea typeface="Optimistic Text"/>
              <a:cs typeface="Optimistic Text"/>
              <a:sym typeface="Optimistic Text"/>
            </a:endParaRPr>
          </a:p>
        </p:txBody>
      </p:sp>
      <p:sp>
        <p:nvSpPr>
          <p:cNvPr id="550" name="Google Shape;550;p52"/>
          <p:cNvSpPr txBox="1"/>
          <p:nvPr/>
        </p:nvSpPr>
        <p:spPr>
          <a:xfrm>
            <a:off x="4839110" y="3859442"/>
            <a:ext cx="2436000" cy="370800"/>
          </a:xfrm>
          <a:prstGeom prst="rect">
            <a:avLst/>
          </a:prstGeom>
          <a:noFill/>
          <a:ln>
            <a:noFill/>
          </a:ln>
        </p:spPr>
        <p:txBody>
          <a:bodyPr spcFirstLastPara="1" wrap="square" lIns="0" tIns="8975" rIns="0" bIns="0" anchor="t" anchorCtr="0">
            <a:spAutoFit/>
          </a:bodyPr>
          <a:lstStyle/>
          <a:p>
            <a:pPr marL="8969" lvl="0" indent="0" algn="r" rtl="0">
              <a:lnSpc>
                <a:spcPct val="100000"/>
              </a:lnSpc>
              <a:spcBef>
                <a:spcPts val="0"/>
              </a:spcBef>
              <a:spcAft>
                <a:spcPts val="0"/>
              </a:spcAft>
              <a:buNone/>
            </a:pPr>
            <a:r>
              <a:rPr lang="en-US" sz="1483" b="1">
                <a:solidFill>
                  <a:srgbClr val="4B0550"/>
                </a:solidFill>
                <a:latin typeface="Optimistic Text"/>
                <a:ea typeface="Optimistic Text"/>
                <a:cs typeface="Optimistic Text"/>
                <a:sym typeface="Optimistic Text"/>
              </a:rPr>
              <a:t>الذكاء الاصطناعي ومستقبلك</a:t>
            </a:r>
            <a:endParaRPr sz="1483" b="1">
              <a:solidFill>
                <a:srgbClr val="4B0550"/>
              </a:solidFill>
              <a:latin typeface="Optimistic Text"/>
              <a:ea typeface="Optimistic Text"/>
              <a:cs typeface="Optimistic Text"/>
              <a:sym typeface="Optimistic Text"/>
            </a:endParaRPr>
          </a:p>
          <a:p>
            <a:pPr marL="8969" lvl="0" indent="0" algn="r" rtl="0">
              <a:lnSpc>
                <a:spcPct val="100000"/>
              </a:lnSpc>
              <a:spcBef>
                <a:spcPts val="25"/>
              </a:spcBef>
              <a:spcAft>
                <a:spcPts val="0"/>
              </a:spcAft>
              <a:buNone/>
            </a:pPr>
            <a:r>
              <a:rPr lang="en-US" sz="847">
                <a:solidFill>
                  <a:srgbClr val="4B0550"/>
                </a:solidFill>
                <a:latin typeface="Optimistic Text"/>
                <a:ea typeface="Optimistic Text"/>
                <a:cs typeface="Optimistic Text"/>
                <a:sym typeface="Optimistic Text"/>
              </a:rPr>
              <a:t>دورك في مستقبل الذكاء الاصطناعي في الشرق الأوسط</a:t>
            </a:r>
            <a:endParaRPr sz="847">
              <a:solidFill>
                <a:srgbClr val="4B0550"/>
              </a:solidFill>
              <a:latin typeface="Optimistic Text"/>
              <a:ea typeface="Optimistic Text"/>
              <a:cs typeface="Optimistic Text"/>
              <a:sym typeface="Optimistic Text"/>
            </a:endParaRPr>
          </a:p>
        </p:txBody>
      </p:sp>
      <p:sp>
        <p:nvSpPr>
          <p:cNvPr id="551" name="Google Shape;551;p52"/>
          <p:cNvSpPr txBox="1"/>
          <p:nvPr/>
        </p:nvSpPr>
        <p:spPr>
          <a:xfrm>
            <a:off x="4839110" y="4741566"/>
            <a:ext cx="2436000" cy="370800"/>
          </a:xfrm>
          <a:prstGeom prst="rect">
            <a:avLst/>
          </a:prstGeom>
          <a:noFill/>
          <a:ln>
            <a:noFill/>
          </a:ln>
        </p:spPr>
        <p:txBody>
          <a:bodyPr spcFirstLastPara="1" wrap="square" lIns="0" tIns="8975" rIns="0" bIns="0" anchor="t" anchorCtr="0">
            <a:spAutoFit/>
          </a:bodyPr>
          <a:lstStyle/>
          <a:p>
            <a:pPr marL="8969" lvl="0" indent="0" algn="r" rtl="0">
              <a:lnSpc>
                <a:spcPct val="100000"/>
              </a:lnSpc>
              <a:spcBef>
                <a:spcPts val="0"/>
              </a:spcBef>
              <a:spcAft>
                <a:spcPts val="0"/>
              </a:spcAft>
              <a:buNone/>
            </a:pPr>
            <a:r>
              <a:rPr lang="en-US" sz="1483" b="1">
                <a:solidFill>
                  <a:srgbClr val="4B0550"/>
                </a:solidFill>
                <a:latin typeface="Optimistic Text"/>
                <a:ea typeface="Optimistic Text"/>
                <a:cs typeface="Optimistic Text"/>
                <a:sym typeface="Optimistic Text"/>
              </a:rPr>
              <a:t>الخاتمة والتقييم</a:t>
            </a:r>
            <a:endParaRPr sz="1483" b="1">
              <a:solidFill>
                <a:srgbClr val="4B0550"/>
              </a:solidFill>
              <a:latin typeface="Optimistic Text"/>
              <a:ea typeface="Optimistic Text"/>
              <a:cs typeface="Optimistic Text"/>
              <a:sym typeface="Optimistic Text"/>
            </a:endParaRPr>
          </a:p>
          <a:p>
            <a:pPr marL="8969" lvl="0" indent="0" algn="r" rtl="0">
              <a:lnSpc>
                <a:spcPct val="100000"/>
              </a:lnSpc>
              <a:spcBef>
                <a:spcPts val="25"/>
              </a:spcBef>
              <a:spcAft>
                <a:spcPts val="0"/>
              </a:spcAft>
              <a:buNone/>
            </a:pPr>
            <a:r>
              <a:rPr lang="en-US" sz="847">
                <a:solidFill>
                  <a:srgbClr val="4B0550"/>
                </a:solidFill>
                <a:latin typeface="Optimistic Text"/>
                <a:ea typeface="Optimistic Text"/>
                <a:cs typeface="Optimistic Text"/>
                <a:sym typeface="Optimistic Text"/>
              </a:rPr>
              <a:t>تم تحقيق إنجاز التدريب على الثقافة الرقمية للذكاء الاصطناعي </a:t>
            </a:r>
            <a:endParaRPr sz="847">
              <a:solidFill>
                <a:srgbClr val="4B0550"/>
              </a:solidFill>
              <a:latin typeface="Optimistic Text"/>
              <a:ea typeface="Optimistic Text"/>
              <a:cs typeface="Optimistic Text"/>
              <a:sym typeface="Optimistic Text"/>
            </a:endParaRPr>
          </a:p>
        </p:txBody>
      </p:sp>
      <p:grpSp>
        <p:nvGrpSpPr>
          <p:cNvPr id="552" name="Google Shape;552;p52"/>
          <p:cNvGrpSpPr/>
          <p:nvPr/>
        </p:nvGrpSpPr>
        <p:grpSpPr>
          <a:xfrm>
            <a:off x="7482527" y="2141894"/>
            <a:ext cx="389243" cy="389243"/>
            <a:chOff x="5910163" y="1731845"/>
            <a:chExt cx="551179" cy="551180"/>
          </a:xfrm>
        </p:grpSpPr>
        <p:sp>
          <p:nvSpPr>
            <p:cNvPr id="553" name="Google Shape;553;p52"/>
            <p:cNvSpPr/>
            <p:nvPr/>
          </p:nvSpPr>
          <p:spPr>
            <a:xfrm>
              <a:off x="5910163" y="1731845"/>
              <a:ext cx="551179" cy="551180"/>
            </a:xfrm>
            <a:custGeom>
              <a:avLst/>
              <a:gdLst/>
              <a:ahLst/>
              <a:cxnLst/>
              <a:rect l="l" t="t" r="r" b="b"/>
              <a:pathLst>
                <a:path w="551179" h="551180" extrusionOk="0">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AF4"/>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sp>
          <p:nvSpPr>
            <p:cNvPr id="554" name="Google Shape;554;p52"/>
            <p:cNvSpPr/>
            <p:nvPr/>
          </p:nvSpPr>
          <p:spPr>
            <a:xfrm>
              <a:off x="5910163" y="1731845"/>
              <a:ext cx="551179" cy="551180"/>
            </a:xfrm>
            <a:custGeom>
              <a:avLst/>
              <a:gdLst/>
              <a:ahLst/>
              <a:cxnLst/>
              <a:rect l="l" t="t" r="r" b="b"/>
              <a:pathLst>
                <a:path w="551179" h="551180" extrusionOk="0">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AF4"/>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grpSp>
      <p:sp>
        <p:nvSpPr>
          <p:cNvPr id="555" name="Google Shape;555;p52"/>
          <p:cNvSpPr txBox="1"/>
          <p:nvPr/>
        </p:nvSpPr>
        <p:spPr>
          <a:xfrm>
            <a:off x="7532845" y="2234030"/>
            <a:ext cx="256800" cy="204600"/>
          </a:xfrm>
          <a:prstGeom prst="rect">
            <a:avLst/>
          </a:prstGeom>
          <a:noFill/>
          <a:ln>
            <a:noFill/>
          </a:ln>
        </p:spPr>
        <p:txBody>
          <a:bodyPr spcFirstLastPara="1" wrap="square" lIns="0" tIns="8975" rIns="0" bIns="0" anchor="t" anchorCtr="0">
            <a:spAutoFit/>
          </a:bodyPr>
          <a:lstStyle/>
          <a:p>
            <a:pPr marL="8969" lvl="0" indent="0" algn="r" rtl="0">
              <a:lnSpc>
                <a:spcPct val="100000"/>
              </a:lnSpc>
              <a:spcBef>
                <a:spcPts val="0"/>
              </a:spcBef>
              <a:spcAft>
                <a:spcPts val="0"/>
              </a:spcAft>
              <a:buNone/>
            </a:pPr>
            <a:r>
              <a:rPr lang="en-US" sz="1271" b="1">
                <a:solidFill>
                  <a:srgbClr val="4B0550"/>
                </a:solidFill>
                <a:latin typeface="Optimistic Text"/>
                <a:ea typeface="Optimistic Text"/>
                <a:cs typeface="Optimistic Text"/>
                <a:sym typeface="Optimistic Text"/>
              </a:rPr>
              <a:t>05</a:t>
            </a:r>
            <a:endParaRPr sz="1271" b="1">
              <a:solidFill>
                <a:srgbClr val="4B0550"/>
              </a:solidFill>
              <a:latin typeface="Optimistic Text"/>
              <a:ea typeface="Optimistic Text"/>
              <a:cs typeface="Optimistic Text"/>
              <a:sym typeface="Optimistic Text"/>
            </a:endParaRPr>
          </a:p>
        </p:txBody>
      </p:sp>
      <p:grpSp>
        <p:nvGrpSpPr>
          <p:cNvPr id="556" name="Google Shape;556;p52"/>
          <p:cNvGrpSpPr/>
          <p:nvPr/>
        </p:nvGrpSpPr>
        <p:grpSpPr>
          <a:xfrm>
            <a:off x="7482527" y="2968581"/>
            <a:ext cx="389243" cy="389243"/>
            <a:chOff x="5910163" y="2772625"/>
            <a:chExt cx="551179" cy="551179"/>
          </a:xfrm>
        </p:grpSpPr>
        <p:sp>
          <p:nvSpPr>
            <p:cNvPr id="557" name="Google Shape;557;p52"/>
            <p:cNvSpPr/>
            <p:nvPr/>
          </p:nvSpPr>
          <p:spPr>
            <a:xfrm>
              <a:off x="5910163" y="2772625"/>
              <a:ext cx="551179" cy="551179"/>
            </a:xfrm>
            <a:custGeom>
              <a:avLst/>
              <a:gdLst/>
              <a:ahLst/>
              <a:cxnLst/>
              <a:rect l="l" t="t" r="r" b="b"/>
              <a:pathLst>
                <a:path w="551179" h="551179" extrusionOk="0">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AF4"/>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sp>
          <p:nvSpPr>
            <p:cNvPr id="558" name="Google Shape;558;p52"/>
            <p:cNvSpPr/>
            <p:nvPr/>
          </p:nvSpPr>
          <p:spPr>
            <a:xfrm>
              <a:off x="5910163" y="2772625"/>
              <a:ext cx="551179" cy="551179"/>
            </a:xfrm>
            <a:custGeom>
              <a:avLst/>
              <a:gdLst/>
              <a:ahLst/>
              <a:cxnLst/>
              <a:rect l="l" t="t" r="r" b="b"/>
              <a:pathLst>
                <a:path w="551179" h="551179" extrusionOk="0">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AF4"/>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grpSp>
      <p:grpSp>
        <p:nvGrpSpPr>
          <p:cNvPr id="559" name="Google Shape;559;p52"/>
          <p:cNvGrpSpPr/>
          <p:nvPr/>
        </p:nvGrpSpPr>
        <p:grpSpPr>
          <a:xfrm>
            <a:off x="7482527" y="3832748"/>
            <a:ext cx="389243" cy="389243"/>
            <a:chOff x="5910163" y="3813405"/>
            <a:chExt cx="551179" cy="551179"/>
          </a:xfrm>
        </p:grpSpPr>
        <p:sp>
          <p:nvSpPr>
            <p:cNvPr id="560" name="Google Shape;560;p52"/>
            <p:cNvSpPr/>
            <p:nvPr/>
          </p:nvSpPr>
          <p:spPr>
            <a:xfrm>
              <a:off x="5910163" y="3813405"/>
              <a:ext cx="551179" cy="551179"/>
            </a:xfrm>
            <a:custGeom>
              <a:avLst/>
              <a:gdLst/>
              <a:ahLst/>
              <a:cxnLst/>
              <a:rect l="l" t="t" r="r" b="b"/>
              <a:pathLst>
                <a:path w="551179" h="551179" extrusionOk="0">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AF4"/>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sp>
          <p:nvSpPr>
            <p:cNvPr id="561" name="Google Shape;561;p52"/>
            <p:cNvSpPr/>
            <p:nvPr/>
          </p:nvSpPr>
          <p:spPr>
            <a:xfrm>
              <a:off x="5910163" y="3813405"/>
              <a:ext cx="551179" cy="551179"/>
            </a:xfrm>
            <a:custGeom>
              <a:avLst/>
              <a:gdLst/>
              <a:ahLst/>
              <a:cxnLst/>
              <a:rect l="l" t="t" r="r" b="b"/>
              <a:pathLst>
                <a:path w="551179" h="551179" extrusionOk="0">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AF4"/>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grpSp>
      <p:grpSp>
        <p:nvGrpSpPr>
          <p:cNvPr id="562" name="Google Shape;562;p52"/>
          <p:cNvGrpSpPr/>
          <p:nvPr/>
        </p:nvGrpSpPr>
        <p:grpSpPr>
          <a:xfrm>
            <a:off x="7482527" y="4727890"/>
            <a:ext cx="389243" cy="389243"/>
            <a:chOff x="5910163" y="4854185"/>
            <a:chExt cx="551179" cy="551179"/>
          </a:xfrm>
        </p:grpSpPr>
        <p:sp>
          <p:nvSpPr>
            <p:cNvPr id="563" name="Google Shape;563;p52"/>
            <p:cNvSpPr/>
            <p:nvPr/>
          </p:nvSpPr>
          <p:spPr>
            <a:xfrm>
              <a:off x="5910163" y="4854185"/>
              <a:ext cx="551179" cy="551179"/>
            </a:xfrm>
            <a:custGeom>
              <a:avLst/>
              <a:gdLst/>
              <a:ahLst/>
              <a:cxnLst/>
              <a:rect l="l" t="t" r="r" b="b"/>
              <a:pathLst>
                <a:path w="551179" h="551179" extrusionOk="0">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AF4"/>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sp>
          <p:nvSpPr>
            <p:cNvPr id="564" name="Google Shape;564;p52"/>
            <p:cNvSpPr/>
            <p:nvPr/>
          </p:nvSpPr>
          <p:spPr>
            <a:xfrm>
              <a:off x="5910163" y="4854185"/>
              <a:ext cx="551179" cy="551179"/>
            </a:xfrm>
            <a:custGeom>
              <a:avLst/>
              <a:gdLst/>
              <a:ahLst/>
              <a:cxnLst/>
              <a:rect l="l" t="t" r="r" b="b"/>
              <a:pathLst>
                <a:path w="551179" h="551179" extrusionOk="0">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AF4"/>
            </a:solidFill>
            <a:ln>
              <a:noFill/>
            </a:ln>
          </p:spPr>
          <p:txBody>
            <a:bodyPr spcFirstLastPara="1" wrap="square" lIns="0" tIns="0" rIns="0" bIns="0" anchor="t" anchorCtr="0">
              <a:noAutofit/>
            </a:bodyPr>
            <a:lstStyle/>
            <a:p>
              <a:pPr marL="0" lvl="0" indent="0" algn="r" rtl="0">
                <a:spcBef>
                  <a:spcPts val="0"/>
                </a:spcBef>
                <a:spcAft>
                  <a:spcPts val="0"/>
                </a:spcAft>
                <a:buNone/>
              </a:pPr>
              <a:endParaRPr sz="1271"/>
            </a:p>
          </p:txBody>
        </p:sp>
      </p:grpSp>
      <p:sp>
        <p:nvSpPr>
          <p:cNvPr id="565" name="Google Shape;565;p52"/>
          <p:cNvSpPr txBox="1"/>
          <p:nvPr/>
        </p:nvSpPr>
        <p:spPr>
          <a:xfrm>
            <a:off x="7532836" y="3060661"/>
            <a:ext cx="256800" cy="204600"/>
          </a:xfrm>
          <a:prstGeom prst="rect">
            <a:avLst/>
          </a:prstGeom>
          <a:noFill/>
          <a:ln>
            <a:noFill/>
          </a:ln>
        </p:spPr>
        <p:txBody>
          <a:bodyPr spcFirstLastPara="1" wrap="square" lIns="0" tIns="8975" rIns="0" bIns="0" anchor="t" anchorCtr="0">
            <a:spAutoFit/>
          </a:bodyPr>
          <a:lstStyle/>
          <a:p>
            <a:pPr marL="8969" lvl="0" indent="0" algn="r" rtl="0">
              <a:lnSpc>
                <a:spcPct val="100000"/>
              </a:lnSpc>
              <a:spcBef>
                <a:spcPts val="0"/>
              </a:spcBef>
              <a:spcAft>
                <a:spcPts val="0"/>
              </a:spcAft>
              <a:buNone/>
            </a:pPr>
            <a:r>
              <a:rPr lang="en-US" sz="1271" b="1">
                <a:solidFill>
                  <a:srgbClr val="4B0550"/>
                </a:solidFill>
                <a:latin typeface="Optimistic Text"/>
                <a:ea typeface="Optimistic Text"/>
                <a:cs typeface="Optimistic Text"/>
                <a:sym typeface="Optimistic Text"/>
              </a:rPr>
              <a:t>06</a:t>
            </a:r>
            <a:endParaRPr sz="1271" b="1">
              <a:solidFill>
                <a:srgbClr val="4B0550"/>
              </a:solidFill>
              <a:latin typeface="Optimistic Text"/>
              <a:ea typeface="Optimistic Text"/>
              <a:cs typeface="Optimistic Text"/>
              <a:sym typeface="Optimistic Text"/>
            </a:endParaRPr>
          </a:p>
        </p:txBody>
      </p:sp>
      <p:sp>
        <p:nvSpPr>
          <p:cNvPr id="566" name="Google Shape;566;p52"/>
          <p:cNvSpPr txBox="1"/>
          <p:nvPr/>
        </p:nvSpPr>
        <p:spPr>
          <a:xfrm>
            <a:off x="7532836" y="3924772"/>
            <a:ext cx="256800" cy="204600"/>
          </a:xfrm>
          <a:prstGeom prst="rect">
            <a:avLst/>
          </a:prstGeom>
          <a:noFill/>
          <a:ln>
            <a:noFill/>
          </a:ln>
        </p:spPr>
        <p:txBody>
          <a:bodyPr spcFirstLastPara="1" wrap="square" lIns="0" tIns="8975" rIns="0" bIns="0" anchor="t" anchorCtr="0">
            <a:spAutoFit/>
          </a:bodyPr>
          <a:lstStyle/>
          <a:p>
            <a:pPr marL="8969" lvl="0" indent="0" algn="r" rtl="0">
              <a:lnSpc>
                <a:spcPct val="100000"/>
              </a:lnSpc>
              <a:spcBef>
                <a:spcPts val="0"/>
              </a:spcBef>
              <a:spcAft>
                <a:spcPts val="0"/>
              </a:spcAft>
              <a:buNone/>
            </a:pPr>
            <a:r>
              <a:rPr lang="en-US" sz="1271" b="1">
                <a:solidFill>
                  <a:srgbClr val="4B0550"/>
                </a:solidFill>
                <a:latin typeface="Optimistic Text"/>
                <a:ea typeface="Optimistic Text"/>
                <a:cs typeface="Optimistic Text"/>
                <a:sym typeface="Optimistic Text"/>
              </a:rPr>
              <a:t>07</a:t>
            </a:r>
            <a:endParaRPr sz="1271" b="1">
              <a:solidFill>
                <a:srgbClr val="4B0550"/>
              </a:solidFill>
              <a:latin typeface="Optimistic Text"/>
              <a:ea typeface="Optimistic Text"/>
              <a:cs typeface="Optimistic Text"/>
              <a:sym typeface="Optimistic Text"/>
            </a:endParaRPr>
          </a:p>
        </p:txBody>
      </p:sp>
      <p:sp>
        <p:nvSpPr>
          <p:cNvPr id="567" name="Google Shape;567;p52"/>
          <p:cNvSpPr txBox="1"/>
          <p:nvPr/>
        </p:nvSpPr>
        <p:spPr>
          <a:xfrm>
            <a:off x="7532836" y="4828298"/>
            <a:ext cx="256800" cy="204600"/>
          </a:xfrm>
          <a:prstGeom prst="rect">
            <a:avLst/>
          </a:prstGeom>
          <a:noFill/>
          <a:ln>
            <a:noFill/>
          </a:ln>
        </p:spPr>
        <p:txBody>
          <a:bodyPr spcFirstLastPara="1" wrap="square" lIns="0" tIns="8975" rIns="0" bIns="0" anchor="t" anchorCtr="0">
            <a:spAutoFit/>
          </a:bodyPr>
          <a:lstStyle/>
          <a:p>
            <a:pPr marL="8969" lvl="0" indent="0" algn="r" rtl="0">
              <a:lnSpc>
                <a:spcPct val="100000"/>
              </a:lnSpc>
              <a:spcBef>
                <a:spcPts val="0"/>
              </a:spcBef>
              <a:spcAft>
                <a:spcPts val="0"/>
              </a:spcAft>
              <a:buNone/>
            </a:pPr>
            <a:r>
              <a:rPr lang="en-US" sz="1271" b="1">
                <a:solidFill>
                  <a:srgbClr val="4B0550"/>
                </a:solidFill>
                <a:latin typeface="Optimistic Text"/>
                <a:ea typeface="Optimistic Text"/>
                <a:cs typeface="Optimistic Text"/>
                <a:sym typeface="Optimistic Text"/>
              </a:rPr>
              <a:t>08</a:t>
            </a:r>
            <a:endParaRPr sz="1271" b="1">
              <a:solidFill>
                <a:srgbClr val="4B0550"/>
              </a:solidFill>
              <a:latin typeface="Optimistic Text"/>
              <a:ea typeface="Optimistic Text"/>
              <a:cs typeface="Optimistic Text"/>
              <a:sym typeface="Optimistic Tex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71"/>
        <p:cNvGrpSpPr/>
        <p:nvPr/>
      </p:nvGrpSpPr>
      <p:grpSpPr>
        <a:xfrm>
          <a:off x="0" y="0"/>
          <a:ext cx="0" cy="0"/>
          <a:chOff x="0" y="0"/>
          <a:chExt cx="0" cy="0"/>
        </a:xfrm>
      </p:grpSpPr>
      <p:pic>
        <p:nvPicPr>
          <p:cNvPr id="572" name="Google Shape;572;p53" title="Middle E Asset 02.png"/>
          <p:cNvPicPr preferRelativeResize="0"/>
          <p:nvPr/>
        </p:nvPicPr>
        <p:blipFill rotWithShape="1">
          <a:blip r:embed="rId3">
            <a:alphaModFix/>
          </a:blip>
          <a:srcRect t="16257" b="16257"/>
          <a:stretch/>
        </p:blipFill>
        <p:spPr>
          <a:xfrm>
            <a:off x="3600" y="0"/>
            <a:ext cx="8128002" cy="6857999"/>
          </a:xfrm>
          <a:prstGeom prst="rect">
            <a:avLst/>
          </a:prstGeom>
          <a:noFill/>
          <a:ln>
            <a:noFill/>
          </a:ln>
        </p:spPr>
      </p:pic>
      <p:sp>
        <p:nvSpPr>
          <p:cNvPr id="573" name="Google Shape;573;p53"/>
          <p:cNvSpPr txBox="1">
            <a:spLocks noGrp="1"/>
          </p:cNvSpPr>
          <p:nvPr>
            <p:ph type="ctrTitle"/>
          </p:nvPr>
        </p:nvSpPr>
        <p:spPr>
          <a:xfrm>
            <a:off x="6087325" y="2688150"/>
            <a:ext cx="5655900" cy="825600"/>
          </a:xfrm>
          <a:prstGeom prst="rect">
            <a:avLst/>
          </a:prstGeom>
          <a:noFill/>
          <a:ln>
            <a:noFill/>
          </a:ln>
        </p:spPr>
        <p:txBody>
          <a:bodyPr spcFirstLastPara="1" wrap="square" lIns="0" tIns="0" rIns="0" bIns="0" anchor="t" anchorCtr="0">
            <a:spAutoFit/>
          </a:bodyPr>
          <a:lstStyle/>
          <a:p>
            <a:pPr marL="0" marR="0" lvl="0" indent="0" algn="r" rtl="0">
              <a:lnSpc>
                <a:spcPct val="74500"/>
              </a:lnSpc>
              <a:spcBef>
                <a:spcPts val="0"/>
              </a:spcBef>
              <a:spcAft>
                <a:spcPts val="0"/>
              </a:spcAft>
              <a:buNone/>
            </a:pPr>
            <a:r>
              <a:rPr lang="en-US" sz="3600" b="1">
                <a:solidFill>
                  <a:schemeClr val="lt1"/>
                </a:solidFill>
                <a:latin typeface="Optimistic Display"/>
                <a:ea typeface="Optimistic Display"/>
                <a:cs typeface="Optimistic Display"/>
                <a:sym typeface="Optimistic Display"/>
              </a:rPr>
              <a:t>المقدمة ونشاط كسر</a:t>
            </a:r>
            <a:endParaRPr sz="3600" b="1">
              <a:solidFill>
                <a:schemeClr val="lt1"/>
              </a:solidFill>
              <a:latin typeface="Optimistic Display"/>
              <a:ea typeface="Optimistic Display"/>
              <a:cs typeface="Optimistic Display"/>
              <a:sym typeface="Optimistic Display"/>
            </a:endParaRPr>
          </a:p>
          <a:p>
            <a:pPr marL="0" marR="0" lvl="0" indent="0" algn="r" rtl="0">
              <a:lnSpc>
                <a:spcPct val="74500"/>
              </a:lnSpc>
              <a:spcBef>
                <a:spcPts val="0"/>
              </a:spcBef>
              <a:spcAft>
                <a:spcPts val="0"/>
              </a:spcAft>
              <a:buNone/>
            </a:pPr>
            <a:r>
              <a:rPr lang="en-US" sz="3600" b="1">
                <a:solidFill>
                  <a:schemeClr val="lt1"/>
                </a:solidFill>
                <a:latin typeface="Optimistic Display"/>
                <a:ea typeface="Optimistic Display"/>
                <a:cs typeface="Optimistic Display"/>
                <a:sym typeface="Optimistic Display"/>
              </a:rPr>
              <a:t> الجليد</a:t>
            </a:r>
            <a:endParaRPr sz="3600" b="1">
              <a:solidFill>
                <a:schemeClr val="lt1"/>
              </a:solidFill>
              <a:latin typeface="Optimistic Display"/>
              <a:ea typeface="Optimistic Display"/>
              <a:cs typeface="Optimistic Display"/>
              <a:sym typeface="Optimistic Display"/>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77"/>
        <p:cNvGrpSpPr/>
        <p:nvPr/>
      </p:nvGrpSpPr>
      <p:grpSpPr>
        <a:xfrm>
          <a:off x="0" y="0"/>
          <a:ext cx="0" cy="0"/>
          <a:chOff x="0" y="0"/>
          <a:chExt cx="0" cy="0"/>
        </a:xfrm>
      </p:grpSpPr>
      <p:sp>
        <p:nvSpPr>
          <p:cNvPr id="578" name="Google Shape;578;p54"/>
          <p:cNvSpPr/>
          <p:nvPr/>
        </p:nvSpPr>
        <p:spPr>
          <a:xfrm>
            <a:off x="3067897" y="1602816"/>
            <a:ext cx="6494100" cy="3779700"/>
          </a:xfrm>
          <a:prstGeom prst="roundRect">
            <a:avLst>
              <a:gd name="adj" fmla="val 9286"/>
            </a:avLst>
          </a:prstGeom>
          <a:solidFill>
            <a:srgbClr val="B49CBF"/>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579" name="Google Shape;579;p54"/>
          <p:cNvSpPr/>
          <p:nvPr/>
        </p:nvSpPr>
        <p:spPr>
          <a:xfrm>
            <a:off x="2944767" y="1475383"/>
            <a:ext cx="6494100" cy="3779700"/>
          </a:xfrm>
          <a:prstGeom prst="roundRect">
            <a:avLst>
              <a:gd name="adj" fmla="val 9286"/>
            </a:avLst>
          </a:prstGeom>
          <a:solidFill>
            <a:srgbClr val="F0EBF4"/>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580" name="Google Shape;580;p54"/>
          <p:cNvSpPr txBox="1"/>
          <p:nvPr/>
        </p:nvSpPr>
        <p:spPr>
          <a:xfrm>
            <a:off x="3592633" y="3376000"/>
            <a:ext cx="5006700" cy="932100"/>
          </a:xfrm>
          <a:prstGeom prst="rect">
            <a:avLst/>
          </a:prstGeom>
          <a:noFill/>
          <a:ln>
            <a:noFill/>
          </a:ln>
        </p:spPr>
        <p:txBody>
          <a:bodyPr spcFirstLastPara="1" wrap="square" lIns="0" tIns="0" rIns="0" bIns="0" anchor="t" anchorCtr="0">
            <a:spAutoFit/>
          </a:bodyPr>
          <a:lstStyle/>
          <a:p>
            <a:pPr marL="12700" marR="5080" lvl="0" indent="0" algn="ctr" rtl="0">
              <a:lnSpc>
                <a:spcPct val="75700"/>
              </a:lnSpc>
              <a:spcBef>
                <a:spcPts val="0"/>
              </a:spcBef>
              <a:spcAft>
                <a:spcPts val="0"/>
              </a:spcAft>
              <a:buNone/>
            </a:pPr>
            <a:r>
              <a:rPr lang="en-US" sz="4000" b="1">
                <a:solidFill>
                  <a:srgbClr val="4B0550"/>
                </a:solidFill>
                <a:latin typeface="Optimistic Display"/>
                <a:ea typeface="Optimistic Display"/>
                <a:cs typeface="Optimistic Display"/>
                <a:sym typeface="Optimistic Display"/>
              </a:rPr>
              <a:t>الذكاء الاصطناعي في عالمك اليوم</a:t>
            </a:r>
            <a:r>
              <a:rPr lang="en-US" sz="1100" b="1">
                <a:solidFill>
                  <a:srgbClr val="4B0550"/>
                </a:solidFill>
              </a:rPr>
              <a:t>!</a:t>
            </a:r>
            <a:endParaRPr sz="4800" b="1">
              <a:solidFill>
                <a:srgbClr val="4B0550"/>
              </a:solidFill>
              <a:latin typeface="Optimistic Display"/>
              <a:ea typeface="Optimistic Display"/>
              <a:cs typeface="Optimistic Display"/>
              <a:sym typeface="Optimistic Display"/>
            </a:endParaRPr>
          </a:p>
        </p:txBody>
      </p:sp>
      <p:sp>
        <p:nvSpPr>
          <p:cNvPr id="581" name="Google Shape;581;p54"/>
          <p:cNvSpPr/>
          <p:nvPr/>
        </p:nvSpPr>
        <p:spPr>
          <a:xfrm>
            <a:off x="5402100" y="1835800"/>
            <a:ext cx="1387800" cy="1387800"/>
          </a:xfrm>
          <a:prstGeom prst="ellipse">
            <a:avLst/>
          </a:prstGeom>
          <a:solidFill>
            <a:srgbClr val="4B0550"/>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pic>
        <p:nvPicPr>
          <p:cNvPr id="582" name="Google Shape;582;p54" title="AI.png"/>
          <p:cNvPicPr preferRelativeResize="0"/>
          <p:nvPr/>
        </p:nvPicPr>
        <p:blipFill>
          <a:blip r:embed="rId3">
            <a:alphaModFix/>
          </a:blip>
          <a:stretch>
            <a:fillRect/>
          </a:stretch>
        </p:blipFill>
        <p:spPr>
          <a:xfrm>
            <a:off x="5668217" y="2097866"/>
            <a:ext cx="856233" cy="863667"/>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86"/>
        <p:cNvGrpSpPr/>
        <p:nvPr/>
      </p:nvGrpSpPr>
      <p:grpSpPr>
        <a:xfrm>
          <a:off x="0" y="0"/>
          <a:ext cx="0" cy="0"/>
          <a:chOff x="0" y="0"/>
          <a:chExt cx="0" cy="0"/>
        </a:xfrm>
      </p:grpSpPr>
      <p:sp>
        <p:nvSpPr>
          <p:cNvPr id="587" name="Google Shape;587;p55"/>
          <p:cNvSpPr/>
          <p:nvPr/>
        </p:nvSpPr>
        <p:spPr>
          <a:xfrm>
            <a:off x="8449336" y="4482724"/>
            <a:ext cx="3275700" cy="866400"/>
          </a:xfrm>
          <a:prstGeom prst="roundRect">
            <a:avLst>
              <a:gd name="adj" fmla="val 11529"/>
            </a:avLst>
          </a:prstGeom>
          <a:solidFill>
            <a:srgbClr val="B49CBF"/>
          </a:solidFill>
          <a:ln>
            <a:noFill/>
          </a:ln>
        </p:spPr>
        <p:txBody>
          <a:bodyPr spcFirstLastPara="1" wrap="square" lIns="60950" tIns="60950" rIns="60950" bIns="60950" anchor="ctr" anchorCtr="0">
            <a:noAutofit/>
          </a:bodyPr>
          <a:lstStyle/>
          <a:p>
            <a:pPr marL="0" lvl="0" indent="0" algn="l" rtl="0">
              <a:spcBef>
                <a:spcPts val="0"/>
              </a:spcBef>
              <a:spcAft>
                <a:spcPts val="0"/>
              </a:spcAft>
              <a:buNone/>
            </a:pPr>
            <a:r>
              <a:rPr lang="en-US" sz="900"/>
              <a:t> </a:t>
            </a:r>
            <a:endParaRPr sz="900"/>
          </a:p>
          <a:p>
            <a:pPr marL="0" lvl="0" indent="0" algn="l" rtl="0">
              <a:spcBef>
                <a:spcPts val="0"/>
              </a:spcBef>
              <a:spcAft>
                <a:spcPts val="0"/>
              </a:spcAft>
              <a:buNone/>
            </a:pPr>
            <a:endParaRPr sz="900"/>
          </a:p>
        </p:txBody>
      </p:sp>
      <p:sp>
        <p:nvSpPr>
          <p:cNvPr id="588" name="Google Shape;588;p55"/>
          <p:cNvSpPr/>
          <p:nvPr/>
        </p:nvSpPr>
        <p:spPr>
          <a:xfrm>
            <a:off x="8412463" y="4444617"/>
            <a:ext cx="3275700" cy="866400"/>
          </a:xfrm>
          <a:prstGeom prst="roundRect">
            <a:avLst>
              <a:gd name="adj" fmla="val 11529"/>
            </a:avLst>
          </a:prstGeom>
          <a:solidFill>
            <a:schemeClr val="lt2"/>
          </a:solidFill>
          <a:ln>
            <a:noFill/>
          </a:ln>
        </p:spPr>
        <p:txBody>
          <a:bodyPr spcFirstLastPara="1" wrap="square" lIns="60950" tIns="60950" rIns="60950" bIns="60950" anchor="ctr" anchorCtr="0">
            <a:noAutofit/>
          </a:bodyPr>
          <a:lstStyle/>
          <a:p>
            <a:pPr marL="0" lvl="0" indent="0" algn="l" rtl="0">
              <a:spcBef>
                <a:spcPts val="0"/>
              </a:spcBef>
              <a:spcAft>
                <a:spcPts val="0"/>
              </a:spcAft>
              <a:buNone/>
            </a:pPr>
            <a:r>
              <a:rPr lang="en-US" sz="900"/>
              <a:t> </a:t>
            </a:r>
            <a:endParaRPr sz="900"/>
          </a:p>
          <a:p>
            <a:pPr marL="0" lvl="0" indent="0" algn="l" rtl="0">
              <a:spcBef>
                <a:spcPts val="0"/>
              </a:spcBef>
              <a:spcAft>
                <a:spcPts val="0"/>
              </a:spcAft>
              <a:buNone/>
            </a:pPr>
            <a:endParaRPr sz="900"/>
          </a:p>
        </p:txBody>
      </p:sp>
      <p:pic>
        <p:nvPicPr>
          <p:cNvPr id="589" name="Google Shape;589;p55" title="465.jpg"/>
          <p:cNvPicPr preferRelativeResize="0"/>
          <p:nvPr/>
        </p:nvPicPr>
        <p:blipFill rotWithShape="1">
          <a:blip r:embed="rId3">
            <a:alphaModFix/>
          </a:blip>
          <a:srcRect t="12503" b="12495"/>
          <a:stretch/>
        </p:blipFill>
        <p:spPr>
          <a:xfrm>
            <a:off x="466967" y="1030217"/>
            <a:ext cx="2339700" cy="2339700"/>
          </a:xfrm>
          <a:prstGeom prst="roundRect">
            <a:avLst>
              <a:gd name="adj" fmla="val 7787"/>
            </a:avLst>
          </a:prstGeom>
          <a:noFill/>
          <a:ln>
            <a:noFill/>
          </a:ln>
        </p:spPr>
      </p:pic>
      <p:pic>
        <p:nvPicPr>
          <p:cNvPr id="590" name="Google Shape;590;p55" title="Middle E Asset 10.jpeg"/>
          <p:cNvPicPr preferRelativeResize="0"/>
          <p:nvPr/>
        </p:nvPicPr>
        <p:blipFill rotWithShape="1">
          <a:blip r:embed="rId4">
            <a:alphaModFix/>
          </a:blip>
          <a:srcRect/>
          <a:stretch/>
        </p:blipFill>
        <p:spPr>
          <a:xfrm>
            <a:off x="2943567" y="1030217"/>
            <a:ext cx="2339700" cy="2339700"/>
          </a:xfrm>
          <a:prstGeom prst="roundRect">
            <a:avLst>
              <a:gd name="adj" fmla="val 7787"/>
            </a:avLst>
          </a:prstGeom>
          <a:noFill/>
          <a:ln>
            <a:noFill/>
          </a:ln>
        </p:spPr>
      </p:pic>
      <p:pic>
        <p:nvPicPr>
          <p:cNvPr id="591" name="Google Shape;591;p55" title="2149332880.jpg"/>
          <p:cNvPicPr preferRelativeResize="0"/>
          <p:nvPr/>
        </p:nvPicPr>
        <p:blipFill rotWithShape="1">
          <a:blip r:embed="rId5">
            <a:alphaModFix/>
          </a:blip>
          <a:srcRect l="585" t="7388" r="42619" b="7397"/>
          <a:stretch/>
        </p:blipFill>
        <p:spPr>
          <a:xfrm>
            <a:off x="5428833" y="1030217"/>
            <a:ext cx="2339700" cy="2339700"/>
          </a:xfrm>
          <a:prstGeom prst="roundRect">
            <a:avLst>
              <a:gd name="adj" fmla="val 7787"/>
            </a:avLst>
          </a:prstGeom>
          <a:noFill/>
          <a:ln>
            <a:noFill/>
          </a:ln>
        </p:spPr>
      </p:pic>
      <p:pic>
        <p:nvPicPr>
          <p:cNvPr id="592" name="Google Shape;592;p55" title="Middle E Asset 11.jpeg"/>
          <p:cNvPicPr preferRelativeResize="0"/>
          <p:nvPr/>
        </p:nvPicPr>
        <p:blipFill rotWithShape="1">
          <a:blip r:embed="rId6">
            <a:alphaModFix/>
          </a:blip>
          <a:srcRect t="16184" r="16667" b="29213"/>
          <a:stretch/>
        </p:blipFill>
        <p:spPr>
          <a:xfrm>
            <a:off x="466967" y="3488183"/>
            <a:ext cx="3570900" cy="2339700"/>
          </a:xfrm>
          <a:prstGeom prst="roundRect">
            <a:avLst>
              <a:gd name="adj" fmla="val 7787"/>
            </a:avLst>
          </a:prstGeom>
          <a:noFill/>
          <a:ln>
            <a:noFill/>
          </a:ln>
        </p:spPr>
      </p:pic>
      <p:pic>
        <p:nvPicPr>
          <p:cNvPr id="593" name="Google Shape;593;p55" title="Middle E Asset 12.jpeg"/>
          <p:cNvPicPr preferRelativeResize="0"/>
          <p:nvPr/>
        </p:nvPicPr>
        <p:blipFill rotWithShape="1">
          <a:blip r:embed="rId7">
            <a:alphaModFix/>
          </a:blip>
          <a:srcRect t="17239" b="17239"/>
          <a:stretch/>
        </p:blipFill>
        <p:spPr>
          <a:xfrm>
            <a:off x="4189000" y="3488183"/>
            <a:ext cx="3570900" cy="2339700"/>
          </a:xfrm>
          <a:prstGeom prst="roundRect">
            <a:avLst>
              <a:gd name="adj" fmla="val 7787"/>
            </a:avLst>
          </a:prstGeom>
          <a:noFill/>
          <a:ln>
            <a:noFill/>
          </a:ln>
        </p:spPr>
      </p:pic>
      <p:pic>
        <p:nvPicPr>
          <p:cNvPr id="594" name="Google Shape;594;p55" title="Next Icon.png"/>
          <p:cNvPicPr preferRelativeResize="0"/>
          <p:nvPr/>
        </p:nvPicPr>
        <p:blipFill>
          <a:blip r:embed="rId8">
            <a:alphaModFix/>
          </a:blip>
          <a:stretch>
            <a:fillRect/>
          </a:stretch>
        </p:blipFill>
        <p:spPr>
          <a:xfrm flipH="1">
            <a:off x="10791911" y="4597966"/>
            <a:ext cx="559700" cy="559700"/>
          </a:xfrm>
          <a:prstGeom prst="rect">
            <a:avLst/>
          </a:prstGeom>
          <a:noFill/>
          <a:ln>
            <a:noFill/>
          </a:ln>
        </p:spPr>
      </p:pic>
      <p:sp>
        <p:nvSpPr>
          <p:cNvPr id="595" name="Google Shape;595;p55"/>
          <p:cNvSpPr txBox="1"/>
          <p:nvPr/>
        </p:nvSpPr>
        <p:spPr>
          <a:xfrm>
            <a:off x="7117325" y="1356050"/>
            <a:ext cx="4607700" cy="2475600"/>
          </a:xfrm>
          <a:prstGeom prst="rect">
            <a:avLst/>
          </a:prstGeom>
          <a:noFill/>
          <a:ln>
            <a:noFill/>
          </a:ln>
        </p:spPr>
        <p:txBody>
          <a:bodyPr spcFirstLastPara="1" wrap="square" lIns="0" tIns="12700" rIns="0" bIns="0" anchor="t" anchorCtr="0">
            <a:spAutoFit/>
          </a:bodyPr>
          <a:lstStyle/>
          <a:p>
            <a:pPr marL="12700" marR="5080" lvl="0" indent="0" algn="r" rtl="0">
              <a:lnSpc>
                <a:spcPct val="100000"/>
              </a:lnSpc>
              <a:spcBef>
                <a:spcPts val="0"/>
              </a:spcBef>
              <a:spcAft>
                <a:spcPts val="0"/>
              </a:spcAft>
              <a:buNone/>
            </a:pPr>
            <a:r>
              <a:rPr lang="en-US" sz="4000" b="1">
                <a:solidFill>
                  <a:srgbClr val="4B0550"/>
                </a:solidFill>
                <a:latin typeface="Optimistic Text"/>
                <a:ea typeface="Optimistic Text"/>
                <a:cs typeface="Optimistic Text"/>
                <a:sym typeface="Optimistic Text"/>
              </a:rPr>
              <a:t>هل تعلم أن الذكاء الاصطناعي</a:t>
            </a:r>
            <a:endParaRPr sz="4000" b="1">
              <a:solidFill>
                <a:srgbClr val="4B0550"/>
              </a:solidFill>
              <a:latin typeface="Optimistic Text"/>
              <a:ea typeface="Optimistic Text"/>
              <a:cs typeface="Optimistic Text"/>
              <a:sym typeface="Optimistic Text"/>
            </a:endParaRPr>
          </a:p>
          <a:p>
            <a:pPr marL="12700" marR="5080" lvl="0" indent="0" algn="r" rtl="0">
              <a:lnSpc>
                <a:spcPct val="100000"/>
              </a:lnSpc>
              <a:spcBef>
                <a:spcPts val="0"/>
              </a:spcBef>
              <a:spcAft>
                <a:spcPts val="0"/>
              </a:spcAft>
              <a:buNone/>
            </a:pPr>
            <a:r>
              <a:rPr lang="en-US" sz="4000" b="1">
                <a:solidFill>
                  <a:srgbClr val="4B0550"/>
                </a:solidFill>
                <a:latin typeface="Optimistic Text"/>
                <a:ea typeface="Optimistic Text"/>
                <a:cs typeface="Optimistic Text"/>
                <a:sym typeface="Optimistic Text"/>
              </a:rPr>
              <a:t> هو بالفعل جزء من حياتك اليومية؟</a:t>
            </a:r>
            <a:endParaRPr sz="4000">
              <a:solidFill>
                <a:srgbClr val="4B0550"/>
              </a:solidFill>
              <a:latin typeface="Optimistic Text"/>
              <a:ea typeface="Optimistic Text"/>
              <a:cs typeface="Optimistic Text"/>
              <a:sym typeface="Optimistic Text"/>
            </a:endParaRPr>
          </a:p>
        </p:txBody>
      </p:sp>
      <p:sp>
        <p:nvSpPr>
          <p:cNvPr id="596" name="Google Shape;596;p55"/>
          <p:cNvSpPr txBox="1"/>
          <p:nvPr/>
        </p:nvSpPr>
        <p:spPr>
          <a:xfrm>
            <a:off x="7865825" y="4686725"/>
            <a:ext cx="2653500" cy="382200"/>
          </a:xfrm>
          <a:prstGeom prst="rect">
            <a:avLst/>
          </a:prstGeom>
          <a:noFill/>
          <a:ln>
            <a:noFill/>
          </a:ln>
        </p:spPr>
        <p:txBody>
          <a:bodyPr spcFirstLastPara="1" wrap="square" lIns="0" tIns="12700" rIns="0" bIns="0" anchor="t" anchorCtr="0">
            <a:spAutoFit/>
          </a:bodyPr>
          <a:lstStyle/>
          <a:p>
            <a:pPr marL="927100" lvl="0" indent="0" algn="r" rtl="0">
              <a:lnSpc>
                <a:spcPct val="100000"/>
              </a:lnSpc>
              <a:spcBef>
                <a:spcPts val="1155"/>
              </a:spcBef>
              <a:spcAft>
                <a:spcPts val="0"/>
              </a:spcAft>
              <a:buNone/>
            </a:pPr>
            <a:r>
              <a:rPr lang="en-US" sz="1200">
                <a:solidFill>
                  <a:srgbClr val="4B0550"/>
                </a:solidFill>
                <a:latin typeface="Optimistic Text"/>
                <a:ea typeface="Optimistic Text"/>
                <a:cs typeface="Optimistic Text"/>
                <a:sym typeface="Optimistic Text"/>
              </a:rPr>
              <a:t>دعنا نكتشف أين يختبئ الذكاء الاصطناعي في تطبيقاتك المفضلة</a:t>
            </a:r>
            <a:endParaRPr sz="1200">
              <a:solidFill>
                <a:srgbClr val="4B0550"/>
              </a:solidFill>
              <a:latin typeface="Optimistic Text"/>
              <a:ea typeface="Optimistic Text"/>
              <a:cs typeface="Optimistic Text"/>
              <a:sym typeface="Optimistic Tex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600"/>
        <p:cNvGrpSpPr/>
        <p:nvPr/>
      </p:nvGrpSpPr>
      <p:grpSpPr>
        <a:xfrm>
          <a:off x="0" y="0"/>
          <a:ext cx="0" cy="0"/>
          <a:chOff x="0" y="0"/>
          <a:chExt cx="0" cy="0"/>
        </a:xfrm>
      </p:grpSpPr>
      <p:sp>
        <p:nvSpPr>
          <p:cNvPr id="601" name="Google Shape;601;p56"/>
          <p:cNvSpPr/>
          <p:nvPr/>
        </p:nvSpPr>
        <p:spPr>
          <a:xfrm>
            <a:off x="4678350" y="745733"/>
            <a:ext cx="2828700" cy="1387800"/>
          </a:xfrm>
          <a:prstGeom prst="roundRect">
            <a:avLst>
              <a:gd name="adj" fmla="val 18897"/>
            </a:avLst>
          </a:prstGeom>
          <a:solidFill>
            <a:srgbClr val="B49CBF"/>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602" name="Google Shape;602;p56"/>
          <p:cNvSpPr/>
          <p:nvPr/>
        </p:nvSpPr>
        <p:spPr>
          <a:xfrm>
            <a:off x="3067897" y="1602816"/>
            <a:ext cx="6494100" cy="3779700"/>
          </a:xfrm>
          <a:prstGeom prst="roundRect">
            <a:avLst>
              <a:gd name="adj" fmla="val 9286"/>
            </a:avLst>
          </a:prstGeom>
          <a:solidFill>
            <a:srgbClr val="B49CBF"/>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603" name="Google Shape;603;p56"/>
          <p:cNvSpPr/>
          <p:nvPr/>
        </p:nvSpPr>
        <p:spPr>
          <a:xfrm>
            <a:off x="2944767" y="1475383"/>
            <a:ext cx="6494100" cy="3779700"/>
          </a:xfrm>
          <a:prstGeom prst="roundRect">
            <a:avLst>
              <a:gd name="adj" fmla="val 9286"/>
            </a:avLst>
          </a:prstGeom>
          <a:solidFill>
            <a:srgbClr val="F0EBF4"/>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604" name="Google Shape;604;p56"/>
          <p:cNvSpPr/>
          <p:nvPr/>
        </p:nvSpPr>
        <p:spPr>
          <a:xfrm>
            <a:off x="5402100" y="1835800"/>
            <a:ext cx="1387800" cy="1387800"/>
          </a:xfrm>
          <a:prstGeom prst="ellipse">
            <a:avLst/>
          </a:prstGeom>
          <a:solidFill>
            <a:srgbClr val="4B0550"/>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pic>
        <p:nvPicPr>
          <p:cNvPr id="605" name="Google Shape;605;p56" title="Target.png"/>
          <p:cNvPicPr preferRelativeResize="0"/>
          <p:nvPr/>
        </p:nvPicPr>
        <p:blipFill>
          <a:blip r:embed="rId3">
            <a:alphaModFix/>
          </a:blip>
          <a:stretch>
            <a:fillRect/>
          </a:stretch>
        </p:blipFill>
        <p:spPr>
          <a:xfrm>
            <a:off x="5667550" y="2096817"/>
            <a:ext cx="870850" cy="865767"/>
          </a:xfrm>
          <a:prstGeom prst="rect">
            <a:avLst/>
          </a:prstGeom>
          <a:noFill/>
          <a:ln>
            <a:noFill/>
          </a:ln>
        </p:spPr>
      </p:pic>
      <p:sp>
        <p:nvSpPr>
          <p:cNvPr id="606" name="Google Shape;606;p56"/>
          <p:cNvSpPr txBox="1"/>
          <p:nvPr/>
        </p:nvSpPr>
        <p:spPr>
          <a:xfrm>
            <a:off x="5822358" y="982033"/>
            <a:ext cx="1272900" cy="3078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Clr>
                <a:srgbClr val="000000"/>
              </a:buClr>
              <a:buFont typeface="Arial"/>
              <a:buNone/>
            </a:pPr>
            <a:r>
              <a:rPr lang="en-US" sz="2000" b="1">
                <a:solidFill>
                  <a:srgbClr val="4B0550"/>
                </a:solidFill>
                <a:latin typeface="Optimistic Text"/>
                <a:ea typeface="Optimistic Text"/>
                <a:cs typeface="Optimistic Text"/>
                <a:sym typeface="Optimistic Text"/>
              </a:rPr>
              <a:t>نشاط</a:t>
            </a:r>
            <a:endParaRPr sz="2000" b="1">
              <a:solidFill>
                <a:srgbClr val="4B0550"/>
              </a:solidFill>
              <a:latin typeface="Optimistic Text"/>
              <a:ea typeface="Optimistic Text"/>
              <a:cs typeface="Optimistic Text"/>
              <a:sym typeface="Optimistic Text"/>
            </a:endParaRPr>
          </a:p>
        </p:txBody>
      </p:sp>
      <p:pic>
        <p:nvPicPr>
          <p:cNvPr id="607" name="Google Shape;607;p56" title="Asset 55.png"/>
          <p:cNvPicPr preferRelativeResize="0"/>
          <p:nvPr/>
        </p:nvPicPr>
        <p:blipFill rotWithShape="1">
          <a:blip r:embed="rId4">
            <a:alphaModFix/>
          </a:blip>
          <a:srcRect/>
          <a:stretch/>
        </p:blipFill>
        <p:spPr>
          <a:xfrm>
            <a:off x="5110592" y="893517"/>
            <a:ext cx="484833" cy="484833"/>
          </a:xfrm>
          <a:prstGeom prst="rect">
            <a:avLst/>
          </a:prstGeom>
          <a:noFill/>
          <a:ln>
            <a:noFill/>
          </a:ln>
        </p:spPr>
      </p:pic>
      <p:sp>
        <p:nvSpPr>
          <p:cNvPr id="608" name="Google Shape;608;p56"/>
          <p:cNvSpPr txBox="1"/>
          <p:nvPr/>
        </p:nvSpPr>
        <p:spPr>
          <a:xfrm>
            <a:off x="5098200" y="3429000"/>
            <a:ext cx="1995600" cy="738900"/>
          </a:xfrm>
          <a:prstGeom prst="rect">
            <a:avLst/>
          </a:prstGeom>
          <a:noFill/>
          <a:ln>
            <a:noFill/>
          </a:ln>
        </p:spPr>
        <p:txBody>
          <a:bodyPr spcFirstLastPara="1" wrap="square" lIns="0" tIns="0" rIns="0" bIns="0" anchor="t" anchorCtr="0">
            <a:spAutoFit/>
          </a:bodyPr>
          <a:lstStyle/>
          <a:p>
            <a:pPr marL="0" lvl="0" indent="0" algn="ctr" rtl="0">
              <a:lnSpc>
                <a:spcPct val="100000"/>
              </a:lnSpc>
              <a:spcBef>
                <a:spcPts val="0"/>
              </a:spcBef>
              <a:spcAft>
                <a:spcPts val="0"/>
              </a:spcAft>
              <a:buNone/>
            </a:pPr>
            <a:r>
              <a:rPr lang="en-US" sz="4800" b="1">
                <a:solidFill>
                  <a:srgbClr val="4B0550"/>
                </a:solidFill>
                <a:latin typeface="Optimistic Text"/>
                <a:ea typeface="Optimistic Text"/>
                <a:cs typeface="Optimistic Text"/>
                <a:sym typeface="Optimistic Text"/>
              </a:rPr>
              <a:t>مهمّتُك</a:t>
            </a:r>
            <a:endParaRPr sz="4800">
              <a:solidFill>
                <a:srgbClr val="4B0550"/>
              </a:solidFill>
              <a:latin typeface="Optimistic Text"/>
              <a:ea typeface="Optimistic Text"/>
              <a:cs typeface="Optimistic Text"/>
              <a:sym typeface="Optimistic Text"/>
            </a:endParaRPr>
          </a:p>
        </p:txBody>
      </p:sp>
      <p:sp>
        <p:nvSpPr>
          <p:cNvPr id="609" name="Google Shape;609;p56"/>
          <p:cNvSpPr txBox="1"/>
          <p:nvPr/>
        </p:nvSpPr>
        <p:spPr>
          <a:xfrm>
            <a:off x="4445075" y="4250000"/>
            <a:ext cx="3129300" cy="492600"/>
          </a:xfrm>
          <a:prstGeom prst="rect">
            <a:avLst/>
          </a:prstGeom>
          <a:noFill/>
          <a:ln>
            <a:noFill/>
          </a:ln>
        </p:spPr>
        <p:txBody>
          <a:bodyPr spcFirstLastPara="1" wrap="square" lIns="0" tIns="0" rIns="0" bIns="0" anchor="t" anchorCtr="0">
            <a:spAutoFit/>
          </a:bodyPr>
          <a:lstStyle/>
          <a:p>
            <a:pPr marL="0" lvl="0" indent="0" algn="ctr" rtl="0">
              <a:lnSpc>
                <a:spcPct val="100000"/>
              </a:lnSpc>
              <a:spcBef>
                <a:spcPts val="35"/>
              </a:spcBef>
              <a:spcAft>
                <a:spcPts val="0"/>
              </a:spcAft>
              <a:buNone/>
            </a:pPr>
            <a:r>
              <a:rPr lang="en-US" sz="1600">
                <a:solidFill>
                  <a:srgbClr val="4B0550"/>
                </a:solidFill>
                <a:latin typeface="Optimistic Text"/>
                <a:ea typeface="Optimistic Text"/>
                <a:cs typeface="Optimistic Text"/>
                <a:sym typeface="Optimistic Text"/>
              </a:rPr>
              <a:t>اكتشف الميزات التي تستخدم الذكاء الاصطناعي</a:t>
            </a:r>
            <a:endParaRPr sz="1600">
              <a:solidFill>
                <a:srgbClr val="4B0550"/>
              </a:solidFill>
              <a:latin typeface="Optimistic Text"/>
              <a:ea typeface="Optimistic Text"/>
              <a:cs typeface="Optimistic Text"/>
              <a:sym typeface="Optimistic Tex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613"/>
        <p:cNvGrpSpPr/>
        <p:nvPr/>
      </p:nvGrpSpPr>
      <p:grpSpPr>
        <a:xfrm>
          <a:off x="0" y="0"/>
          <a:ext cx="0" cy="0"/>
          <a:chOff x="0" y="0"/>
          <a:chExt cx="0" cy="0"/>
        </a:xfrm>
      </p:grpSpPr>
      <p:pic>
        <p:nvPicPr>
          <p:cNvPr id="614" name="Google Shape;614;p57" title="IG Filters.png"/>
          <p:cNvPicPr preferRelativeResize="0"/>
          <p:nvPr/>
        </p:nvPicPr>
        <p:blipFill>
          <a:blip r:embed="rId3">
            <a:alphaModFix/>
          </a:blip>
          <a:stretch>
            <a:fillRect/>
          </a:stretch>
        </p:blipFill>
        <p:spPr>
          <a:xfrm>
            <a:off x="935525" y="466733"/>
            <a:ext cx="1314099" cy="2848234"/>
          </a:xfrm>
          <a:prstGeom prst="rect">
            <a:avLst/>
          </a:prstGeom>
          <a:noFill/>
          <a:ln>
            <a:noFill/>
          </a:ln>
        </p:spPr>
      </p:pic>
      <p:pic>
        <p:nvPicPr>
          <p:cNvPr id="615" name="Google Shape;615;p57" title="YouTube Recommendations.png"/>
          <p:cNvPicPr preferRelativeResize="0"/>
          <p:nvPr/>
        </p:nvPicPr>
        <p:blipFill rotWithShape="1">
          <a:blip r:embed="rId4">
            <a:alphaModFix/>
          </a:blip>
          <a:srcRect/>
          <a:stretch/>
        </p:blipFill>
        <p:spPr>
          <a:xfrm>
            <a:off x="2510467" y="466733"/>
            <a:ext cx="1314099" cy="2848234"/>
          </a:xfrm>
          <a:prstGeom prst="rect">
            <a:avLst/>
          </a:prstGeom>
          <a:noFill/>
          <a:ln>
            <a:noFill/>
          </a:ln>
        </p:spPr>
      </p:pic>
      <p:pic>
        <p:nvPicPr>
          <p:cNvPr id="616" name="Google Shape;616;p57" title="Google Translate Camera.png"/>
          <p:cNvPicPr preferRelativeResize="0"/>
          <p:nvPr/>
        </p:nvPicPr>
        <p:blipFill rotWithShape="1">
          <a:blip r:embed="rId5">
            <a:alphaModFix/>
          </a:blip>
          <a:srcRect/>
          <a:stretch/>
        </p:blipFill>
        <p:spPr>
          <a:xfrm>
            <a:off x="4085417" y="466733"/>
            <a:ext cx="1314099" cy="2848234"/>
          </a:xfrm>
          <a:prstGeom prst="rect">
            <a:avLst/>
          </a:prstGeom>
          <a:noFill/>
          <a:ln>
            <a:noFill/>
          </a:ln>
        </p:spPr>
      </p:pic>
      <p:pic>
        <p:nvPicPr>
          <p:cNvPr id="617" name="Google Shape;617;p57" title="YouTube Recommendations 2.png"/>
          <p:cNvPicPr preferRelativeResize="0"/>
          <p:nvPr/>
        </p:nvPicPr>
        <p:blipFill rotWithShape="1">
          <a:blip r:embed="rId6">
            <a:alphaModFix/>
          </a:blip>
          <a:srcRect/>
          <a:stretch/>
        </p:blipFill>
        <p:spPr>
          <a:xfrm>
            <a:off x="935525" y="3543050"/>
            <a:ext cx="1314099" cy="2848234"/>
          </a:xfrm>
          <a:prstGeom prst="rect">
            <a:avLst/>
          </a:prstGeom>
          <a:noFill/>
          <a:ln>
            <a:noFill/>
          </a:ln>
          <a:effectLst>
            <a:reflection stA="10000" endPos="20000" dist="25400" dir="5400000" fadeDir="5400012" sy="-100000" algn="bl" rotWithShape="0"/>
          </a:effectLst>
        </p:spPr>
      </p:pic>
      <p:pic>
        <p:nvPicPr>
          <p:cNvPr id="618" name="Google Shape;618;p57" title="TikTok For You.png"/>
          <p:cNvPicPr preferRelativeResize="0"/>
          <p:nvPr/>
        </p:nvPicPr>
        <p:blipFill rotWithShape="1">
          <a:blip r:embed="rId7">
            <a:alphaModFix/>
          </a:blip>
          <a:srcRect/>
          <a:stretch/>
        </p:blipFill>
        <p:spPr>
          <a:xfrm>
            <a:off x="2510467" y="3543050"/>
            <a:ext cx="1314099" cy="2848234"/>
          </a:xfrm>
          <a:prstGeom prst="rect">
            <a:avLst/>
          </a:prstGeom>
          <a:noFill/>
          <a:ln>
            <a:noFill/>
          </a:ln>
          <a:effectLst>
            <a:reflection stA="10000" endPos="20000" dist="25400" dir="5400000" fadeDir="5400012" sy="-100000" algn="bl" rotWithShape="0"/>
          </a:effectLst>
        </p:spPr>
      </p:pic>
      <p:pic>
        <p:nvPicPr>
          <p:cNvPr id="619" name="Google Shape;619;p57" title="AI Use Case UI Screens.png"/>
          <p:cNvPicPr preferRelativeResize="0"/>
          <p:nvPr/>
        </p:nvPicPr>
        <p:blipFill rotWithShape="1">
          <a:blip r:embed="rId8">
            <a:alphaModFix/>
          </a:blip>
          <a:srcRect l="10"/>
          <a:stretch/>
        </p:blipFill>
        <p:spPr>
          <a:xfrm>
            <a:off x="4085417" y="3543050"/>
            <a:ext cx="1314100" cy="2848236"/>
          </a:xfrm>
          <a:prstGeom prst="rect">
            <a:avLst/>
          </a:prstGeom>
          <a:noFill/>
          <a:ln>
            <a:noFill/>
          </a:ln>
          <a:effectLst>
            <a:reflection stA="10000" endPos="20000" dist="25400" dir="5400000" fadeDir="5400012" sy="-100000" algn="bl" rotWithShape="0"/>
          </a:effectLst>
        </p:spPr>
      </p:pic>
      <p:grpSp>
        <p:nvGrpSpPr>
          <p:cNvPr id="620" name="Google Shape;620;p57"/>
          <p:cNvGrpSpPr/>
          <p:nvPr/>
        </p:nvGrpSpPr>
        <p:grpSpPr>
          <a:xfrm flipH="1">
            <a:off x="11142755" y="3918685"/>
            <a:ext cx="119234" cy="106050"/>
            <a:chOff x="1007093" y="5843432"/>
            <a:chExt cx="178842" cy="159068"/>
          </a:xfrm>
        </p:grpSpPr>
        <p:sp>
          <p:nvSpPr>
            <p:cNvPr id="621" name="Google Shape;621;p57"/>
            <p:cNvSpPr/>
            <p:nvPr/>
          </p:nvSpPr>
          <p:spPr>
            <a:xfrm>
              <a:off x="1007093" y="5922558"/>
              <a:ext cx="178117" cy="0"/>
            </a:xfrm>
            <a:custGeom>
              <a:avLst/>
              <a:gdLst/>
              <a:ahLst/>
              <a:cxnLst/>
              <a:rect l="l" t="t" r="r" b="b"/>
              <a:pathLst>
                <a:path w="118745" h="120000" extrusionOk="0">
                  <a:moveTo>
                    <a:pt x="0" y="0"/>
                  </a:moveTo>
                  <a:lnTo>
                    <a:pt x="118643"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solidFill>
                  <a:srgbClr val="4B0550"/>
                </a:solidFill>
              </a:endParaRPr>
            </a:p>
          </p:txBody>
        </p:sp>
        <p:sp>
          <p:nvSpPr>
            <p:cNvPr id="622" name="Google Shape;622;p57"/>
            <p:cNvSpPr/>
            <p:nvPr/>
          </p:nvSpPr>
          <p:spPr>
            <a:xfrm>
              <a:off x="1105925" y="5843432"/>
              <a:ext cx="80010" cy="159068"/>
            </a:xfrm>
            <a:custGeom>
              <a:avLst/>
              <a:gdLst/>
              <a:ahLst/>
              <a:cxnLst/>
              <a:rect l="l" t="t" r="r" b="b"/>
              <a:pathLst>
                <a:path w="53340" h="106045"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solidFill>
                  <a:srgbClr val="4B0550"/>
                </a:solidFill>
              </a:endParaRPr>
            </a:p>
          </p:txBody>
        </p:sp>
      </p:grpSp>
      <p:grpSp>
        <p:nvGrpSpPr>
          <p:cNvPr id="623" name="Google Shape;623;p57"/>
          <p:cNvGrpSpPr/>
          <p:nvPr/>
        </p:nvGrpSpPr>
        <p:grpSpPr>
          <a:xfrm flipH="1">
            <a:off x="11142755" y="4231822"/>
            <a:ext cx="119234" cy="106050"/>
            <a:chOff x="1007093" y="6295697"/>
            <a:chExt cx="178842" cy="159068"/>
          </a:xfrm>
        </p:grpSpPr>
        <p:sp>
          <p:nvSpPr>
            <p:cNvPr id="624" name="Google Shape;624;p57"/>
            <p:cNvSpPr/>
            <p:nvPr/>
          </p:nvSpPr>
          <p:spPr>
            <a:xfrm>
              <a:off x="1007093" y="6374824"/>
              <a:ext cx="178117" cy="0"/>
            </a:xfrm>
            <a:custGeom>
              <a:avLst/>
              <a:gdLst/>
              <a:ahLst/>
              <a:cxnLst/>
              <a:rect l="l" t="t" r="r" b="b"/>
              <a:pathLst>
                <a:path w="118745" h="120000" extrusionOk="0">
                  <a:moveTo>
                    <a:pt x="0" y="0"/>
                  </a:moveTo>
                  <a:lnTo>
                    <a:pt x="118643"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solidFill>
                  <a:srgbClr val="4B0550"/>
                </a:solidFill>
              </a:endParaRPr>
            </a:p>
          </p:txBody>
        </p:sp>
        <p:sp>
          <p:nvSpPr>
            <p:cNvPr id="625" name="Google Shape;625;p57"/>
            <p:cNvSpPr/>
            <p:nvPr/>
          </p:nvSpPr>
          <p:spPr>
            <a:xfrm>
              <a:off x="1105925" y="6295697"/>
              <a:ext cx="80010" cy="159068"/>
            </a:xfrm>
            <a:custGeom>
              <a:avLst/>
              <a:gdLst/>
              <a:ahLst/>
              <a:cxnLst/>
              <a:rect l="l" t="t" r="r" b="b"/>
              <a:pathLst>
                <a:path w="53340" h="106045"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solidFill>
                  <a:srgbClr val="4B0550"/>
                </a:solidFill>
              </a:endParaRPr>
            </a:p>
          </p:txBody>
        </p:sp>
      </p:grpSp>
      <p:grpSp>
        <p:nvGrpSpPr>
          <p:cNvPr id="626" name="Google Shape;626;p57"/>
          <p:cNvGrpSpPr/>
          <p:nvPr/>
        </p:nvGrpSpPr>
        <p:grpSpPr>
          <a:xfrm flipH="1">
            <a:off x="11142755" y="4534143"/>
            <a:ext cx="119234" cy="106050"/>
            <a:chOff x="1007093" y="6747983"/>
            <a:chExt cx="178842" cy="159068"/>
          </a:xfrm>
        </p:grpSpPr>
        <p:sp>
          <p:nvSpPr>
            <p:cNvPr id="627" name="Google Shape;627;p57"/>
            <p:cNvSpPr/>
            <p:nvPr/>
          </p:nvSpPr>
          <p:spPr>
            <a:xfrm>
              <a:off x="1007093" y="6827110"/>
              <a:ext cx="178117" cy="0"/>
            </a:xfrm>
            <a:custGeom>
              <a:avLst/>
              <a:gdLst/>
              <a:ahLst/>
              <a:cxnLst/>
              <a:rect l="l" t="t" r="r" b="b"/>
              <a:pathLst>
                <a:path w="118745" h="120000" extrusionOk="0">
                  <a:moveTo>
                    <a:pt x="0" y="0"/>
                  </a:moveTo>
                  <a:lnTo>
                    <a:pt x="118643"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solidFill>
                  <a:srgbClr val="4B0550"/>
                </a:solidFill>
              </a:endParaRPr>
            </a:p>
          </p:txBody>
        </p:sp>
        <p:sp>
          <p:nvSpPr>
            <p:cNvPr id="628" name="Google Shape;628;p57"/>
            <p:cNvSpPr/>
            <p:nvPr/>
          </p:nvSpPr>
          <p:spPr>
            <a:xfrm>
              <a:off x="1105925" y="6747983"/>
              <a:ext cx="80010" cy="159068"/>
            </a:xfrm>
            <a:custGeom>
              <a:avLst/>
              <a:gdLst/>
              <a:ahLst/>
              <a:cxnLst/>
              <a:rect l="l" t="t" r="r" b="b"/>
              <a:pathLst>
                <a:path w="53340" h="106045"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solidFill>
                  <a:srgbClr val="4B0550"/>
                </a:solidFill>
              </a:endParaRPr>
            </a:p>
          </p:txBody>
        </p:sp>
      </p:grpSp>
      <p:grpSp>
        <p:nvGrpSpPr>
          <p:cNvPr id="629" name="Google Shape;629;p57"/>
          <p:cNvGrpSpPr/>
          <p:nvPr/>
        </p:nvGrpSpPr>
        <p:grpSpPr>
          <a:xfrm flipH="1">
            <a:off x="11142755" y="4868586"/>
            <a:ext cx="119234" cy="106050"/>
            <a:chOff x="1007093" y="7171018"/>
            <a:chExt cx="178842" cy="159068"/>
          </a:xfrm>
        </p:grpSpPr>
        <p:sp>
          <p:nvSpPr>
            <p:cNvPr id="630" name="Google Shape;630;p57"/>
            <p:cNvSpPr/>
            <p:nvPr/>
          </p:nvSpPr>
          <p:spPr>
            <a:xfrm>
              <a:off x="1007093" y="7250144"/>
              <a:ext cx="178117" cy="0"/>
            </a:xfrm>
            <a:custGeom>
              <a:avLst/>
              <a:gdLst/>
              <a:ahLst/>
              <a:cxnLst/>
              <a:rect l="l" t="t" r="r" b="b"/>
              <a:pathLst>
                <a:path w="118745" h="120000" extrusionOk="0">
                  <a:moveTo>
                    <a:pt x="0" y="0"/>
                  </a:moveTo>
                  <a:lnTo>
                    <a:pt x="118643"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solidFill>
                  <a:srgbClr val="4B0550"/>
                </a:solidFill>
              </a:endParaRPr>
            </a:p>
          </p:txBody>
        </p:sp>
        <p:sp>
          <p:nvSpPr>
            <p:cNvPr id="631" name="Google Shape;631;p57"/>
            <p:cNvSpPr/>
            <p:nvPr/>
          </p:nvSpPr>
          <p:spPr>
            <a:xfrm>
              <a:off x="1105925" y="7171018"/>
              <a:ext cx="80010" cy="159068"/>
            </a:xfrm>
            <a:custGeom>
              <a:avLst/>
              <a:gdLst/>
              <a:ahLst/>
              <a:cxnLst/>
              <a:rect l="l" t="t" r="r" b="b"/>
              <a:pathLst>
                <a:path w="53340" h="106045"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solidFill>
                  <a:srgbClr val="4B0550"/>
                </a:solidFill>
              </a:endParaRPr>
            </a:p>
          </p:txBody>
        </p:sp>
      </p:grpSp>
      <p:grpSp>
        <p:nvGrpSpPr>
          <p:cNvPr id="632" name="Google Shape;632;p57"/>
          <p:cNvGrpSpPr/>
          <p:nvPr/>
        </p:nvGrpSpPr>
        <p:grpSpPr>
          <a:xfrm flipH="1">
            <a:off x="11142805" y="5251432"/>
            <a:ext cx="119216" cy="106050"/>
            <a:chOff x="1007093" y="7594035"/>
            <a:chExt cx="178842" cy="159068"/>
          </a:xfrm>
        </p:grpSpPr>
        <p:sp>
          <p:nvSpPr>
            <p:cNvPr id="633" name="Google Shape;633;p57"/>
            <p:cNvSpPr/>
            <p:nvPr/>
          </p:nvSpPr>
          <p:spPr>
            <a:xfrm>
              <a:off x="1007093" y="7673162"/>
              <a:ext cx="178117" cy="0"/>
            </a:xfrm>
            <a:custGeom>
              <a:avLst/>
              <a:gdLst/>
              <a:ahLst/>
              <a:cxnLst/>
              <a:rect l="l" t="t" r="r" b="b"/>
              <a:pathLst>
                <a:path w="118745" h="120000" extrusionOk="0">
                  <a:moveTo>
                    <a:pt x="0" y="0"/>
                  </a:moveTo>
                  <a:lnTo>
                    <a:pt x="118643"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solidFill>
                  <a:srgbClr val="4B0550"/>
                </a:solidFill>
              </a:endParaRPr>
            </a:p>
          </p:txBody>
        </p:sp>
        <p:sp>
          <p:nvSpPr>
            <p:cNvPr id="634" name="Google Shape;634;p57"/>
            <p:cNvSpPr/>
            <p:nvPr/>
          </p:nvSpPr>
          <p:spPr>
            <a:xfrm>
              <a:off x="1105925" y="7594035"/>
              <a:ext cx="80010" cy="159068"/>
            </a:xfrm>
            <a:custGeom>
              <a:avLst/>
              <a:gdLst/>
              <a:ahLst/>
              <a:cxnLst/>
              <a:rect l="l" t="t" r="r" b="b"/>
              <a:pathLst>
                <a:path w="53340" h="106045"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solidFill>
                  <a:srgbClr val="4B0550"/>
                </a:solidFill>
              </a:endParaRPr>
            </a:p>
          </p:txBody>
        </p:sp>
      </p:grpSp>
      <p:grpSp>
        <p:nvGrpSpPr>
          <p:cNvPr id="635" name="Google Shape;635;p57"/>
          <p:cNvGrpSpPr/>
          <p:nvPr/>
        </p:nvGrpSpPr>
        <p:grpSpPr>
          <a:xfrm flipH="1">
            <a:off x="11142755" y="5628891"/>
            <a:ext cx="119234" cy="106050"/>
            <a:chOff x="1007093" y="8017032"/>
            <a:chExt cx="178842" cy="159068"/>
          </a:xfrm>
        </p:grpSpPr>
        <p:sp>
          <p:nvSpPr>
            <p:cNvPr id="636" name="Google Shape;636;p57"/>
            <p:cNvSpPr/>
            <p:nvPr/>
          </p:nvSpPr>
          <p:spPr>
            <a:xfrm>
              <a:off x="1007093" y="8096159"/>
              <a:ext cx="178117" cy="0"/>
            </a:xfrm>
            <a:custGeom>
              <a:avLst/>
              <a:gdLst/>
              <a:ahLst/>
              <a:cxnLst/>
              <a:rect l="l" t="t" r="r" b="b"/>
              <a:pathLst>
                <a:path w="118745" h="120000" extrusionOk="0">
                  <a:moveTo>
                    <a:pt x="0" y="0"/>
                  </a:moveTo>
                  <a:lnTo>
                    <a:pt x="118643"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solidFill>
                  <a:srgbClr val="4B0550"/>
                </a:solidFill>
              </a:endParaRPr>
            </a:p>
          </p:txBody>
        </p:sp>
        <p:sp>
          <p:nvSpPr>
            <p:cNvPr id="637" name="Google Shape;637;p57"/>
            <p:cNvSpPr/>
            <p:nvPr/>
          </p:nvSpPr>
          <p:spPr>
            <a:xfrm>
              <a:off x="1105925" y="8017032"/>
              <a:ext cx="80010" cy="159068"/>
            </a:xfrm>
            <a:custGeom>
              <a:avLst/>
              <a:gdLst/>
              <a:ahLst/>
              <a:cxnLst/>
              <a:rect l="l" t="t" r="r" b="b"/>
              <a:pathLst>
                <a:path w="53340" h="106045"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solidFill>
                  <a:srgbClr val="4B0550"/>
                </a:solidFill>
              </a:endParaRPr>
            </a:p>
          </p:txBody>
        </p:sp>
      </p:grpSp>
      <p:sp>
        <p:nvSpPr>
          <p:cNvPr id="638" name="Google Shape;638;p57"/>
          <p:cNvSpPr txBox="1"/>
          <p:nvPr/>
        </p:nvSpPr>
        <p:spPr>
          <a:xfrm>
            <a:off x="7576725" y="3770200"/>
            <a:ext cx="3385800" cy="2120100"/>
          </a:xfrm>
          <a:prstGeom prst="rect">
            <a:avLst/>
          </a:prstGeom>
          <a:noFill/>
          <a:ln>
            <a:noFill/>
          </a:ln>
        </p:spPr>
        <p:txBody>
          <a:bodyPr spcFirstLastPara="1" wrap="square" lIns="91425" tIns="91425" rIns="91425" bIns="91425" anchor="t" anchorCtr="0">
            <a:noAutofit/>
          </a:bodyPr>
          <a:lstStyle/>
          <a:p>
            <a:pPr marL="0" marR="0" lvl="0" indent="0" algn="r" rtl="0">
              <a:lnSpc>
                <a:spcPct val="100000"/>
              </a:lnSpc>
              <a:spcBef>
                <a:spcPts val="0"/>
              </a:spcBef>
              <a:spcAft>
                <a:spcPts val="0"/>
              </a:spcAft>
              <a:buNone/>
            </a:pPr>
            <a:r>
              <a:rPr lang="en-US" sz="1200">
                <a:solidFill>
                  <a:srgbClr val="4B0550"/>
                </a:solidFill>
                <a:latin typeface="Optimistic Display Light"/>
                <a:ea typeface="Optimistic Display Light"/>
                <a:cs typeface="Optimistic Display Light"/>
                <a:sym typeface="Optimistic Display Light"/>
              </a:rPr>
              <a:t>فلاتر إنستغرام</a:t>
            </a:r>
            <a:endParaRPr sz="1200">
              <a:solidFill>
                <a:srgbClr val="4B0550"/>
              </a:solidFill>
              <a:latin typeface="Optimistic Display Light"/>
              <a:ea typeface="Optimistic Display Light"/>
              <a:cs typeface="Optimistic Display Light"/>
              <a:sym typeface="Optimistic Display Light"/>
            </a:endParaRPr>
          </a:p>
          <a:p>
            <a:pPr marL="0" marR="0" lvl="0" indent="0" algn="r" rtl="0">
              <a:lnSpc>
                <a:spcPct val="100000"/>
              </a:lnSpc>
              <a:spcBef>
                <a:spcPts val="1000"/>
              </a:spcBef>
              <a:spcAft>
                <a:spcPts val="0"/>
              </a:spcAft>
              <a:buNone/>
            </a:pPr>
            <a:r>
              <a:rPr lang="en-US" sz="1200">
                <a:solidFill>
                  <a:srgbClr val="4B0550"/>
                </a:solidFill>
                <a:latin typeface="Optimistic Display Light"/>
                <a:ea typeface="Optimistic Display Light"/>
                <a:cs typeface="Optimistic Display Light"/>
                <a:sym typeface="Optimistic Display Light"/>
              </a:rPr>
              <a:t>تحويل الرسائل الصوتية في واتساب إلى نص</a:t>
            </a:r>
            <a:endParaRPr sz="1200">
              <a:solidFill>
                <a:srgbClr val="4B0550"/>
              </a:solidFill>
              <a:latin typeface="Optimistic Display Light"/>
              <a:ea typeface="Optimistic Display Light"/>
              <a:cs typeface="Optimistic Display Light"/>
              <a:sym typeface="Optimistic Display Light"/>
            </a:endParaRPr>
          </a:p>
          <a:p>
            <a:pPr marL="0" lvl="0" indent="0" algn="r" rtl="1">
              <a:spcBef>
                <a:spcPts val="1000"/>
              </a:spcBef>
              <a:spcAft>
                <a:spcPts val="0"/>
              </a:spcAft>
              <a:buNone/>
            </a:pPr>
            <a:r>
              <a:rPr lang="en-US" sz="1200">
                <a:solidFill>
                  <a:srgbClr val="4B0550"/>
                </a:solidFill>
                <a:latin typeface="Optimistic Display Light"/>
                <a:ea typeface="Optimistic Display Light"/>
                <a:cs typeface="Optimistic Display Light"/>
                <a:sym typeface="Optimistic Display Light"/>
              </a:rPr>
              <a:t>كاميرا ترجمة جوجل</a:t>
            </a:r>
            <a:endParaRPr sz="1200">
              <a:solidFill>
                <a:srgbClr val="4B0550"/>
              </a:solidFill>
              <a:latin typeface="Optimistic Display Light"/>
              <a:ea typeface="Optimistic Display Light"/>
              <a:cs typeface="Optimistic Display Light"/>
              <a:sym typeface="Optimistic Display Light"/>
            </a:endParaRPr>
          </a:p>
          <a:p>
            <a:pPr marL="0" lvl="0" indent="0" algn="r" rtl="1">
              <a:lnSpc>
                <a:spcPct val="115000"/>
              </a:lnSpc>
              <a:spcBef>
                <a:spcPts val="1200"/>
              </a:spcBef>
              <a:spcAft>
                <a:spcPts val="0"/>
              </a:spcAft>
              <a:buNone/>
            </a:pPr>
            <a:r>
              <a:rPr lang="en-US" sz="1200">
                <a:solidFill>
                  <a:srgbClr val="4B0550"/>
                </a:solidFill>
                <a:latin typeface="Optimistic Display Light"/>
                <a:ea typeface="Optimistic Display Light"/>
                <a:cs typeface="Optimistic Display Light"/>
                <a:sym typeface="Optimistic Display Light"/>
              </a:rPr>
              <a:t>توصيات يوتيوب</a:t>
            </a:r>
            <a:endParaRPr sz="1200">
              <a:solidFill>
                <a:srgbClr val="4B0550"/>
              </a:solidFill>
              <a:latin typeface="Optimistic Display Light"/>
              <a:ea typeface="Optimistic Display Light"/>
              <a:cs typeface="Optimistic Display Light"/>
              <a:sym typeface="Optimistic Display Light"/>
            </a:endParaRPr>
          </a:p>
          <a:p>
            <a:pPr marL="0" lvl="0" indent="0" algn="r" rtl="1">
              <a:lnSpc>
                <a:spcPct val="115000"/>
              </a:lnSpc>
              <a:spcBef>
                <a:spcPts val="1200"/>
              </a:spcBef>
              <a:spcAft>
                <a:spcPts val="0"/>
              </a:spcAft>
              <a:buNone/>
            </a:pPr>
            <a:r>
              <a:rPr lang="en-US" sz="1200">
                <a:solidFill>
                  <a:srgbClr val="4B0550"/>
                </a:solidFill>
                <a:latin typeface="Optimistic Display Light"/>
                <a:ea typeface="Optimistic Display Light"/>
                <a:cs typeface="Optimistic Display Light"/>
                <a:sym typeface="Optimistic Display Light"/>
              </a:rPr>
              <a:t>صفحة "لك" على تيك توك</a:t>
            </a:r>
            <a:endParaRPr sz="1200">
              <a:solidFill>
                <a:srgbClr val="4B0550"/>
              </a:solidFill>
              <a:latin typeface="Optimistic Display Light"/>
              <a:ea typeface="Optimistic Display Light"/>
              <a:cs typeface="Optimistic Display Light"/>
              <a:sym typeface="Optimistic Display Light"/>
            </a:endParaRPr>
          </a:p>
          <a:p>
            <a:pPr marL="0" lvl="0" indent="0" algn="r" rtl="1">
              <a:spcBef>
                <a:spcPts val="1200"/>
              </a:spcBef>
              <a:spcAft>
                <a:spcPts val="0"/>
              </a:spcAft>
              <a:buNone/>
            </a:pPr>
            <a:r>
              <a:rPr lang="en-US" sz="1200">
                <a:solidFill>
                  <a:srgbClr val="4B0550"/>
                </a:solidFill>
                <a:latin typeface="Optimistic Display Light"/>
                <a:ea typeface="Optimistic Display Light"/>
                <a:cs typeface="Optimistic Display Light"/>
                <a:sym typeface="Optimistic Display Light"/>
              </a:rPr>
              <a:t>ميزة تجميع الوجوه في صور  جوجل </a:t>
            </a:r>
            <a:endParaRPr sz="1200">
              <a:solidFill>
                <a:srgbClr val="4B0550"/>
              </a:solidFill>
              <a:latin typeface="Optimistic Display Light"/>
              <a:ea typeface="Optimistic Display Light"/>
              <a:cs typeface="Optimistic Display Light"/>
              <a:sym typeface="Optimistic Display Light"/>
            </a:endParaRPr>
          </a:p>
          <a:p>
            <a:pPr marL="0" lvl="0" indent="0" algn="r" rtl="0">
              <a:spcBef>
                <a:spcPts val="1000"/>
              </a:spcBef>
              <a:spcAft>
                <a:spcPts val="0"/>
              </a:spcAft>
              <a:buNone/>
            </a:pPr>
            <a:endParaRPr sz="1200">
              <a:solidFill>
                <a:srgbClr val="4B0550"/>
              </a:solidFill>
              <a:latin typeface="Optimistic Display Light"/>
              <a:ea typeface="Optimistic Display Light"/>
              <a:cs typeface="Optimistic Display Light"/>
              <a:sym typeface="Optimistic Display Light"/>
            </a:endParaRPr>
          </a:p>
          <a:p>
            <a:pPr marL="0" lvl="0" indent="0" algn="r" rtl="0">
              <a:spcBef>
                <a:spcPts val="0"/>
              </a:spcBef>
              <a:spcAft>
                <a:spcPts val="0"/>
              </a:spcAft>
              <a:buNone/>
            </a:pPr>
            <a:endParaRPr sz="1200">
              <a:solidFill>
                <a:srgbClr val="4B0550"/>
              </a:solidFill>
              <a:latin typeface="Optimistic Display Light"/>
              <a:ea typeface="Optimistic Display Light"/>
              <a:cs typeface="Optimistic Display Light"/>
              <a:sym typeface="Optimistic Display Light"/>
            </a:endParaRPr>
          </a:p>
        </p:txBody>
      </p:sp>
      <p:sp>
        <p:nvSpPr>
          <p:cNvPr id="639" name="Google Shape;639;p57"/>
          <p:cNvSpPr txBox="1"/>
          <p:nvPr/>
        </p:nvSpPr>
        <p:spPr>
          <a:xfrm>
            <a:off x="7876228" y="819159"/>
            <a:ext cx="3385800" cy="2462700"/>
          </a:xfrm>
          <a:prstGeom prst="rect">
            <a:avLst/>
          </a:prstGeom>
          <a:noFill/>
          <a:ln>
            <a:noFill/>
          </a:ln>
        </p:spPr>
        <p:txBody>
          <a:bodyPr spcFirstLastPara="1" wrap="square" lIns="0" tIns="0" rIns="0" bIns="0" anchor="t" anchorCtr="0">
            <a:spAutoFit/>
          </a:bodyPr>
          <a:lstStyle/>
          <a:p>
            <a:pPr marL="0" marR="5080" lvl="0" indent="0" algn="r" rtl="0">
              <a:lnSpc>
                <a:spcPct val="100000"/>
              </a:lnSpc>
              <a:spcBef>
                <a:spcPts val="0"/>
              </a:spcBef>
              <a:spcAft>
                <a:spcPts val="0"/>
              </a:spcAft>
              <a:buNone/>
            </a:pPr>
            <a:r>
              <a:rPr lang="en-US" sz="4000" b="1">
                <a:solidFill>
                  <a:srgbClr val="4B0550"/>
                </a:solidFill>
                <a:latin typeface="Optimistic Text"/>
                <a:ea typeface="Optimistic Text"/>
                <a:cs typeface="Optimistic Text"/>
                <a:sym typeface="Optimistic Text"/>
              </a:rPr>
              <a:t>ارفع يديك عندما تكتشف ميزات الذكاء الاصطناعي</a:t>
            </a:r>
            <a:endParaRPr sz="4000">
              <a:solidFill>
                <a:srgbClr val="4B0550"/>
              </a:solidFill>
              <a:latin typeface="Optimistic Text"/>
              <a:ea typeface="Optimistic Text"/>
              <a:cs typeface="Optimistic Text"/>
              <a:sym typeface="Optimistic Tex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643"/>
        <p:cNvGrpSpPr/>
        <p:nvPr/>
      </p:nvGrpSpPr>
      <p:grpSpPr>
        <a:xfrm>
          <a:off x="0" y="0"/>
          <a:ext cx="0" cy="0"/>
          <a:chOff x="0" y="0"/>
          <a:chExt cx="0" cy="0"/>
        </a:xfrm>
      </p:grpSpPr>
      <p:sp>
        <p:nvSpPr>
          <p:cNvPr id="644" name="Google Shape;644;p58"/>
          <p:cNvSpPr/>
          <p:nvPr/>
        </p:nvSpPr>
        <p:spPr>
          <a:xfrm>
            <a:off x="3067897" y="1602816"/>
            <a:ext cx="6494100" cy="3779700"/>
          </a:xfrm>
          <a:prstGeom prst="roundRect">
            <a:avLst>
              <a:gd name="adj" fmla="val 9286"/>
            </a:avLst>
          </a:prstGeom>
          <a:solidFill>
            <a:srgbClr val="B49CBF"/>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645" name="Google Shape;645;p58"/>
          <p:cNvSpPr/>
          <p:nvPr/>
        </p:nvSpPr>
        <p:spPr>
          <a:xfrm>
            <a:off x="2944767" y="1475383"/>
            <a:ext cx="6494100" cy="3779700"/>
          </a:xfrm>
          <a:prstGeom prst="roundRect">
            <a:avLst>
              <a:gd name="adj" fmla="val 9286"/>
            </a:avLst>
          </a:prstGeom>
          <a:solidFill>
            <a:srgbClr val="F0EBF4"/>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646" name="Google Shape;646;p58"/>
          <p:cNvSpPr/>
          <p:nvPr/>
        </p:nvSpPr>
        <p:spPr>
          <a:xfrm>
            <a:off x="5402100" y="1835800"/>
            <a:ext cx="1387800" cy="1387800"/>
          </a:xfrm>
          <a:prstGeom prst="ellipse">
            <a:avLst/>
          </a:prstGeom>
          <a:solidFill>
            <a:srgbClr val="4B0550"/>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pic>
        <p:nvPicPr>
          <p:cNvPr id="647" name="Google Shape;647;p58" title="Machine Learning.png"/>
          <p:cNvPicPr preferRelativeResize="0"/>
          <p:nvPr/>
        </p:nvPicPr>
        <p:blipFill>
          <a:blip r:embed="rId3">
            <a:alphaModFix/>
          </a:blip>
          <a:stretch>
            <a:fillRect/>
          </a:stretch>
        </p:blipFill>
        <p:spPr>
          <a:xfrm>
            <a:off x="5625078" y="2125172"/>
            <a:ext cx="943450" cy="809056"/>
          </a:xfrm>
          <a:prstGeom prst="rect">
            <a:avLst/>
          </a:prstGeom>
          <a:noFill/>
          <a:ln>
            <a:noFill/>
          </a:ln>
        </p:spPr>
      </p:pic>
      <p:sp>
        <p:nvSpPr>
          <p:cNvPr id="648" name="Google Shape;648;p58"/>
          <p:cNvSpPr txBox="1">
            <a:spLocks noGrp="1"/>
          </p:cNvSpPr>
          <p:nvPr>
            <p:ph type="title"/>
          </p:nvPr>
        </p:nvSpPr>
        <p:spPr>
          <a:xfrm>
            <a:off x="3044639" y="3456223"/>
            <a:ext cx="6285300" cy="1490400"/>
          </a:xfrm>
          <a:prstGeom prst="rect">
            <a:avLst/>
          </a:prstGeom>
          <a:noFill/>
          <a:ln>
            <a:noFill/>
          </a:ln>
        </p:spPr>
        <p:txBody>
          <a:bodyPr spcFirstLastPara="1" wrap="square" lIns="0" tIns="12700" rIns="0" bIns="0" anchor="t" anchorCtr="0">
            <a:spAutoFit/>
          </a:bodyPr>
          <a:lstStyle/>
          <a:p>
            <a:pPr marL="12700" lvl="0" indent="0" algn="ctr" rtl="0">
              <a:lnSpc>
                <a:spcPct val="100000"/>
              </a:lnSpc>
              <a:spcBef>
                <a:spcPts val="0"/>
              </a:spcBef>
              <a:spcAft>
                <a:spcPts val="0"/>
              </a:spcAft>
              <a:buNone/>
            </a:pPr>
            <a:r>
              <a:rPr lang="en-US" sz="4800" b="1">
                <a:solidFill>
                  <a:srgbClr val="4B0550"/>
                </a:solidFill>
                <a:latin typeface="Optimistic Display"/>
                <a:ea typeface="Optimistic Display"/>
                <a:cs typeface="Optimistic Display"/>
                <a:sym typeface="Optimistic Display"/>
              </a:rPr>
              <a:t>ما هو الذكاء</a:t>
            </a:r>
            <a:endParaRPr sz="4800" b="1">
              <a:solidFill>
                <a:srgbClr val="4B0550"/>
              </a:solidFill>
              <a:latin typeface="Optimistic Display"/>
              <a:ea typeface="Optimistic Display"/>
              <a:cs typeface="Optimistic Display"/>
              <a:sym typeface="Optimistic Display"/>
            </a:endParaRPr>
          </a:p>
          <a:p>
            <a:pPr marL="12700" lvl="0" indent="0" algn="ctr" rtl="0">
              <a:lnSpc>
                <a:spcPct val="100000"/>
              </a:lnSpc>
              <a:spcBef>
                <a:spcPts val="0"/>
              </a:spcBef>
              <a:spcAft>
                <a:spcPts val="0"/>
              </a:spcAft>
              <a:buNone/>
            </a:pPr>
            <a:r>
              <a:rPr lang="en-US" sz="4800" b="1">
                <a:solidFill>
                  <a:srgbClr val="4B0550"/>
                </a:solidFill>
                <a:latin typeface="Optimistic Display"/>
                <a:ea typeface="Optimistic Display"/>
                <a:cs typeface="Optimistic Display"/>
                <a:sym typeface="Optimistic Display"/>
              </a:rPr>
              <a:t> الاصطناعي؟</a:t>
            </a:r>
            <a:endParaRPr sz="4800" b="1">
              <a:solidFill>
                <a:srgbClr val="4B0550"/>
              </a:solidFill>
              <a:latin typeface="Optimistic Display"/>
              <a:ea typeface="Optimistic Display"/>
              <a:cs typeface="Optimistic Display"/>
              <a:sym typeface="Optimistic Display"/>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652"/>
        <p:cNvGrpSpPr/>
        <p:nvPr/>
      </p:nvGrpSpPr>
      <p:grpSpPr>
        <a:xfrm>
          <a:off x="0" y="0"/>
          <a:ext cx="0" cy="0"/>
          <a:chOff x="0" y="0"/>
          <a:chExt cx="0" cy="0"/>
        </a:xfrm>
      </p:grpSpPr>
      <p:sp>
        <p:nvSpPr>
          <p:cNvPr id="653" name="Google Shape;653;p59"/>
          <p:cNvSpPr/>
          <p:nvPr/>
        </p:nvSpPr>
        <p:spPr>
          <a:xfrm>
            <a:off x="1092828" y="1422601"/>
            <a:ext cx="5574900" cy="4169100"/>
          </a:xfrm>
          <a:prstGeom prst="roundRect">
            <a:avLst>
              <a:gd name="adj" fmla="val 11529"/>
            </a:avLst>
          </a:prstGeom>
          <a:solidFill>
            <a:srgbClr val="B49CBF"/>
          </a:solidFill>
          <a:ln>
            <a:noFill/>
          </a:ln>
        </p:spPr>
        <p:txBody>
          <a:bodyPr spcFirstLastPara="1" wrap="square" lIns="80825" tIns="80825" rIns="80825" bIns="80825" anchor="ctr" anchorCtr="0">
            <a:noAutofit/>
          </a:bodyPr>
          <a:lstStyle/>
          <a:p>
            <a:pPr marL="0" lvl="0" indent="0" algn="l" rtl="0">
              <a:spcBef>
                <a:spcPts val="0"/>
              </a:spcBef>
              <a:spcAft>
                <a:spcPts val="0"/>
              </a:spcAft>
              <a:buNone/>
            </a:pPr>
            <a:r>
              <a:rPr lang="en-US" sz="1200"/>
              <a:t> </a:t>
            </a:r>
            <a:endParaRPr sz="1200"/>
          </a:p>
          <a:p>
            <a:pPr marL="0" lvl="0" indent="0" algn="l" rtl="0">
              <a:spcBef>
                <a:spcPts val="0"/>
              </a:spcBef>
              <a:spcAft>
                <a:spcPts val="0"/>
              </a:spcAft>
              <a:buNone/>
            </a:pPr>
            <a:endParaRPr sz="1200"/>
          </a:p>
        </p:txBody>
      </p:sp>
      <p:sp>
        <p:nvSpPr>
          <p:cNvPr id="654" name="Google Shape;654;p59"/>
          <p:cNvSpPr/>
          <p:nvPr/>
        </p:nvSpPr>
        <p:spPr>
          <a:xfrm>
            <a:off x="935527" y="1266400"/>
            <a:ext cx="5574900" cy="4169100"/>
          </a:xfrm>
          <a:prstGeom prst="roundRect">
            <a:avLst>
              <a:gd name="adj" fmla="val 11529"/>
            </a:avLst>
          </a:prstGeom>
          <a:solidFill>
            <a:schemeClr val="lt2"/>
          </a:solidFill>
          <a:ln>
            <a:noFill/>
          </a:ln>
        </p:spPr>
        <p:txBody>
          <a:bodyPr spcFirstLastPara="1" wrap="square" lIns="80825" tIns="80825" rIns="80825" bIns="80825" anchor="ctr" anchorCtr="0">
            <a:noAutofit/>
          </a:bodyPr>
          <a:lstStyle/>
          <a:p>
            <a:pPr marL="0" lvl="0" indent="0" algn="l" rtl="0">
              <a:spcBef>
                <a:spcPts val="0"/>
              </a:spcBef>
              <a:spcAft>
                <a:spcPts val="0"/>
              </a:spcAft>
              <a:buNone/>
            </a:pPr>
            <a:r>
              <a:rPr lang="en-US" sz="1200"/>
              <a:t> </a:t>
            </a:r>
            <a:endParaRPr sz="1200"/>
          </a:p>
          <a:p>
            <a:pPr marL="0" lvl="0" indent="0" algn="l" rtl="0">
              <a:spcBef>
                <a:spcPts val="0"/>
              </a:spcBef>
              <a:spcAft>
                <a:spcPts val="0"/>
              </a:spcAft>
              <a:buNone/>
            </a:pPr>
            <a:endParaRPr sz="1200"/>
          </a:p>
        </p:txBody>
      </p:sp>
      <p:sp>
        <p:nvSpPr>
          <p:cNvPr id="655" name="Google Shape;655;p59"/>
          <p:cNvSpPr/>
          <p:nvPr/>
        </p:nvSpPr>
        <p:spPr>
          <a:xfrm>
            <a:off x="4956944" y="2448411"/>
            <a:ext cx="742200" cy="742500"/>
          </a:xfrm>
          <a:prstGeom prst="ellipse">
            <a:avLst/>
          </a:prstGeom>
          <a:solidFill>
            <a:srgbClr val="4B0550"/>
          </a:solidFill>
          <a:ln>
            <a:noFill/>
          </a:ln>
        </p:spPr>
        <p:txBody>
          <a:bodyPr spcFirstLastPara="1" wrap="square" lIns="80825" tIns="80825" rIns="80825" bIns="80825" anchor="ctr" anchorCtr="0">
            <a:noAutofit/>
          </a:bodyPr>
          <a:lstStyle/>
          <a:p>
            <a:pPr marL="0" lvl="0" indent="0" algn="ctr" rtl="0">
              <a:spcBef>
                <a:spcPts val="0"/>
              </a:spcBef>
              <a:spcAft>
                <a:spcPts val="0"/>
              </a:spcAft>
              <a:buNone/>
            </a:pPr>
            <a:endParaRPr sz="1200"/>
          </a:p>
        </p:txBody>
      </p:sp>
      <p:sp>
        <p:nvSpPr>
          <p:cNvPr id="656" name="Google Shape;656;p59"/>
          <p:cNvSpPr txBox="1"/>
          <p:nvPr/>
        </p:nvSpPr>
        <p:spPr>
          <a:xfrm>
            <a:off x="5103992" y="2573796"/>
            <a:ext cx="437100" cy="489300"/>
          </a:xfrm>
          <a:prstGeom prst="rect">
            <a:avLst/>
          </a:prstGeom>
          <a:noFill/>
          <a:ln>
            <a:noFill/>
          </a:ln>
        </p:spPr>
        <p:txBody>
          <a:bodyPr spcFirstLastPara="1" wrap="square" lIns="80825" tIns="80825" rIns="80825" bIns="80825" anchor="ctr" anchorCtr="0">
            <a:noAutofit/>
          </a:bodyPr>
          <a:lstStyle/>
          <a:p>
            <a:pPr marL="0" lvl="0" indent="0" algn="ctr" rtl="0">
              <a:spcBef>
                <a:spcPts val="0"/>
              </a:spcBef>
              <a:spcAft>
                <a:spcPts val="0"/>
              </a:spcAft>
              <a:buNone/>
            </a:pPr>
            <a:r>
              <a:rPr lang="en-US" sz="2700">
                <a:solidFill>
                  <a:srgbClr val="EFEBF4"/>
                </a:solidFill>
                <a:latin typeface="Optimistic Display Light"/>
                <a:ea typeface="Optimistic Display Light"/>
                <a:cs typeface="Optimistic Display Light"/>
                <a:sym typeface="Optimistic Display Light"/>
              </a:rPr>
              <a:t>1</a:t>
            </a:r>
            <a:endParaRPr sz="2700">
              <a:solidFill>
                <a:srgbClr val="EFEBF4"/>
              </a:solidFill>
              <a:latin typeface="Optimistic Display Light"/>
              <a:ea typeface="Optimistic Display Light"/>
              <a:cs typeface="Optimistic Display Light"/>
              <a:sym typeface="Optimistic Display Light"/>
            </a:endParaRPr>
          </a:p>
        </p:txBody>
      </p:sp>
      <p:sp>
        <p:nvSpPr>
          <p:cNvPr id="657" name="Google Shape;657;p59"/>
          <p:cNvSpPr/>
          <p:nvPr/>
        </p:nvSpPr>
        <p:spPr>
          <a:xfrm>
            <a:off x="4956944" y="3523811"/>
            <a:ext cx="742200" cy="742500"/>
          </a:xfrm>
          <a:prstGeom prst="ellipse">
            <a:avLst/>
          </a:prstGeom>
          <a:solidFill>
            <a:srgbClr val="4B0550"/>
          </a:solidFill>
          <a:ln>
            <a:noFill/>
          </a:ln>
        </p:spPr>
        <p:txBody>
          <a:bodyPr spcFirstLastPara="1" wrap="square" lIns="80825" tIns="80825" rIns="80825" bIns="80825" anchor="ctr" anchorCtr="0">
            <a:noAutofit/>
          </a:bodyPr>
          <a:lstStyle/>
          <a:p>
            <a:pPr marL="0" lvl="0" indent="0" algn="ctr" rtl="0">
              <a:spcBef>
                <a:spcPts val="0"/>
              </a:spcBef>
              <a:spcAft>
                <a:spcPts val="0"/>
              </a:spcAft>
              <a:buNone/>
            </a:pPr>
            <a:endParaRPr sz="1200"/>
          </a:p>
        </p:txBody>
      </p:sp>
      <p:sp>
        <p:nvSpPr>
          <p:cNvPr id="658" name="Google Shape;658;p59"/>
          <p:cNvSpPr txBox="1"/>
          <p:nvPr/>
        </p:nvSpPr>
        <p:spPr>
          <a:xfrm>
            <a:off x="5103992" y="3649196"/>
            <a:ext cx="437100" cy="489300"/>
          </a:xfrm>
          <a:prstGeom prst="rect">
            <a:avLst/>
          </a:prstGeom>
          <a:noFill/>
          <a:ln>
            <a:noFill/>
          </a:ln>
        </p:spPr>
        <p:txBody>
          <a:bodyPr spcFirstLastPara="1" wrap="square" lIns="80825" tIns="80825" rIns="80825" bIns="80825" anchor="ctr" anchorCtr="0">
            <a:noAutofit/>
          </a:bodyPr>
          <a:lstStyle/>
          <a:p>
            <a:pPr marL="0" lvl="0" indent="0" algn="ctr" rtl="0">
              <a:spcBef>
                <a:spcPts val="0"/>
              </a:spcBef>
              <a:spcAft>
                <a:spcPts val="0"/>
              </a:spcAft>
              <a:buNone/>
            </a:pPr>
            <a:r>
              <a:rPr lang="en-US" sz="2700">
                <a:solidFill>
                  <a:srgbClr val="EFEBF4"/>
                </a:solidFill>
                <a:latin typeface="Optimistic Display Light"/>
                <a:ea typeface="Optimistic Display Light"/>
                <a:cs typeface="Optimistic Display Light"/>
                <a:sym typeface="Optimistic Display Light"/>
              </a:rPr>
              <a:t>2</a:t>
            </a:r>
            <a:endParaRPr sz="2700">
              <a:solidFill>
                <a:srgbClr val="EFEBF4"/>
              </a:solidFill>
              <a:latin typeface="Optimistic Display Light"/>
              <a:ea typeface="Optimistic Display Light"/>
              <a:cs typeface="Optimistic Display Light"/>
              <a:sym typeface="Optimistic Display Light"/>
            </a:endParaRPr>
          </a:p>
        </p:txBody>
      </p:sp>
      <p:sp>
        <p:nvSpPr>
          <p:cNvPr id="659" name="Google Shape;659;p59"/>
          <p:cNvSpPr txBox="1"/>
          <p:nvPr/>
        </p:nvSpPr>
        <p:spPr>
          <a:xfrm>
            <a:off x="7171325" y="2317500"/>
            <a:ext cx="4553700" cy="1490400"/>
          </a:xfrm>
          <a:prstGeom prst="rect">
            <a:avLst/>
          </a:prstGeom>
          <a:noFill/>
          <a:ln>
            <a:noFill/>
          </a:ln>
        </p:spPr>
        <p:txBody>
          <a:bodyPr spcFirstLastPara="1" wrap="square" lIns="0" tIns="12700" rIns="0" bIns="0" anchor="t" anchorCtr="0">
            <a:spAutoFit/>
          </a:bodyPr>
          <a:lstStyle/>
          <a:p>
            <a:pPr marL="12700" lvl="0" indent="0" algn="r" rtl="1">
              <a:lnSpc>
                <a:spcPct val="100000"/>
              </a:lnSpc>
              <a:spcBef>
                <a:spcPts val="0"/>
              </a:spcBef>
              <a:spcAft>
                <a:spcPts val="0"/>
              </a:spcAft>
              <a:buNone/>
            </a:pPr>
            <a:r>
              <a:rPr lang="en-US" sz="2400">
                <a:solidFill>
                  <a:srgbClr val="4B0550"/>
                </a:solidFill>
                <a:latin typeface="Optimistic Text"/>
                <a:ea typeface="Optimistic Text"/>
                <a:cs typeface="Optimistic Text"/>
                <a:sym typeface="Optimistic Text"/>
              </a:rPr>
              <a:t>الذكاء الاصطناعي هو تكنولوجيا تمكّن أجهزة الكمبيوتر والأنظمة الذكية من تنفيذ مهام تتطلّب عادةً تفكيرًا بشريًا. وهي;</a:t>
            </a:r>
            <a:endParaRPr sz="2400">
              <a:solidFill>
                <a:srgbClr val="4B0550"/>
              </a:solidFill>
              <a:latin typeface="Optimistic Text"/>
              <a:ea typeface="Optimistic Text"/>
              <a:cs typeface="Optimistic Text"/>
              <a:sym typeface="Optimistic Text"/>
            </a:endParaRPr>
          </a:p>
          <a:p>
            <a:pPr marL="12700" lvl="0" indent="0" algn="r" rtl="0">
              <a:lnSpc>
                <a:spcPct val="100000"/>
              </a:lnSpc>
              <a:spcBef>
                <a:spcPts val="0"/>
              </a:spcBef>
              <a:spcAft>
                <a:spcPts val="0"/>
              </a:spcAft>
              <a:buNone/>
            </a:pPr>
            <a:endParaRPr sz="2400">
              <a:solidFill>
                <a:srgbClr val="4B0550"/>
              </a:solidFill>
              <a:latin typeface="Optimistic Text"/>
              <a:ea typeface="Optimistic Text"/>
              <a:cs typeface="Optimistic Text"/>
              <a:sym typeface="Optimistic Text"/>
            </a:endParaRPr>
          </a:p>
        </p:txBody>
      </p:sp>
      <p:sp>
        <p:nvSpPr>
          <p:cNvPr id="660" name="Google Shape;660;p59"/>
          <p:cNvSpPr txBox="1"/>
          <p:nvPr/>
        </p:nvSpPr>
        <p:spPr>
          <a:xfrm>
            <a:off x="1493225" y="3527475"/>
            <a:ext cx="3197100" cy="775200"/>
          </a:xfrm>
          <a:prstGeom prst="rect">
            <a:avLst/>
          </a:prstGeom>
          <a:noFill/>
          <a:ln>
            <a:noFill/>
          </a:ln>
        </p:spPr>
        <p:txBody>
          <a:bodyPr spcFirstLastPara="1" wrap="square" lIns="0" tIns="12700" rIns="0" bIns="0" anchor="t" anchorCtr="0">
            <a:spAutoFit/>
          </a:bodyPr>
          <a:lstStyle/>
          <a:p>
            <a:pPr marL="0" lvl="0" indent="0" algn="r" rtl="1">
              <a:lnSpc>
                <a:spcPct val="115000"/>
              </a:lnSpc>
              <a:spcBef>
                <a:spcPts val="1000"/>
              </a:spcBef>
              <a:spcAft>
                <a:spcPts val="0"/>
              </a:spcAft>
              <a:buNone/>
            </a:pPr>
            <a:r>
              <a:rPr lang="en-US">
                <a:solidFill>
                  <a:srgbClr val="4B0550"/>
                </a:solidFill>
                <a:latin typeface="Optimistic Text"/>
                <a:ea typeface="Optimistic Text"/>
                <a:cs typeface="Optimistic Text"/>
                <a:sym typeface="Optimistic Text"/>
              </a:rPr>
              <a:t>تشمل هذه المهام التعلّم، الاستدلال المنطقي، حلّ المشكلات، الإدراك، فهم اللغة، وأحيانًا حتى الإبداع</a:t>
            </a:r>
            <a:endParaRPr>
              <a:solidFill>
                <a:srgbClr val="4B0550"/>
              </a:solidFill>
              <a:latin typeface="Optimistic Text"/>
              <a:ea typeface="Optimistic Text"/>
              <a:cs typeface="Optimistic Text"/>
              <a:sym typeface="Optimistic Text"/>
            </a:endParaRPr>
          </a:p>
          <a:p>
            <a:pPr marL="12700" lvl="0" indent="0" algn="r" rtl="0">
              <a:lnSpc>
                <a:spcPct val="100000"/>
              </a:lnSpc>
              <a:spcBef>
                <a:spcPts val="400"/>
              </a:spcBef>
              <a:spcAft>
                <a:spcPts val="0"/>
              </a:spcAft>
              <a:buNone/>
            </a:pPr>
            <a:endParaRPr>
              <a:solidFill>
                <a:srgbClr val="4B0550"/>
              </a:solidFill>
              <a:latin typeface="Optimistic Text"/>
              <a:ea typeface="Optimistic Text"/>
              <a:cs typeface="Optimistic Text"/>
              <a:sym typeface="Optimistic Text"/>
            </a:endParaRPr>
          </a:p>
        </p:txBody>
      </p:sp>
      <p:sp>
        <p:nvSpPr>
          <p:cNvPr id="661" name="Google Shape;661;p59"/>
          <p:cNvSpPr txBox="1"/>
          <p:nvPr/>
        </p:nvSpPr>
        <p:spPr>
          <a:xfrm>
            <a:off x="1589975" y="2487450"/>
            <a:ext cx="3099600" cy="775200"/>
          </a:xfrm>
          <a:prstGeom prst="rect">
            <a:avLst/>
          </a:prstGeom>
          <a:noFill/>
          <a:ln>
            <a:noFill/>
          </a:ln>
        </p:spPr>
        <p:txBody>
          <a:bodyPr spcFirstLastPara="1" wrap="square" lIns="0" tIns="12700" rIns="0" bIns="0" anchor="t" anchorCtr="0">
            <a:spAutoFit/>
          </a:bodyPr>
          <a:lstStyle/>
          <a:p>
            <a:pPr marL="457200" lvl="0" indent="0" algn="r" rtl="0">
              <a:lnSpc>
                <a:spcPct val="115000"/>
              </a:lnSpc>
              <a:spcBef>
                <a:spcPts val="1000"/>
              </a:spcBef>
              <a:spcAft>
                <a:spcPts val="0"/>
              </a:spcAft>
              <a:buNone/>
            </a:pPr>
            <a:r>
              <a:rPr lang="en-US">
                <a:solidFill>
                  <a:srgbClr val="4B0550"/>
                </a:solidFill>
                <a:latin typeface="Optimistic Text"/>
                <a:ea typeface="Optimistic Text"/>
                <a:cs typeface="Optimistic Text"/>
                <a:sym typeface="Optimistic Text"/>
              </a:rPr>
              <a:t>أنظمة كمبيوتر  أو آلات مصمّمة لأداء مهام تعتمد عادةً على الذكاء الإنساني</a:t>
            </a:r>
            <a:endParaRPr>
              <a:solidFill>
                <a:srgbClr val="4B0550"/>
              </a:solidFill>
              <a:latin typeface="Optimistic Text"/>
              <a:ea typeface="Optimistic Text"/>
              <a:cs typeface="Optimistic Text"/>
              <a:sym typeface="Optimistic Text"/>
            </a:endParaRPr>
          </a:p>
          <a:p>
            <a:pPr marL="0" lvl="0" indent="0" algn="l" rtl="0">
              <a:lnSpc>
                <a:spcPct val="100000"/>
              </a:lnSpc>
              <a:spcBef>
                <a:spcPts val="400"/>
              </a:spcBef>
              <a:spcAft>
                <a:spcPts val="0"/>
              </a:spcAft>
              <a:buNone/>
            </a:pPr>
            <a:endParaRPr>
              <a:solidFill>
                <a:srgbClr val="4B0550"/>
              </a:solidFill>
              <a:latin typeface="Optimistic Text"/>
              <a:ea typeface="Optimistic Text"/>
              <a:cs typeface="Optimistic Text"/>
              <a:sym typeface="Optimistic Tex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665"/>
        <p:cNvGrpSpPr/>
        <p:nvPr/>
      </p:nvGrpSpPr>
      <p:grpSpPr>
        <a:xfrm>
          <a:off x="0" y="0"/>
          <a:ext cx="0" cy="0"/>
          <a:chOff x="0" y="0"/>
          <a:chExt cx="0" cy="0"/>
        </a:xfrm>
      </p:grpSpPr>
      <p:pic>
        <p:nvPicPr>
          <p:cNvPr id="666" name="Google Shape;666;p60" title="AI Robot 01.png"/>
          <p:cNvPicPr preferRelativeResize="0"/>
          <p:nvPr/>
        </p:nvPicPr>
        <p:blipFill>
          <a:blip r:embed="rId3">
            <a:alphaModFix/>
          </a:blip>
          <a:stretch>
            <a:fillRect/>
          </a:stretch>
        </p:blipFill>
        <p:spPr>
          <a:xfrm>
            <a:off x="466985" y="466733"/>
            <a:ext cx="4570800" cy="6858000"/>
          </a:xfrm>
          <a:prstGeom prst="rect">
            <a:avLst/>
          </a:prstGeom>
          <a:noFill/>
          <a:ln>
            <a:noFill/>
          </a:ln>
        </p:spPr>
      </p:pic>
      <p:sp>
        <p:nvSpPr>
          <p:cNvPr id="667" name="Google Shape;667;p60"/>
          <p:cNvSpPr/>
          <p:nvPr/>
        </p:nvSpPr>
        <p:spPr>
          <a:xfrm>
            <a:off x="8449336" y="2230990"/>
            <a:ext cx="3275700" cy="1195500"/>
          </a:xfrm>
          <a:prstGeom prst="roundRect">
            <a:avLst>
              <a:gd name="adj" fmla="val 11529"/>
            </a:avLst>
          </a:prstGeom>
          <a:solidFill>
            <a:srgbClr val="B49CBF"/>
          </a:solidFill>
          <a:ln>
            <a:noFill/>
          </a:ln>
        </p:spPr>
        <p:txBody>
          <a:bodyPr spcFirstLastPara="1" wrap="square" lIns="60950" tIns="60950" rIns="60950" bIns="60950" anchor="ctr" anchorCtr="0">
            <a:noAutofit/>
          </a:bodyPr>
          <a:lstStyle/>
          <a:p>
            <a:pPr marL="0" lvl="0" indent="0" algn="l" rtl="0">
              <a:spcBef>
                <a:spcPts val="0"/>
              </a:spcBef>
              <a:spcAft>
                <a:spcPts val="0"/>
              </a:spcAft>
              <a:buNone/>
            </a:pPr>
            <a:r>
              <a:rPr lang="en-US" sz="900"/>
              <a:t> </a:t>
            </a:r>
            <a:endParaRPr sz="900"/>
          </a:p>
          <a:p>
            <a:pPr marL="0" lvl="0" indent="0" algn="l" rtl="0">
              <a:spcBef>
                <a:spcPts val="0"/>
              </a:spcBef>
              <a:spcAft>
                <a:spcPts val="0"/>
              </a:spcAft>
              <a:buNone/>
            </a:pPr>
            <a:endParaRPr sz="900"/>
          </a:p>
        </p:txBody>
      </p:sp>
      <p:sp>
        <p:nvSpPr>
          <p:cNvPr id="668" name="Google Shape;668;p60"/>
          <p:cNvSpPr/>
          <p:nvPr/>
        </p:nvSpPr>
        <p:spPr>
          <a:xfrm>
            <a:off x="8379475" y="2153664"/>
            <a:ext cx="3275700" cy="1195500"/>
          </a:xfrm>
          <a:prstGeom prst="roundRect">
            <a:avLst>
              <a:gd name="adj" fmla="val 11529"/>
            </a:avLst>
          </a:prstGeom>
          <a:solidFill>
            <a:schemeClr val="lt2"/>
          </a:solidFill>
          <a:ln>
            <a:noFill/>
          </a:ln>
        </p:spPr>
        <p:txBody>
          <a:bodyPr spcFirstLastPara="1" wrap="square" lIns="60950" tIns="60950" rIns="60950" bIns="60950" anchor="ctr" anchorCtr="0">
            <a:noAutofit/>
          </a:bodyPr>
          <a:lstStyle/>
          <a:p>
            <a:pPr marL="0" lvl="0" indent="0" algn="l" rtl="0">
              <a:spcBef>
                <a:spcPts val="0"/>
              </a:spcBef>
              <a:spcAft>
                <a:spcPts val="0"/>
              </a:spcAft>
              <a:buNone/>
            </a:pPr>
            <a:r>
              <a:rPr lang="en-US" sz="900"/>
              <a:t> </a:t>
            </a:r>
            <a:endParaRPr sz="900"/>
          </a:p>
          <a:p>
            <a:pPr marL="0" lvl="0" indent="0" algn="l" rtl="0">
              <a:spcBef>
                <a:spcPts val="0"/>
              </a:spcBef>
              <a:spcAft>
                <a:spcPts val="0"/>
              </a:spcAft>
              <a:buNone/>
            </a:pPr>
            <a:endParaRPr sz="900"/>
          </a:p>
        </p:txBody>
      </p:sp>
      <p:sp>
        <p:nvSpPr>
          <p:cNvPr id="669" name="Google Shape;669;p60"/>
          <p:cNvSpPr/>
          <p:nvPr/>
        </p:nvSpPr>
        <p:spPr>
          <a:xfrm>
            <a:off x="10903700" y="2433974"/>
            <a:ext cx="559500" cy="559800"/>
          </a:xfrm>
          <a:prstGeom prst="ellipse">
            <a:avLst/>
          </a:prstGeom>
          <a:solidFill>
            <a:srgbClr val="4B0550"/>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670" name="Google Shape;670;p60"/>
          <p:cNvSpPr txBox="1"/>
          <p:nvPr/>
        </p:nvSpPr>
        <p:spPr>
          <a:xfrm>
            <a:off x="11014566" y="2528508"/>
            <a:ext cx="329700" cy="369000"/>
          </a:xfrm>
          <a:prstGeom prst="rect">
            <a:avLst/>
          </a:prstGeom>
          <a:noFill/>
          <a:ln>
            <a:noFill/>
          </a:ln>
        </p:spPr>
        <p:txBody>
          <a:bodyPr spcFirstLastPara="1" wrap="square" lIns="60950" tIns="60950" rIns="60950" bIns="60950" anchor="ctr" anchorCtr="0">
            <a:noAutofit/>
          </a:bodyPr>
          <a:lstStyle/>
          <a:p>
            <a:pPr marL="0" lvl="0" indent="0" algn="ctr" rtl="0">
              <a:spcBef>
                <a:spcPts val="0"/>
              </a:spcBef>
              <a:spcAft>
                <a:spcPts val="0"/>
              </a:spcAft>
              <a:buNone/>
            </a:pPr>
            <a:r>
              <a:rPr lang="en-US" sz="2000" b="1">
                <a:solidFill>
                  <a:srgbClr val="EFEBF4"/>
                </a:solidFill>
                <a:latin typeface="Optimistic Display"/>
                <a:ea typeface="Optimistic Display"/>
                <a:cs typeface="Optimistic Display"/>
                <a:sym typeface="Optimistic Display"/>
              </a:rPr>
              <a:t>1</a:t>
            </a:r>
            <a:endParaRPr sz="2000" b="1">
              <a:solidFill>
                <a:srgbClr val="EFEBF4"/>
              </a:solidFill>
              <a:latin typeface="Optimistic Display"/>
              <a:ea typeface="Optimistic Display"/>
              <a:cs typeface="Optimistic Display"/>
              <a:sym typeface="Optimistic Display"/>
            </a:endParaRPr>
          </a:p>
        </p:txBody>
      </p:sp>
      <p:sp>
        <p:nvSpPr>
          <p:cNvPr id="671" name="Google Shape;671;p60"/>
          <p:cNvSpPr/>
          <p:nvPr/>
        </p:nvSpPr>
        <p:spPr>
          <a:xfrm>
            <a:off x="4945236" y="2231009"/>
            <a:ext cx="3275700" cy="1195500"/>
          </a:xfrm>
          <a:prstGeom prst="roundRect">
            <a:avLst>
              <a:gd name="adj" fmla="val 11529"/>
            </a:avLst>
          </a:prstGeom>
          <a:solidFill>
            <a:srgbClr val="B49CBF"/>
          </a:solidFill>
          <a:ln>
            <a:noFill/>
          </a:ln>
        </p:spPr>
        <p:txBody>
          <a:bodyPr spcFirstLastPara="1" wrap="square" lIns="60950" tIns="60950" rIns="60950" bIns="60950" anchor="ctr" anchorCtr="0">
            <a:noAutofit/>
          </a:bodyPr>
          <a:lstStyle/>
          <a:p>
            <a:pPr marL="0" lvl="0" indent="0" algn="l" rtl="0">
              <a:spcBef>
                <a:spcPts val="0"/>
              </a:spcBef>
              <a:spcAft>
                <a:spcPts val="0"/>
              </a:spcAft>
              <a:buNone/>
            </a:pPr>
            <a:r>
              <a:rPr lang="en-US" sz="900"/>
              <a:t> </a:t>
            </a:r>
            <a:endParaRPr sz="900"/>
          </a:p>
          <a:p>
            <a:pPr marL="0" lvl="0" indent="0" algn="l" rtl="0">
              <a:spcBef>
                <a:spcPts val="0"/>
              </a:spcBef>
              <a:spcAft>
                <a:spcPts val="0"/>
              </a:spcAft>
              <a:buNone/>
            </a:pPr>
            <a:endParaRPr sz="900"/>
          </a:p>
        </p:txBody>
      </p:sp>
      <p:sp>
        <p:nvSpPr>
          <p:cNvPr id="672" name="Google Shape;672;p60"/>
          <p:cNvSpPr/>
          <p:nvPr/>
        </p:nvSpPr>
        <p:spPr>
          <a:xfrm>
            <a:off x="4875375" y="2153682"/>
            <a:ext cx="3275700" cy="1195500"/>
          </a:xfrm>
          <a:prstGeom prst="roundRect">
            <a:avLst>
              <a:gd name="adj" fmla="val 11529"/>
            </a:avLst>
          </a:prstGeom>
          <a:solidFill>
            <a:schemeClr val="lt2"/>
          </a:solidFill>
          <a:ln>
            <a:noFill/>
          </a:ln>
        </p:spPr>
        <p:txBody>
          <a:bodyPr spcFirstLastPara="1" wrap="square" lIns="60950" tIns="60950" rIns="60950" bIns="60950" anchor="ctr" anchorCtr="0">
            <a:noAutofit/>
          </a:bodyPr>
          <a:lstStyle/>
          <a:p>
            <a:pPr marL="0" lvl="0" indent="0" algn="l" rtl="0">
              <a:spcBef>
                <a:spcPts val="0"/>
              </a:spcBef>
              <a:spcAft>
                <a:spcPts val="0"/>
              </a:spcAft>
              <a:buNone/>
            </a:pPr>
            <a:r>
              <a:rPr lang="en-US" sz="900"/>
              <a:t> </a:t>
            </a:r>
            <a:endParaRPr sz="900"/>
          </a:p>
          <a:p>
            <a:pPr marL="0" lvl="0" indent="0" algn="l" rtl="0">
              <a:spcBef>
                <a:spcPts val="0"/>
              </a:spcBef>
              <a:spcAft>
                <a:spcPts val="0"/>
              </a:spcAft>
              <a:buNone/>
            </a:pPr>
            <a:endParaRPr sz="900"/>
          </a:p>
        </p:txBody>
      </p:sp>
      <p:sp>
        <p:nvSpPr>
          <p:cNvPr id="673" name="Google Shape;673;p60"/>
          <p:cNvSpPr/>
          <p:nvPr/>
        </p:nvSpPr>
        <p:spPr>
          <a:xfrm>
            <a:off x="7399600" y="2466711"/>
            <a:ext cx="559500" cy="559800"/>
          </a:xfrm>
          <a:prstGeom prst="ellipse">
            <a:avLst/>
          </a:prstGeom>
          <a:solidFill>
            <a:srgbClr val="4B0550"/>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674" name="Google Shape;674;p60"/>
          <p:cNvSpPr txBox="1"/>
          <p:nvPr/>
        </p:nvSpPr>
        <p:spPr>
          <a:xfrm>
            <a:off x="7510466" y="2562111"/>
            <a:ext cx="329700" cy="369000"/>
          </a:xfrm>
          <a:prstGeom prst="rect">
            <a:avLst/>
          </a:prstGeom>
          <a:noFill/>
          <a:ln>
            <a:noFill/>
          </a:ln>
        </p:spPr>
        <p:txBody>
          <a:bodyPr spcFirstLastPara="1" wrap="square" lIns="60950" tIns="60950" rIns="60950" bIns="60950" anchor="ctr" anchorCtr="0">
            <a:noAutofit/>
          </a:bodyPr>
          <a:lstStyle/>
          <a:p>
            <a:pPr marL="0" lvl="0" indent="0" algn="ctr" rtl="0">
              <a:spcBef>
                <a:spcPts val="0"/>
              </a:spcBef>
              <a:spcAft>
                <a:spcPts val="0"/>
              </a:spcAft>
              <a:buNone/>
            </a:pPr>
            <a:r>
              <a:rPr lang="en-US" sz="2000" b="1">
                <a:solidFill>
                  <a:srgbClr val="EFEBF4"/>
                </a:solidFill>
                <a:latin typeface="Optimistic Display"/>
                <a:ea typeface="Optimistic Display"/>
                <a:cs typeface="Optimistic Display"/>
                <a:sym typeface="Optimistic Display"/>
              </a:rPr>
              <a:t>2</a:t>
            </a:r>
            <a:endParaRPr sz="2000" b="1">
              <a:solidFill>
                <a:srgbClr val="EFEBF4"/>
              </a:solidFill>
              <a:latin typeface="Optimistic Display"/>
              <a:ea typeface="Optimistic Display"/>
              <a:cs typeface="Optimistic Display"/>
              <a:sym typeface="Optimistic Display"/>
            </a:endParaRPr>
          </a:p>
        </p:txBody>
      </p:sp>
      <p:sp>
        <p:nvSpPr>
          <p:cNvPr id="675" name="Google Shape;675;p60"/>
          <p:cNvSpPr/>
          <p:nvPr/>
        </p:nvSpPr>
        <p:spPr>
          <a:xfrm>
            <a:off x="4945232" y="3668640"/>
            <a:ext cx="3275700" cy="1195500"/>
          </a:xfrm>
          <a:prstGeom prst="roundRect">
            <a:avLst>
              <a:gd name="adj" fmla="val 11529"/>
            </a:avLst>
          </a:prstGeom>
          <a:solidFill>
            <a:srgbClr val="B49CBF"/>
          </a:solidFill>
          <a:ln>
            <a:noFill/>
          </a:ln>
        </p:spPr>
        <p:txBody>
          <a:bodyPr spcFirstLastPara="1" wrap="square" lIns="60950" tIns="60950" rIns="60950" bIns="60950" anchor="ctr" anchorCtr="0">
            <a:noAutofit/>
          </a:bodyPr>
          <a:lstStyle/>
          <a:p>
            <a:pPr marL="0" lvl="0" indent="0" algn="l" rtl="0">
              <a:spcBef>
                <a:spcPts val="0"/>
              </a:spcBef>
              <a:spcAft>
                <a:spcPts val="0"/>
              </a:spcAft>
              <a:buNone/>
            </a:pPr>
            <a:r>
              <a:rPr lang="en-US" sz="900"/>
              <a:t> </a:t>
            </a:r>
            <a:endParaRPr sz="900"/>
          </a:p>
          <a:p>
            <a:pPr marL="0" lvl="0" indent="0" algn="l" rtl="0">
              <a:spcBef>
                <a:spcPts val="0"/>
              </a:spcBef>
              <a:spcAft>
                <a:spcPts val="0"/>
              </a:spcAft>
              <a:buNone/>
            </a:pPr>
            <a:endParaRPr sz="900"/>
          </a:p>
        </p:txBody>
      </p:sp>
      <p:sp>
        <p:nvSpPr>
          <p:cNvPr id="676" name="Google Shape;676;p60"/>
          <p:cNvSpPr/>
          <p:nvPr/>
        </p:nvSpPr>
        <p:spPr>
          <a:xfrm>
            <a:off x="4875371" y="3591314"/>
            <a:ext cx="3275700" cy="1195500"/>
          </a:xfrm>
          <a:prstGeom prst="roundRect">
            <a:avLst>
              <a:gd name="adj" fmla="val 11529"/>
            </a:avLst>
          </a:prstGeom>
          <a:solidFill>
            <a:schemeClr val="lt2"/>
          </a:solidFill>
          <a:ln>
            <a:noFill/>
          </a:ln>
        </p:spPr>
        <p:txBody>
          <a:bodyPr spcFirstLastPara="1" wrap="square" lIns="60950" tIns="60950" rIns="60950" bIns="60950" anchor="ctr" anchorCtr="0">
            <a:noAutofit/>
          </a:bodyPr>
          <a:lstStyle/>
          <a:p>
            <a:pPr marL="0" lvl="0" indent="0" algn="l" rtl="0">
              <a:spcBef>
                <a:spcPts val="0"/>
              </a:spcBef>
              <a:spcAft>
                <a:spcPts val="0"/>
              </a:spcAft>
              <a:buNone/>
            </a:pPr>
            <a:r>
              <a:rPr lang="en-US" sz="900"/>
              <a:t> </a:t>
            </a:r>
            <a:endParaRPr sz="900"/>
          </a:p>
          <a:p>
            <a:pPr marL="0" lvl="0" indent="0" algn="l" rtl="0">
              <a:spcBef>
                <a:spcPts val="0"/>
              </a:spcBef>
              <a:spcAft>
                <a:spcPts val="0"/>
              </a:spcAft>
              <a:buNone/>
            </a:pPr>
            <a:endParaRPr sz="900"/>
          </a:p>
        </p:txBody>
      </p:sp>
      <p:sp>
        <p:nvSpPr>
          <p:cNvPr id="677" name="Google Shape;677;p60"/>
          <p:cNvSpPr/>
          <p:nvPr/>
        </p:nvSpPr>
        <p:spPr>
          <a:xfrm>
            <a:off x="7399600" y="3871624"/>
            <a:ext cx="559500" cy="559800"/>
          </a:xfrm>
          <a:prstGeom prst="ellipse">
            <a:avLst/>
          </a:prstGeom>
          <a:solidFill>
            <a:srgbClr val="4B0550"/>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678" name="Google Shape;678;p60"/>
          <p:cNvSpPr txBox="1"/>
          <p:nvPr/>
        </p:nvSpPr>
        <p:spPr>
          <a:xfrm>
            <a:off x="7510466" y="3967024"/>
            <a:ext cx="329700" cy="369000"/>
          </a:xfrm>
          <a:prstGeom prst="rect">
            <a:avLst/>
          </a:prstGeom>
          <a:noFill/>
          <a:ln>
            <a:noFill/>
          </a:ln>
        </p:spPr>
        <p:txBody>
          <a:bodyPr spcFirstLastPara="1" wrap="square" lIns="60950" tIns="60950" rIns="60950" bIns="60950" anchor="ctr" anchorCtr="0">
            <a:noAutofit/>
          </a:bodyPr>
          <a:lstStyle/>
          <a:p>
            <a:pPr marL="0" lvl="0" indent="0" algn="ctr" rtl="0">
              <a:spcBef>
                <a:spcPts val="0"/>
              </a:spcBef>
              <a:spcAft>
                <a:spcPts val="0"/>
              </a:spcAft>
              <a:buNone/>
            </a:pPr>
            <a:r>
              <a:rPr lang="en-US" sz="2000" b="1">
                <a:solidFill>
                  <a:srgbClr val="EFEBF4"/>
                </a:solidFill>
                <a:latin typeface="Optimistic Display"/>
                <a:ea typeface="Optimistic Display"/>
                <a:cs typeface="Optimistic Display"/>
                <a:sym typeface="Optimistic Display"/>
              </a:rPr>
              <a:t>3</a:t>
            </a:r>
            <a:endParaRPr sz="2000" b="1">
              <a:solidFill>
                <a:srgbClr val="EFEBF4"/>
              </a:solidFill>
              <a:latin typeface="Optimistic Display"/>
              <a:ea typeface="Optimistic Display"/>
              <a:cs typeface="Optimistic Display"/>
              <a:sym typeface="Optimistic Display"/>
            </a:endParaRPr>
          </a:p>
        </p:txBody>
      </p:sp>
      <p:sp>
        <p:nvSpPr>
          <p:cNvPr id="679" name="Google Shape;679;p60"/>
          <p:cNvSpPr/>
          <p:nvPr/>
        </p:nvSpPr>
        <p:spPr>
          <a:xfrm>
            <a:off x="8449332" y="3668659"/>
            <a:ext cx="3275700" cy="1195500"/>
          </a:xfrm>
          <a:prstGeom prst="roundRect">
            <a:avLst>
              <a:gd name="adj" fmla="val 11529"/>
            </a:avLst>
          </a:prstGeom>
          <a:solidFill>
            <a:srgbClr val="B49CBF"/>
          </a:solidFill>
          <a:ln>
            <a:noFill/>
          </a:ln>
        </p:spPr>
        <p:txBody>
          <a:bodyPr spcFirstLastPara="1" wrap="square" lIns="60950" tIns="60950" rIns="60950" bIns="60950" anchor="ctr" anchorCtr="0">
            <a:noAutofit/>
          </a:bodyPr>
          <a:lstStyle/>
          <a:p>
            <a:pPr marL="0" lvl="0" indent="0" algn="l" rtl="0">
              <a:spcBef>
                <a:spcPts val="0"/>
              </a:spcBef>
              <a:spcAft>
                <a:spcPts val="0"/>
              </a:spcAft>
              <a:buNone/>
            </a:pPr>
            <a:r>
              <a:rPr lang="en-US" sz="900"/>
              <a:t> </a:t>
            </a:r>
            <a:endParaRPr sz="900"/>
          </a:p>
          <a:p>
            <a:pPr marL="0" lvl="0" indent="0" algn="l" rtl="0">
              <a:spcBef>
                <a:spcPts val="0"/>
              </a:spcBef>
              <a:spcAft>
                <a:spcPts val="0"/>
              </a:spcAft>
              <a:buNone/>
            </a:pPr>
            <a:endParaRPr sz="900"/>
          </a:p>
        </p:txBody>
      </p:sp>
      <p:sp>
        <p:nvSpPr>
          <p:cNvPr id="680" name="Google Shape;680;p60"/>
          <p:cNvSpPr/>
          <p:nvPr/>
        </p:nvSpPr>
        <p:spPr>
          <a:xfrm>
            <a:off x="8379471" y="3591332"/>
            <a:ext cx="3275700" cy="1195500"/>
          </a:xfrm>
          <a:prstGeom prst="roundRect">
            <a:avLst>
              <a:gd name="adj" fmla="val 11529"/>
            </a:avLst>
          </a:prstGeom>
          <a:solidFill>
            <a:schemeClr val="lt2"/>
          </a:solidFill>
          <a:ln>
            <a:noFill/>
          </a:ln>
        </p:spPr>
        <p:txBody>
          <a:bodyPr spcFirstLastPara="1" wrap="square" lIns="60950" tIns="60950" rIns="60950" bIns="60950" anchor="ctr" anchorCtr="0">
            <a:noAutofit/>
          </a:bodyPr>
          <a:lstStyle/>
          <a:p>
            <a:pPr marL="0" lvl="0" indent="0" algn="l" rtl="0">
              <a:spcBef>
                <a:spcPts val="0"/>
              </a:spcBef>
              <a:spcAft>
                <a:spcPts val="0"/>
              </a:spcAft>
              <a:buNone/>
            </a:pPr>
            <a:r>
              <a:rPr lang="en-US" sz="900"/>
              <a:t> </a:t>
            </a:r>
            <a:endParaRPr sz="900"/>
          </a:p>
          <a:p>
            <a:pPr marL="0" lvl="0" indent="0" algn="l" rtl="0">
              <a:spcBef>
                <a:spcPts val="0"/>
              </a:spcBef>
              <a:spcAft>
                <a:spcPts val="0"/>
              </a:spcAft>
              <a:buNone/>
            </a:pPr>
            <a:endParaRPr sz="900"/>
          </a:p>
        </p:txBody>
      </p:sp>
      <p:sp>
        <p:nvSpPr>
          <p:cNvPr id="681" name="Google Shape;681;p60"/>
          <p:cNvSpPr/>
          <p:nvPr/>
        </p:nvSpPr>
        <p:spPr>
          <a:xfrm>
            <a:off x="10903700" y="3910761"/>
            <a:ext cx="559500" cy="559800"/>
          </a:xfrm>
          <a:prstGeom prst="ellipse">
            <a:avLst/>
          </a:prstGeom>
          <a:solidFill>
            <a:srgbClr val="4B0550"/>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682" name="Google Shape;682;p60"/>
          <p:cNvSpPr txBox="1"/>
          <p:nvPr/>
        </p:nvSpPr>
        <p:spPr>
          <a:xfrm>
            <a:off x="11014566" y="3993361"/>
            <a:ext cx="329700" cy="369000"/>
          </a:xfrm>
          <a:prstGeom prst="rect">
            <a:avLst/>
          </a:prstGeom>
          <a:noFill/>
          <a:ln>
            <a:noFill/>
          </a:ln>
        </p:spPr>
        <p:txBody>
          <a:bodyPr spcFirstLastPara="1" wrap="square" lIns="60950" tIns="60950" rIns="60950" bIns="60950" anchor="ctr" anchorCtr="0">
            <a:noAutofit/>
          </a:bodyPr>
          <a:lstStyle/>
          <a:p>
            <a:pPr marL="0" lvl="0" indent="0" algn="ctr" rtl="0">
              <a:spcBef>
                <a:spcPts val="0"/>
              </a:spcBef>
              <a:spcAft>
                <a:spcPts val="0"/>
              </a:spcAft>
              <a:buNone/>
            </a:pPr>
            <a:r>
              <a:rPr lang="en-US" sz="2000" b="1">
                <a:solidFill>
                  <a:srgbClr val="EFEBF4"/>
                </a:solidFill>
                <a:latin typeface="Optimistic Display"/>
                <a:ea typeface="Optimistic Display"/>
                <a:cs typeface="Optimistic Display"/>
                <a:sym typeface="Optimistic Display"/>
              </a:rPr>
              <a:t>4</a:t>
            </a:r>
            <a:endParaRPr sz="2000" b="1">
              <a:solidFill>
                <a:srgbClr val="EFEBF4"/>
              </a:solidFill>
              <a:latin typeface="Optimistic Display"/>
              <a:ea typeface="Optimistic Display"/>
              <a:cs typeface="Optimistic Display"/>
              <a:sym typeface="Optimistic Display"/>
            </a:endParaRPr>
          </a:p>
        </p:txBody>
      </p:sp>
      <p:sp>
        <p:nvSpPr>
          <p:cNvPr id="683" name="Google Shape;683;p60"/>
          <p:cNvSpPr txBox="1"/>
          <p:nvPr/>
        </p:nvSpPr>
        <p:spPr>
          <a:xfrm>
            <a:off x="8697601" y="2416912"/>
            <a:ext cx="2094300" cy="659400"/>
          </a:xfrm>
          <a:prstGeom prst="rect">
            <a:avLst/>
          </a:prstGeom>
          <a:noFill/>
          <a:ln>
            <a:noFill/>
          </a:ln>
        </p:spPr>
        <p:txBody>
          <a:bodyPr spcFirstLastPara="1" wrap="square" lIns="0" tIns="12700" rIns="0" bIns="0" anchor="t" anchorCtr="0">
            <a:spAutoFit/>
          </a:bodyPr>
          <a:lstStyle/>
          <a:p>
            <a:pPr marL="0" marR="0" lvl="0" indent="0" algn="r" rtl="0">
              <a:lnSpc>
                <a:spcPct val="100000"/>
              </a:lnSpc>
              <a:spcBef>
                <a:spcPts val="0"/>
              </a:spcBef>
              <a:spcAft>
                <a:spcPts val="0"/>
              </a:spcAft>
              <a:buNone/>
            </a:pPr>
            <a:r>
              <a:rPr lang="en-US">
                <a:solidFill>
                  <a:srgbClr val="4B0550"/>
                </a:solidFill>
                <a:latin typeface="Inter"/>
                <a:ea typeface="Inter"/>
                <a:cs typeface="Inter"/>
                <a:sym typeface="Inter"/>
              </a:rPr>
              <a:t>ا</a:t>
            </a:r>
            <a:r>
              <a:rPr lang="en-US" b="1">
                <a:solidFill>
                  <a:srgbClr val="4B0550"/>
                </a:solidFill>
                <a:latin typeface="Optimistic Text"/>
                <a:ea typeface="Optimistic Text"/>
                <a:cs typeface="Optimistic Text"/>
                <a:sym typeface="Optimistic Text"/>
              </a:rPr>
              <a:t>لتعلم من الأمثلة </a:t>
            </a:r>
            <a:endParaRPr b="1">
              <a:solidFill>
                <a:srgbClr val="4B0550"/>
              </a:solidFill>
              <a:latin typeface="Optimistic Text"/>
              <a:ea typeface="Optimistic Text"/>
              <a:cs typeface="Optimistic Text"/>
              <a:sym typeface="Optimistic Text"/>
            </a:endParaRPr>
          </a:p>
          <a:p>
            <a:pPr marL="0" marR="0" lvl="0" indent="0" algn="r" rtl="0">
              <a:lnSpc>
                <a:spcPct val="100000"/>
              </a:lnSpc>
              <a:spcBef>
                <a:spcPts val="0"/>
              </a:spcBef>
              <a:spcAft>
                <a:spcPts val="0"/>
              </a:spcAft>
              <a:buNone/>
            </a:pPr>
            <a:r>
              <a:rPr lang="en-US">
                <a:solidFill>
                  <a:srgbClr val="4B0550"/>
                </a:solidFill>
                <a:latin typeface="Optimistic Text"/>
                <a:ea typeface="Optimistic Text"/>
                <a:cs typeface="Optimistic Text"/>
                <a:sym typeface="Optimistic Text"/>
              </a:rPr>
              <a:t>مثل الواجبات المنزلية، لكن للكمبيوترات</a:t>
            </a:r>
            <a:endParaRPr>
              <a:solidFill>
                <a:srgbClr val="4B0550"/>
              </a:solidFill>
              <a:latin typeface="Optimistic Text"/>
              <a:ea typeface="Optimistic Text"/>
              <a:cs typeface="Optimistic Text"/>
              <a:sym typeface="Optimistic Text"/>
            </a:endParaRPr>
          </a:p>
        </p:txBody>
      </p:sp>
      <p:sp>
        <p:nvSpPr>
          <p:cNvPr id="684" name="Google Shape;684;p60"/>
          <p:cNvSpPr txBox="1"/>
          <p:nvPr/>
        </p:nvSpPr>
        <p:spPr>
          <a:xfrm>
            <a:off x="4945388" y="2527930"/>
            <a:ext cx="2302800" cy="447000"/>
          </a:xfrm>
          <a:prstGeom prst="rect">
            <a:avLst/>
          </a:prstGeom>
          <a:noFill/>
          <a:ln>
            <a:noFill/>
          </a:ln>
        </p:spPr>
        <p:txBody>
          <a:bodyPr spcFirstLastPara="1" wrap="square" lIns="0" tIns="12700" rIns="0" bIns="0" anchor="t" anchorCtr="0">
            <a:spAutoFit/>
          </a:bodyPr>
          <a:lstStyle/>
          <a:p>
            <a:pPr marL="0" lvl="0" indent="0" algn="r" rtl="0">
              <a:lnSpc>
                <a:spcPct val="100000"/>
              </a:lnSpc>
              <a:spcBef>
                <a:spcPts val="0"/>
              </a:spcBef>
              <a:spcAft>
                <a:spcPts val="0"/>
              </a:spcAft>
              <a:buNone/>
            </a:pPr>
            <a:r>
              <a:rPr lang="en-US" b="1">
                <a:solidFill>
                  <a:srgbClr val="4B0550"/>
                </a:solidFill>
                <a:latin typeface="Optimistic Text"/>
                <a:ea typeface="Optimistic Text"/>
                <a:cs typeface="Optimistic Text"/>
                <a:sym typeface="Optimistic Text"/>
              </a:rPr>
              <a:t>التدريب وتطوير الذكاء</a:t>
            </a:r>
            <a:endParaRPr>
              <a:solidFill>
                <a:srgbClr val="4B0550"/>
              </a:solidFill>
              <a:latin typeface="Optimistic Text"/>
              <a:ea typeface="Optimistic Text"/>
              <a:cs typeface="Optimistic Text"/>
              <a:sym typeface="Optimistic Text"/>
            </a:endParaRPr>
          </a:p>
          <a:p>
            <a:pPr marL="0" lvl="0" indent="0" algn="r" rtl="0">
              <a:lnSpc>
                <a:spcPct val="100000"/>
              </a:lnSpc>
              <a:spcBef>
                <a:spcPts val="25"/>
              </a:spcBef>
              <a:spcAft>
                <a:spcPts val="0"/>
              </a:spcAft>
              <a:buNone/>
            </a:pPr>
            <a:r>
              <a:rPr lang="en-US">
                <a:solidFill>
                  <a:srgbClr val="4B0550"/>
                </a:solidFill>
                <a:latin typeface="Optimistic Text"/>
                <a:ea typeface="Optimistic Text"/>
                <a:cs typeface="Optimistic Text"/>
                <a:sym typeface="Optimistic Text"/>
              </a:rPr>
              <a:t>تحاول مرارًا وتكرارًا لتتحسن</a:t>
            </a:r>
            <a:endParaRPr>
              <a:solidFill>
                <a:srgbClr val="4B0550"/>
              </a:solidFill>
              <a:latin typeface="Optimistic Text"/>
              <a:ea typeface="Optimistic Text"/>
              <a:cs typeface="Optimistic Text"/>
              <a:sym typeface="Optimistic Text"/>
            </a:endParaRPr>
          </a:p>
        </p:txBody>
      </p:sp>
      <p:sp>
        <p:nvSpPr>
          <p:cNvPr id="685" name="Google Shape;685;p60"/>
          <p:cNvSpPr txBox="1"/>
          <p:nvPr/>
        </p:nvSpPr>
        <p:spPr>
          <a:xfrm>
            <a:off x="8535500" y="3840927"/>
            <a:ext cx="2265300" cy="667800"/>
          </a:xfrm>
          <a:prstGeom prst="rect">
            <a:avLst/>
          </a:prstGeom>
          <a:noFill/>
          <a:ln>
            <a:noFill/>
          </a:ln>
        </p:spPr>
        <p:txBody>
          <a:bodyPr spcFirstLastPara="1" wrap="square" lIns="0" tIns="17125" rIns="0" bIns="0" anchor="t" anchorCtr="0">
            <a:spAutoFit/>
          </a:bodyPr>
          <a:lstStyle/>
          <a:p>
            <a:pPr marL="0" marR="5080" lvl="0" indent="0" algn="r" rtl="0">
              <a:lnSpc>
                <a:spcPct val="100899"/>
              </a:lnSpc>
              <a:spcBef>
                <a:spcPts val="0"/>
              </a:spcBef>
              <a:spcAft>
                <a:spcPts val="0"/>
              </a:spcAft>
              <a:buNone/>
            </a:pPr>
            <a:r>
              <a:rPr lang="en-US" b="1">
                <a:solidFill>
                  <a:srgbClr val="4B0550"/>
                </a:solidFill>
                <a:latin typeface="Optimistic Text"/>
                <a:ea typeface="Optimistic Text"/>
                <a:cs typeface="Optimistic Text"/>
                <a:sym typeface="Optimistic Text"/>
              </a:rPr>
              <a:t>إصدار التنبؤات أو اتخاذ القرارات  </a:t>
            </a:r>
            <a:endParaRPr b="1">
              <a:solidFill>
                <a:srgbClr val="4B0550"/>
              </a:solidFill>
              <a:latin typeface="Optimistic Text"/>
              <a:ea typeface="Optimistic Text"/>
              <a:cs typeface="Optimistic Text"/>
              <a:sym typeface="Optimistic Text"/>
            </a:endParaRPr>
          </a:p>
          <a:p>
            <a:pPr marL="0" marR="5080" lvl="0" indent="0" algn="r" rtl="0">
              <a:lnSpc>
                <a:spcPct val="100899"/>
              </a:lnSpc>
              <a:spcBef>
                <a:spcPts val="0"/>
              </a:spcBef>
              <a:spcAft>
                <a:spcPts val="0"/>
              </a:spcAft>
              <a:buNone/>
            </a:pPr>
            <a:r>
              <a:rPr lang="en-US" b="1">
                <a:solidFill>
                  <a:srgbClr val="4B0550"/>
                </a:solidFill>
                <a:latin typeface="Optimistic Text"/>
                <a:ea typeface="Optimistic Text"/>
                <a:cs typeface="Optimistic Text"/>
                <a:sym typeface="Optimistic Text"/>
              </a:rPr>
              <a:t> </a:t>
            </a:r>
            <a:r>
              <a:rPr lang="en-US">
                <a:solidFill>
                  <a:srgbClr val="4B0550"/>
                </a:solidFill>
                <a:latin typeface="Optimistic Text"/>
                <a:ea typeface="Optimistic Text"/>
                <a:cs typeface="Optimistic Text"/>
                <a:sym typeface="Optimistic Text"/>
              </a:rPr>
              <a:t>مثل اقتراح الأغاني أو توقع النصوص</a:t>
            </a:r>
            <a:endParaRPr>
              <a:solidFill>
                <a:srgbClr val="4B0550"/>
              </a:solidFill>
              <a:latin typeface="Optimistic Text"/>
              <a:ea typeface="Optimistic Text"/>
              <a:cs typeface="Optimistic Text"/>
              <a:sym typeface="Optimistic Text"/>
            </a:endParaRPr>
          </a:p>
        </p:txBody>
      </p:sp>
      <p:sp>
        <p:nvSpPr>
          <p:cNvPr id="686" name="Google Shape;686;p60"/>
          <p:cNvSpPr txBox="1"/>
          <p:nvPr/>
        </p:nvSpPr>
        <p:spPr>
          <a:xfrm>
            <a:off x="5037764" y="3749427"/>
            <a:ext cx="2302800" cy="879300"/>
          </a:xfrm>
          <a:prstGeom prst="rect">
            <a:avLst/>
          </a:prstGeom>
          <a:noFill/>
          <a:ln>
            <a:noFill/>
          </a:ln>
        </p:spPr>
        <p:txBody>
          <a:bodyPr spcFirstLastPara="1" wrap="square" lIns="0" tIns="17125" rIns="0" bIns="0" anchor="t" anchorCtr="0">
            <a:spAutoFit/>
          </a:bodyPr>
          <a:lstStyle/>
          <a:p>
            <a:pPr marL="0" lvl="0" indent="0" algn="r" rtl="0">
              <a:lnSpc>
                <a:spcPct val="100000"/>
              </a:lnSpc>
              <a:spcBef>
                <a:spcPts val="0"/>
              </a:spcBef>
              <a:spcAft>
                <a:spcPts val="0"/>
              </a:spcAft>
              <a:buNone/>
            </a:pPr>
            <a:r>
              <a:rPr lang="en-US" b="1">
                <a:solidFill>
                  <a:srgbClr val="4B0550"/>
                </a:solidFill>
                <a:latin typeface="Optimistic Text"/>
                <a:ea typeface="Optimistic Text"/>
                <a:cs typeface="Optimistic Text"/>
                <a:sym typeface="Optimistic Text"/>
              </a:rPr>
              <a:t>مساعدتك على إنجاز الأمور بشكل أسرع </a:t>
            </a:r>
            <a:endParaRPr>
              <a:solidFill>
                <a:srgbClr val="4B0550"/>
              </a:solidFill>
              <a:latin typeface="Optimistic Text"/>
              <a:ea typeface="Optimistic Text"/>
              <a:cs typeface="Optimistic Text"/>
              <a:sym typeface="Optimistic Text"/>
            </a:endParaRPr>
          </a:p>
          <a:p>
            <a:pPr marL="0" lvl="0" indent="0" algn="r" rtl="0">
              <a:lnSpc>
                <a:spcPct val="100000"/>
              </a:lnSpc>
              <a:spcBef>
                <a:spcPts val="0"/>
              </a:spcBef>
              <a:spcAft>
                <a:spcPts val="0"/>
              </a:spcAft>
              <a:buNone/>
            </a:pPr>
            <a:r>
              <a:rPr lang="en-US">
                <a:solidFill>
                  <a:srgbClr val="4B0550"/>
                </a:solidFill>
                <a:latin typeface="Optimistic Text"/>
                <a:ea typeface="Optimistic Text"/>
                <a:cs typeface="Optimistic Text"/>
                <a:sym typeface="Optimistic Text"/>
              </a:rPr>
              <a:t>من الإجابة على الأسئلة إلى تعديل الصور</a:t>
            </a:r>
            <a:endParaRPr>
              <a:solidFill>
                <a:srgbClr val="4B0550"/>
              </a:solidFill>
              <a:latin typeface="Optimistic Text"/>
              <a:ea typeface="Optimistic Text"/>
              <a:cs typeface="Optimistic Text"/>
              <a:sym typeface="Optimistic Text"/>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690"/>
        <p:cNvGrpSpPr/>
        <p:nvPr/>
      </p:nvGrpSpPr>
      <p:grpSpPr>
        <a:xfrm>
          <a:off x="0" y="0"/>
          <a:ext cx="0" cy="0"/>
          <a:chOff x="0" y="0"/>
          <a:chExt cx="0" cy="0"/>
        </a:xfrm>
      </p:grpSpPr>
      <p:sp>
        <p:nvSpPr>
          <p:cNvPr id="691" name="Google Shape;691;p61"/>
          <p:cNvSpPr/>
          <p:nvPr/>
        </p:nvSpPr>
        <p:spPr>
          <a:xfrm>
            <a:off x="3067897" y="1602816"/>
            <a:ext cx="6494100" cy="3779700"/>
          </a:xfrm>
          <a:prstGeom prst="roundRect">
            <a:avLst>
              <a:gd name="adj" fmla="val 9286"/>
            </a:avLst>
          </a:prstGeom>
          <a:solidFill>
            <a:srgbClr val="B49CBF"/>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692" name="Google Shape;692;p61"/>
          <p:cNvSpPr/>
          <p:nvPr/>
        </p:nvSpPr>
        <p:spPr>
          <a:xfrm>
            <a:off x="2944767" y="1475383"/>
            <a:ext cx="6494100" cy="3779700"/>
          </a:xfrm>
          <a:prstGeom prst="roundRect">
            <a:avLst>
              <a:gd name="adj" fmla="val 9286"/>
            </a:avLst>
          </a:prstGeom>
          <a:solidFill>
            <a:srgbClr val="F0EBF4"/>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693" name="Google Shape;693;p61"/>
          <p:cNvSpPr/>
          <p:nvPr/>
        </p:nvSpPr>
        <p:spPr>
          <a:xfrm>
            <a:off x="5402100" y="1835800"/>
            <a:ext cx="1387800" cy="1387800"/>
          </a:xfrm>
          <a:prstGeom prst="ellipse">
            <a:avLst/>
          </a:prstGeom>
          <a:solidFill>
            <a:srgbClr val="4B0550"/>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pic>
        <p:nvPicPr>
          <p:cNvPr id="694" name="Google Shape;694;p61" title="Tool.png"/>
          <p:cNvPicPr preferRelativeResize="0"/>
          <p:nvPr/>
        </p:nvPicPr>
        <p:blipFill>
          <a:blip r:embed="rId3">
            <a:alphaModFix/>
          </a:blip>
          <a:stretch>
            <a:fillRect/>
          </a:stretch>
        </p:blipFill>
        <p:spPr>
          <a:xfrm>
            <a:off x="5624267" y="2057167"/>
            <a:ext cx="945066" cy="945066"/>
          </a:xfrm>
          <a:prstGeom prst="rect">
            <a:avLst/>
          </a:prstGeom>
          <a:noFill/>
          <a:ln>
            <a:noFill/>
          </a:ln>
        </p:spPr>
      </p:pic>
      <p:sp>
        <p:nvSpPr>
          <p:cNvPr id="695" name="Google Shape;695;p61"/>
          <p:cNvSpPr txBox="1">
            <a:spLocks noGrp="1"/>
          </p:cNvSpPr>
          <p:nvPr>
            <p:ph type="title"/>
          </p:nvPr>
        </p:nvSpPr>
        <p:spPr>
          <a:xfrm>
            <a:off x="3511175" y="3429000"/>
            <a:ext cx="5361300" cy="1490400"/>
          </a:xfrm>
          <a:prstGeom prst="rect">
            <a:avLst/>
          </a:prstGeom>
          <a:noFill/>
          <a:ln>
            <a:noFill/>
          </a:ln>
        </p:spPr>
        <p:txBody>
          <a:bodyPr spcFirstLastPara="1" wrap="square" lIns="0" tIns="12700" rIns="0" bIns="0" anchor="t" anchorCtr="0">
            <a:spAutoFit/>
          </a:bodyPr>
          <a:lstStyle/>
          <a:p>
            <a:pPr marL="12700" lvl="0" indent="0" algn="ctr" rtl="1">
              <a:lnSpc>
                <a:spcPct val="100000"/>
              </a:lnSpc>
              <a:spcBef>
                <a:spcPts val="0"/>
              </a:spcBef>
              <a:spcAft>
                <a:spcPts val="0"/>
              </a:spcAft>
              <a:buNone/>
            </a:pPr>
            <a:r>
              <a:rPr lang="en-US" sz="4800" b="1">
                <a:solidFill>
                  <a:srgbClr val="4B0550"/>
                </a:solidFill>
                <a:latin typeface="Optimistic Display"/>
                <a:ea typeface="Optimistic Display"/>
                <a:cs typeface="Optimistic Display"/>
                <a:sym typeface="Optimistic Display"/>
              </a:rPr>
              <a:t>الذكاء الاصطناعي</a:t>
            </a:r>
            <a:endParaRPr sz="4800" b="1">
              <a:solidFill>
                <a:srgbClr val="4B0550"/>
              </a:solidFill>
              <a:latin typeface="Optimistic Display"/>
              <a:ea typeface="Optimistic Display"/>
              <a:cs typeface="Optimistic Display"/>
              <a:sym typeface="Optimistic Display"/>
            </a:endParaRPr>
          </a:p>
          <a:p>
            <a:pPr marL="12700" lvl="0" indent="0" algn="ctr" rtl="1">
              <a:lnSpc>
                <a:spcPct val="100000"/>
              </a:lnSpc>
              <a:spcBef>
                <a:spcPts val="0"/>
              </a:spcBef>
              <a:spcAft>
                <a:spcPts val="0"/>
              </a:spcAft>
              <a:buNone/>
            </a:pPr>
            <a:r>
              <a:rPr lang="en-US" sz="4800" b="1">
                <a:solidFill>
                  <a:srgbClr val="4B0550"/>
                </a:solidFill>
                <a:latin typeface="Optimistic Display"/>
                <a:ea typeface="Optimistic Display"/>
                <a:cs typeface="Optimistic Display"/>
                <a:sym typeface="Optimistic Display"/>
              </a:rPr>
              <a:t> يُكمّل ولا يستبدل</a:t>
            </a:r>
            <a:endParaRPr sz="4800" b="1">
              <a:solidFill>
                <a:srgbClr val="4B0550"/>
              </a:solidFill>
              <a:latin typeface="Optimistic Display"/>
              <a:ea typeface="Optimistic Display"/>
              <a:cs typeface="Optimistic Display"/>
              <a:sym typeface="Optimistic Display"/>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699"/>
        <p:cNvGrpSpPr/>
        <p:nvPr/>
      </p:nvGrpSpPr>
      <p:grpSpPr>
        <a:xfrm>
          <a:off x="0" y="0"/>
          <a:ext cx="0" cy="0"/>
          <a:chOff x="0" y="0"/>
          <a:chExt cx="0" cy="0"/>
        </a:xfrm>
      </p:grpSpPr>
      <p:sp>
        <p:nvSpPr>
          <p:cNvPr id="700" name="Google Shape;700;p62"/>
          <p:cNvSpPr/>
          <p:nvPr/>
        </p:nvSpPr>
        <p:spPr>
          <a:xfrm flipH="1">
            <a:off x="824661" y="1415983"/>
            <a:ext cx="3594600" cy="3594600"/>
          </a:xfrm>
          <a:prstGeom prst="ellipse">
            <a:avLst/>
          </a:prstGeom>
          <a:solidFill>
            <a:srgbClr val="D8C8E1"/>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pic>
        <p:nvPicPr>
          <p:cNvPr id="701" name="Google Shape;701;p62" title="AI Tool Image.png"/>
          <p:cNvPicPr preferRelativeResize="0"/>
          <p:nvPr/>
        </p:nvPicPr>
        <p:blipFill rotWithShape="1">
          <a:blip r:embed="rId3">
            <a:alphaModFix/>
          </a:blip>
          <a:srcRect/>
          <a:stretch/>
        </p:blipFill>
        <p:spPr>
          <a:xfrm rot="-511070" flipH="1">
            <a:off x="843756" y="758225"/>
            <a:ext cx="5497117" cy="5497117"/>
          </a:xfrm>
          <a:prstGeom prst="rect">
            <a:avLst/>
          </a:prstGeom>
          <a:noFill/>
          <a:ln>
            <a:noFill/>
          </a:ln>
        </p:spPr>
      </p:pic>
      <p:sp>
        <p:nvSpPr>
          <p:cNvPr id="702" name="Google Shape;702;p62"/>
          <p:cNvSpPr/>
          <p:nvPr/>
        </p:nvSpPr>
        <p:spPr>
          <a:xfrm>
            <a:off x="5514733" y="3565074"/>
            <a:ext cx="6210300" cy="2277300"/>
          </a:xfrm>
          <a:prstGeom prst="roundRect">
            <a:avLst>
              <a:gd name="adj" fmla="val 11529"/>
            </a:avLst>
          </a:prstGeom>
          <a:solidFill>
            <a:srgbClr val="D8C8E1"/>
          </a:solidFill>
          <a:ln>
            <a:noFill/>
          </a:ln>
        </p:spPr>
        <p:txBody>
          <a:bodyPr spcFirstLastPara="1" wrap="square" lIns="60950" tIns="60950" rIns="60950" bIns="60950" anchor="ctr" anchorCtr="0">
            <a:noAutofit/>
          </a:bodyPr>
          <a:lstStyle/>
          <a:p>
            <a:pPr marL="0" lvl="0" indent="0" algn="l" rtl="0">
              <a:spcBef>
                <a:spcPts val="0"/>
              </a:spcBef>
              <a:spcAft>
                <a:spcPts val="0"/>
              </a:spcAft>
              <a:buNone/>
            </a:pPr>
            <a:r>
              <a:rPr lang="en-US" sz="900"/>
              <a:t> </a:t>
            </a:r>
            <a:endParaRPr sz="900"/>
          </a:p>
          <a:p>
            <a:pPr marL="0" lvl="0" indent="0" algn="l" rtl="0">
              <a:spcBef>
                <a:spcPts val="0"/>
              </a:spcBef>
              <a:spcAft>
                <a:spcPts val="0"/>
              </a:spcAft>
              <a:buNone/>
            </a:pPr>
            <a:endParaRPr sz="900"/>
          </a:p>
        </p:txBody>
      </p:sp>
      <p:sp>
        <p:nvSpPr>
          <p:cNvPr id="703" name="Google Shape;703;p62"/>
          <p:cNvSpPr/>
          <p:nvPr/>
        </p:nvSpPr>
        <p:spPr>
          <a:xfrm>
            <a:off x="5413133" y="3456950"/>
            <a:ext cx="6210300" cy="2277300"/>
          </a:xfrm>
          <a:prstGeom prst="roundRect">
            <a:avLst>
              <a:gd name="adj" fmla="val 11529"/>
            </a:avLst>
          </a:prstGeom>
          <a:solidFill>
            <a:schemeClr val="lt2"/>
          </a:solidFill>
          <a:ln>
            <a:noFill/>
          </a:ln>
        </p:spPr>
        <p:txBody>
          <a:bodyPr spcFirstLastPara="1" wrap="square" lIns="60950" tIns="60950" rIns="60950" bIns="60950" anchor="ctr" anchorCtr="0">
            <a:noAutofit/>
          </a:bodyPr>
          <a:lstStyle/>
          <a:p>
            <a:pPr marL="0" lvl="0" indent="0" algn="l" rtl="0">
              <a:spcBef>
                <a:spcPts val="0"/>
              </a:spcBef>
              <a:spcAft>
                <a:spcPts val="0"/>
              </a:spcAft>
              <a:buNone/>
            </a:pPr>
            <a:r>
              <a:rPr lang="en-US" sz="900"/>
              <a:t> </a:t>
            </a:r>
            <a:endParaRPr sz="900"/>
          </a:p>
          <a:p>
            <a:pPr marL="0" lvl="0" indent="0" algn="l" rtl="0">
              <a:spcBef>
                <a:spcPts val="0"/>
              </a:spcBef>
              <a:spcAft>
                <a:spcPts val="0"/>
              </a:spcAft>
              <a:buNone/>
            </a:pPr>
            <a:endParaRPr sz="900"/>
          </a:p>
        </p:txBody>
      </p:sp>
      <p:sp>
        <p:nvSpPr>
          <p:cNvPr id="704" name="Google Shape;704;p62"/>
          <p:cNvSpPr/>
          <p:nvPr/>
        </p:nvSpPr>
        <p:spPr>
          <a:xfrm>
            <a:off x="5596967" y="4070617"/>
            <a:ext cx="1853700" cy="1404900"/>
          </a:xfrm>
          <a:prstGeom prst="roundRect">
            <a:avLst>
              <a:gd name="adj" fmla="val 11529"/>
            </a:avLst>
          </a:prstGeom>
          <a:solidFill>
            <a:srgbClr val="EFEBF4"/>
          </a:solidFill>
          <a:ln>
            <a:noFill/>
          </a:ln>
        </p:spPr>
        <p:txBody>
          <a:bodyPr spcFirstLastPara="1" wrap="square" lIns="60950" tIns="60950" rIns="60950" bIns="60950" anchor="ctr" anchorCtr="0">
            <a:noAutofit/>
          </a:bodyPr>
          <a:lstStyle/>
          <a:p>
            <a:pPr marL="0" lvl="0" indent="0" algn="l" rtl="0">
              <a:spcBef>
                <a:spcPts val="0"/>
              </a:spcBef>
              <a:spcAft>
                <a:spcPts val="0"/>
              </a:spcAft>
              <a:buNone/>
            </a:pPr>
            <a:r>
              <a:rPr lang="en-US" sz="900"/>
              <a:t> </a:t>
            </a:r>
            <a:endParaRPr sz="900"/>
          </a:p>
          <a:p>
            <a:pPr marL="0" lvl="0" indent="0" algn="l" rtl="0">
              <a:spcBef>
                <a:spcPts val="0"/>
              </a:spcBef>
              <a:spcAft>
                <a:spcPts val="0"/>
              </a:spcAft>
              <a:buNone/>
            </a:pPr>
            <a:endParaRPr sz="900"/>
          </a:p>
        </p:txBody>
      </p:sp>
      <p:sp>
        <p:nvSpPr>
          <p:cNvPr id="705" name="Google Shape;705;p62"/>
          <p:cNvSpPr/>
          <p:nvPr/>
        </p:nvSpPr>
        <p:spPr>
          <a:xfrm>
            <a:off x="7588967" y="4070617"/>
            <a:ext cx="1853700" cy="1404900"/>
          </a:xfrm>
          <a:prstGeom prst="roundRect">
            <a:avLst>
              <a:gd name="adj" fmla="val 11529"/>
            </a:avLst>
          </a:prstGeom>
          <a:solidFill>
            <a:srgbClr val="EFEBF4"/>
          </a:solidFill>
          <a:ln>
            <a:noFill/>
          </a:ln>
        </p:spPr>
        <p:txBody>
          <a:bodyPr spcFirstLastPara="1" wrap="square" lIns="60950" tIns="60950" rIns="60950" bIns="60950" anchor="ctr" anchorCtr="0">
            <a:noAutofit/>
          </a:bodyPr>
          <a:lstStyle/>
          <a:p>
            <a:pPr marL="0" lvl="0" indent="0" algn="l" rtl="0">
              <a:spcBef>
                <a:spcPts val="0"/>
              </a:spcBef>
              <a:spcAft>
                <a:spcPts val="0"/>
              </a:spcAft>
              <a:buNone/>
            </a:pPr>
            <a:r>
              <a:rPr lang="en-US" sz="900"/>
              <a:t> </a:t>
            </a:r>
            <a:endParaRPr sz="900"/>
          </a:p>
          <a:p>
            <a:pPr marL="0" lvl="0" indent="0" algn="l" rtl="0">
              <a:spcBef>
                <a:spcPts val="0"/>
              </a:spcBef>
              <a:spcAft>
                <a:spcPts val="0"/>
              </a:spcAft>
              <a:buNone/>
            </a:pPr>
            <a:endParaRPr sz="900"/>
          </a:p>
        </p:txBody>
      </p:sp>
      <p:sp>
        <p:nvSpPr>
          <p:cNvPr id="706" name="Google Shape;706;p62"/>
          <p:cNvSpPr/>
          <p:nvPr/>
        </p:nvSpPr>
        <p:spPr>
          <a:xfrm>
            <a:off x="9580967" y="4070617"/>
            <a:ext cx="1853700" cy="1404900"/>
          </a:xfrm>
          <a:prstGeom prst="roundRect">
            <a:avLst>
              <a:gd name="adj" fmla="val 11529"/>
            </a:avLst>
          </a:prstGeom>
          <a:solidFill>
            <a:srgbClr val="EFEBF4"/>
          </a:solidFill>
          <a:ln>
            <a:noFill/>
          </a:ln>
        </p:spPr>
        <p:txBody>
          <a:bodyPr spcFirstLastPara="1" wrap="square" lIns="60950" tIns="60950" rIns="60950" bIns="60950" anchor="ctr" anchorCtr="0">
            <a:noAutofit/>
          </a:bodyPr>
          <a:lstStyle/>
          <a:p>
            <a:pPr marL="0" lvl="0" indent="0" algn="l" rtl="0">
              <a:spcBef>
                <a:spcPts val="0"/>
              </a:spcBef>
              <a:spcAft>
                <a:spcPts val="0"/>
              </a:spcAft>
              <a:buNone/>
            </a:pPr>
            <a:r>
              <a:rPr lang="en-US" sz="900"/>
              <a:t> </a:t>
            </a:r>
            <a:endParaRPr sz="900"/>
          </a:p>
          <a:p>
            <a:pPr marL="0" lvl="0" indent="0" algn="l" rtl="0">
              <a:spcBef>
                <a:spcPts val="0"/>
              </a:spcBef>
              <a:spcAft>
                <a:spcPts val="0"/>
              </a:spcAft>
              <a:buNone/>
            </a:pPr>
            <a:endParaRPr sz="900"/>
          </a:p>
        </p:txBody>
      </p:sp>
      <p:sp>
        <p:nvSpPr>
          <p:cNvPr id="707" name="Google Shape;707;p62"/>
          <p:cNvSpPr/>
          <p:nvPr/>
        </p:nvSpPr>
        <p:spPr>
          <a:xfrm>
            <a:off x="7056988" y="4205883"/>
            <a:ext cx="273900" cy="273900"/>
          </a:xfrm>
          <a:prstGeom prst="ellipse">
            <a:avLst/>
          </a:prstGeom>
          <a:solidFill>
            <a:srgbClr val="D9C8E1"/>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708" name="Google Shape;708;p62"/>
          <p:cNvSpPr txBox="1"/>
          <p:nvPr/>
        </p:nvSpPr>
        <p:spPr>
          <a:xfrm>
            <a:off x="7085888" y="4250383"/>
            <a:ext cx="216000" cy="184800"/>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1200">
                <a:solidFill>
                  <a:srgbClr val="4B0550"/>
                </a:solidFill>
                <a:latin typeface="Optimistic Text Light"/>
                <a:ea typeface="Optimistic Text Light"/>
                <a:cs typeface="Optimistic Text Light"/>
                <a:sym typeface="Optimistic Text Light"/>
              </a:rPr>
              <a:t>3</a:t>
            </a:r>
            <a:endParaRPr sz="1200">
              <a:solidFill>
                <a:srgbClr val="4B0550"/>
              </a:solidFill>
              <a:latin typeface="Optimistic Text Light"/>
              <a:ea typeface="Optimistic Text Light"/>
              <a:cs typeface="Optimistic Text Light"/>
              <a:sym typeface="Optimistic Text Light"/>
            </a:endParaRPr>
          </a:p>
        </p:txBody>
      </p:sp>
      <p:sp>
        <p:nvSpPr>
          <p:cNvPr id="709" name="Google Shape;709;p62"/>
          <p:cNvSpPr/>
          <p:nvPr/>
        </p:nvSpPr>
        <p:spPr>
          <a:xfrm>
            <a:off x="9012338" y="4205883"/>
            <a:ext cx="273900" cy="273900"/>
          </a:xfrm>
          <a:prstGeom prst="ellipse">
            <a:avLst/>
          </a:prstGeom>
          <a:solidFill>
            <a:srgbClr val="D9C8E1"/>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710" name="Google Shape;710;p62"/>
          <p:cNvSpPr txBox="1"/>
          <p:nvPr/>
        </p:nvSpPr>
        <p:spPr>
          <a:xfrm>
            <a:off x="9041238" y="4250383"/>
            <a:ext cx="216000" cy="184800"/>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1200">
                <a:solidFill>
                  <a:srgbClr val="4B0550"/>
                </a:solidFill>
                <a:latin typeface="Optimistic Text Light"/>
                <a:ea typeface="Optimistic Text Light"/>
                <a:cs typeface="Optimistic Text Light"/>
                <a:sym typeface="Optimistic Text Light"/>
              </a:rPr>
              <a:t>2</a:t>
            </a:r>
            <a:endParaRPr sz="1200">
              <a:solidFill>
                <a:srgbClr val="4B0550"/>
              </a:solidFill>
              <a:latin typeface="Optimistic Text Light"/>
              <a:ea typeface="Optimistic Text Light"/>
              <a:cs typeface="Optimistic Text Light"/>
              <a:sym typeface="Optimistic Text Light"/>
            </a:endParaRPr>
          </a:p>
        </p:txBody>
      </p:sp>
      <p:sp>
        <p:nvSpPr>
          <p:cNvPr id="711" name="Google Shape;711;p62"/>
          <p:cNvSpPr/>
          <p:nvPr/>
        </p:nvSpPr>
        <p:spPr>
          <a:xfrm>
            <a:off x="11005522" y="4205883"/>
            <a:ext cx="273900" cy="273900"/>
          </a:xfrm>
          <a:prstGeom prst="ellipse">
            <a:avLst/>
          </a:prstGeom>
          <a:solidFill>
            <a:srgbClr val="D9C8E1"/>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712" name="Google Shape;712;p62"/>
          <p:cNvSpPr txBox="1"/>
          <p:nvPr/>
        </p:nvSpPr>
        <p:spPr>
          <a:xfrm>
            <a:off x="11034422" y="4250383"/>
            <a:ext cx="216000" cy="184800"/>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1200">
                <a:solidFill>
                  <a:srgbClr val="4B0550"/>
                </a:solidFill>
                <a:latin typeface="Optimistic Text Light"/>
                <a:ea typeface="Optimistic Text Light"/>
                <a:cs typeface="Optimistic Text Light"/>
                <a:sym typeface="Optimistic Text Light"/>
              </a:rPr>
              <a:t>1</a:t>
            </a:r>
            <a:endParaRPr sz="1200">
              <a:solidFill>
                <a:srgbClr val="4B0550"/>
              </a:solidFill>
              <a:latin typeface="Optimistic Text Light"/>
              <a:ea typeface="Optimistic Text Light"/>
              <a:cs typeface="Optimistic Text Light"/>
              <a:sym typeface="Optimistic Text Light"/>
            </a:endParaRPr>
          </a:p>
        </p:txBody>
      </p:sp>
      <p:sp>
        <p:nvSpPr>
          <p:cNvPr id="713" name="Google Shape;713;p62"/>
          <p:cNvSpPr txBox="1"/>
          <p:nvPr/>
        </p:nvSpPr>
        <p:spPr>
          <a:xfrm>
            <a:off x="7980325" y="2353350"/>
            <a:ext cx="3741300" cy="738900"/>
          </a:xfrm>
          <a:prstGeom prst="rect">
            <a:avLst/>
          </a:prstGeom>
          <a:noFill/>
          <a:ln>
            <a:noFill/>
          </a:ln>
        </p:spPr>
        <p:txBody>
          <a:bodyPr spcFirstLastPara="1" wrap="square" lIns="91425" tIns="91425" rIns="91425" bIns="91425" anchor="t" anchorCtr="0">
            <a:noAutofit/>
          </a:bodyPr>
          <a:lstStyle/>
          <a:p>
            <a:pPr marL="0" lvl="0" indent="0" algn="r" rtl="1">
              <a:spcBef>
                <a:spcPts val="0"/>
              </a:spcBef>
              <a:spcAft>
                <a:spcPts val="0"/>
              </a:spcAft>
              <a:buNone/>
            </a:pPr>
            <a:r>
              <a:rPr lang="en-US" sz="1200">
                <a:solidFill>
                  <a:srgbClr val="4B0550"/>
                </a:solidFill>
                <a:latin typeface="Optimistic Text"/>
                <a:ea typeface="Optimistic Text"/>
                <a:cs typeface="Optimistic Text"/>
                <a:sym typeface="Optimistic Text"/>
              </a:rPr>
              <a:t>يساعدك على إنجاز المهام بشكل أسرع، استكشاف الأفكار، تعلّم أشياء جديدة، وحلّ المشكلات، لكن الإبداع، والحُكم،والتوجيه يبقون من مسؤوليتك أنت.</a:t>
            </a:r>
            <a:endParaRPr sz="1200">
              <a:solidFill>
                <a:srgbClr val="4B0550"/>
              </a:solidFill>
              <a:latin typeface="Optimistic Text"/>
              <a:ea typeface="Optimistic Text"/>
              <a:cs typeface="Optimistic Text"/>
              <a:sym typeface="Optimistic Text"/>
            </a:endParaRPr>
          </a:p>
        </p:txBody>
      </p:sp>
      <p:sp>
        <p:nvSpPr>
          <p:cNvPr id="714" name="Google Shape;714;p62"/>
          <p:cNvSpPr txBox="1"/>
          <p:nvPr/>
        </p:nvSpPr>
        <p:spPr>
          <a:xfrm>
            <a:off x="7804950" y="892225"/>
            <a:ext cx="3916800" cy="1346100"/>
          </a:xfrm>
          <a:prstGeom prst="rect">
            <a:avLst/>
          </a:prstGeom>
          <a:noFill/>
          <a:ln>
            <a:noFill/>
          </a:ln>
        </p:spPr>
        <p:txBody>
          <a:bodyPr spcFirstLastPara="1" wrap="square" lIns="91425" tIns="91425" rIns="91425" bIns="91425" anchor="t" anchorCtr="0">
            <a:noAutofit/>
          </a:bodyPr>
          <a:lstStyle/>
          <a:p>
            <a:pPr marL="0" lvl="0" indent="0" algn="r" rtl="1">
              <a:spcBef>
                <a:spcPts val="0"/>
              </a:spcBef>
              <a:spcAft>
                <a:spcPts val="0"/>
              </a:spcAft>
              <a:buNone/>
            </a:pPr>
            <a:r>
              <a:rPr lang="en-US" sz="4000">
                <a:solidFill>
                  <a:srgbClr val="4B0550"/>
                </a:solidFill>
                <a:latin typeface="Optimistic Text"/>
                <a:ea typeface="Optimistic Text"/>
                <a:cs typeface="Optimistic Text"/>
                <a:sym typeface="Optimistic Text"/>
              </a:rPr>
              <a:t>الذكاء الاصطناعي هو أداة داعمة لك.</a:t>
            </a:r>
            <a:endParaRPr sz="4000">
              <a:solidFill>
                <a:srgbClr val="4B0550"/>
              </a:solidFill>
              <a:latin typeface="Optimistic Text"/>
              <a:ea typeface="Optimistic Text"/>
              <a:cs typeface="Optimistic Text"/>
              <a:sym typeface="Optimistic Text"/>
            </a:endParaRPr>
          </a:p>
        </p:txBody>
      </p:sp>
      <p:sp>
        <p:nvSpPr>
          <p:cNvPr id="715" name="Google Shape;715;p62"/>
          <p:cNvSpPr txBox="1"/>
          <p:nvPr/>
        </p:nvSpPr>
        <p:spPr>
          <a:xfrm>
            <a:off x="6325350" y="3592450"/>
            <a:ext cx="5139900" cy="356400"/>
          </a:xfrm>
          <a:prstGeom prst="rect">
            <a:avLst/>
          </a:prstGeom>
          <a:noFill/>
          <a:ln>
            <a:noFill/>
          </a:ln>
        </p:spPr>
        <p:txBody>
          <a:bodyPr spcFirstLastPara="1" wrap="square" lIns="91425" tIns="91425" rIns="91425" bIns="91425" anchor="t" anchorCtr="0">
            <a:noAutofit/>
          </a:bodyPr>
          <a:lstStyle/>
          <a:p>
            <a:pPr marL="0" lvl="0" indent="0" algn="r" rtl="1">
              <a:spcBef>
                <a:spcPts val="0"/>
              </a:spcBef>
              <a:spcAft>
                <a:spcPts val="0"/>
              </a:spcAft>
              <a:buNone/>
            </a:pPr>
            <a:r>
              <a:rPr lang="en-US" sz="1200" b="1">
                <a:solidFill>
                  <a:srgbClr val="4B0550"/>
                </a:solidFill>
                <a:latin typeface="Optimistic Text"/>
                <a:ea typeface="Optimistic Text"/>
                <a:cs typeface="Optimistic Text"/>
                <a:sym typeface="Optimistic Text"/>
              </a:rPr>
              <a:t>فكّر بالذكاء الاصطناعي كأحد الأدوات الموجودة في صندوق أدواتك</a:t>
            </a:r>
            <a:endParaRPr sz="1200" b="1">
              <a:solidFill>
                <a:srgbClr val="4B0550"/>
              </a:solidFill>
              <a:latin typeface="Optimistic Text"/>
              <a:ea typeface="Optimistic Text"/>
              <a:cs typeface="Optimistic Text"/>
              <a:sym typeface="Optimistic Text"/>
            </a:endParaRPr>
          </a:p>
        </p:txBody>
      </p:sp>
      <p:sp>
        <p:nvSpPr>
          <p:cNvPr id="716" name="Google Shape;716;p62"/>
          <p:cNvSpPr txBox="1"/>
          <p:nvPr/>
        </p:nvSpPr>
        <p:spPr>
          <a:xfrm>
            <a:off x="9853200" y="4502399"/>
            <a:ext cx="1397100" cy="880800"/>
          </a:xfrm>
          <a:prstGeom prst="rect">
            <a:avLst/>
          </a:prstGeom>
          <a:noFill/>
          <a:ln>
            <a:noFill/>
          </a:ln>
        </p:spPr>
        <p:txBody>
          <a:bodyPr spcFirstLastPara="1" wrap="square" lIns="91425" tIns="91425" rIns="91425" bIns="91425" anchor="t" anchorCtr="0">
            <a:noAutofit/>
          </a:bodyPr>
          <a:lstStyle/>
          <a:p>
            <a:pPr marL="0" lvl="0" indent="0" algn="r" rtl="1">
              <a:spcBef>
                <a:spcPts val="0"/>
              </a:spcBef>
              <a:spcAft>
                <a:spcPts val="0"/>
              </a:spcAft>
              <a:buNone/>
            </a:pPr>
            <a:r>
              <a:rPr lang="en-US" sz="1200">
                <a:solidFill>
                  <a:srgbClr val="4B0550"/>
                </a:solidFill>
                <a:latin typeface="Optimistic Text"/>
                <a:ea typeface="Optimistic Text"/>
                <a:cs typeface="Optimistic Text"/>
                <a:sym typeface="Optimistic Text"/>
              </a:rPr>
              <a:t>الذكاء الاصطناعي يساعدك على تطوير عملك، وليس القيام به بدلاً عنك</a:t>
            </a:r>
            <a:endParaRPr sz="1200">
              <a:solidFill>
                <a:srgbClr val="4B0550"/>
              </a:solidFill>
              <a:latin typeface="Optimistic Text"/>
              <a:ea typeface="Optimistic Text"/>
              <a:cs typeface="Optimistic Text"/>
              <a:sym typeface="Optimistic Text"/>
            </a:endParaRPr>
          </a:p>
        </p:txBody>
      </p:sp>
      <p:sp>
        <p:nvSpPr>
          <p:cNvPr id="717" name="Google Shape;717;p62"/>
          <p:cNvSpPr txBox="1"/>
          <p:nvPr/>
        </p:nvSpPr>
        <p:spPr>
          <a:xfrm>
            <a:off x="7738200" y="4525525"/>
            <a:ext cx="1548000" cy="880800"/>
          </a:xfrm>
          <a:prstGeom prst="rect">
            <a:avLst/>
          </a:prstGeom>
          <a:noFill/>
          <a:ln>
            <a:noFill/>
          </a:ln>
        </p:spPr>
        <p:txBody>
          <a:bodyPr spcFirstLastPara="1" wrap="square" lIns="91425" tIns="91425" rIns="91425" bIns="91425" anchor="t" anchorCtr="0">
            <a:noAutofit/>
          </a:bodyPr>
          <a:lstStyle/>
          <a:p>
            <a:pPr marL="0" lvl="0" indent="0" algn="r" rtl="1">
              <a:spcBef>
                <a:spcPts val="0"/>
              </a:spcBef>
              <a:spcAft>
                <a:spcPts val="0"/>
              </a:spcAft>
              <a:buClr>
                <a:schemeClr val="dk1"/>
              </a:buClr>
              <a:buSzPts val="1100"/>
              <a:buFont typeface="Arial"/>
              <a:buNone/>
            </a:pPr>
            <a:r>
              <a:rPr lang="en-US" sz="1200">
                <a:solidFill>
                  <a:srgbClr val="4B0550"/>
                </a:solidFill>
                <a:latin typeface="Optimistic Text"/>
                <a:ea typeface="Optimistic Text"/>
                <a:cs typeface="Optimistic Text"/>
                <a:sym typeface="Optimistic Text"/>
              </a:rPr>
              <a:t>تبقى أنت صاحب القرار، من خلال طرح الأسئلة، مراجعة النتائج، واتخاذ القرارات</a:t>
            </a:r>
            <a:endParaRPr sz="1200">
              <a:solidFill>
                <a:srgbClr val="4B0550"/>
              </a:solidFill>
              <a:latin typeface="Optimistic Text"/>
              <a:ea typeface="Optimistic Text"/>
              <a:cs typeface="Optimistic Text"/>
              <a:sym typeface="Optimistic Text"/>
            </a:endParaRPr>
          </a:p>
        </p:txBody>
      </p:sp>
      <p:sp>
        <p:nvSpPr>
          <p:cNvPr id="718" name="Google Shape;718;p62"/>
          <p:cNvSpPr txBox="1"/>
          <p:nvPr/>
        </p:nvSpPr>
        <p:spPr>
          <a:xfrm>
            <a:off x="5687250" y="4525525"/>
            <a:ext cx="1643700" cy="738900"/>
          </a:xfrm>
          <a:prstGeom prst="rect">
            <a:avLst/>
          </a:prstGeom>
          <a:noFill/>
          <a:ln>
            <a:noFill/>
          </a:ln>
        </p:spPr>
        <p:txBody>
          <a:bodyPr spcFirstLastPara="1" wrap="square" lIns="91425" tIns="91425" rIns="91425" bIns="91425" anchor="t" anchorCtr="0">
            <a:noAutofit/>
          </a:bodyPr>
          <a:lstStyle/>
          <a:p>
            <a:pPr marL="0" lvl="0" indent="0" algn="r" rtl="1">
              <a:spcBef>
                <a:spcPts val="0"/>
              </a:spcBef>
              <a:spcAft>
                <a:spcPts val="0"/>
              </a:spcAft>
              <a:buClr>
                <a:schemeClr val="dk1"/>
              </a:buClr>
              <a:buSzPts val="1100"/>
              <a:buFont typeface="Arial"/>
              <a:buNone/>
            </a:pPr>
            <a:r>
              <a:rPr lang="en-US" sz="1200">
                <a:solidFill>
                  <a:srgbClr val="4B0550"/>
                </a:solidFill>
                <a:latin typeface="Optimistic Text"/>
                <a:ea typeface="Optimistic Text"/>
                <a:cs typeface="Optimistic Text"/>
                <a:sym typeface="Optimistic Text"/>
              </a:rPr>
              <a:t>تبقى مهاراتك مثل التفكير، الإبداع، التعاطف، والقيادة هي الأساس</a:t>
            </a:r>
            <a:endParaRPr sz="1200">
              <a:solidFill>
                <a:srgbClr val="4B0550"/>
              </a:solidFill>
              <a:latin typeface="Optimistic Text"/>
              <a:ea typeface="Optimistic Text"/>
              <a:cs typeface="Optimistic Text"/>
              <a:sym typeface="Optimistic Text"/>
            </a:endParaRPr>
          </a:p>
          <a:p>
            <a:pPr marL="0" lvl="0" indent="0" algn="r" rtl="0">
              <a:spcBef>
                <a:spcPts val="0"/>
              </a:spcBef>
              <a:spcAft>
                <a:spcPts val="0"/>
              </a:spcAft>
              <a:buNone/>
            </a:pPr>
            <a:endParaRPr sz="1200">
              <a:solidFill>
                <a:srgbClr val="4B0550"/>
              </a:solidFill>
              <a:latin typeface="Optimistic Text"/>
              <a:ea typeface="Optimistic Text"/>
              <a:cs typeface="Optimistic Text"/>
              <a:sym typeface="Optimistic Text"/>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722"/>
        <p:cNvGrpSpPr/>
        <p:nvPr/>
      </p:nvGrpSpPr>
      <p:grpSpPr>
        <a:xfrm>
          <a:off x="0" y="0"/>
          <a:ext cx="0" cy="0"/>
          <a:chOff x="0" y="0"/>
          <a:chExt cx="0" cy="0"/>
        </a:xfrm>
      </p:grpSpPr>
      <p:sp>
        <p:nvSpPr>
          <p:cNvPr id="723" name="Google Shape;723;p63"/>
          <p:cNvSpPr/>
          <p:nvPr/>
        </p:nvSpPr>
        <p:spPr>
          <a:xfrm>
            <a:off x="3067897" y="1602816"/>
            <a:ext cx="6494100" cy="3779700"/>
          </a:xfrm>
          <a:prstGeom prst="roundRect">
            <a:avLst>
              <a:gd name="adj" fmla="val 9286"/>
            </a:avLst>
          </a:prstGeom>
          <a:solidFill>
            <a:srgbClr val="B49CBF"/>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724" name="Google Shape;724;p63"/>
          <p:cNvSpPr/>
          <p:nvPr/>
        </p:nvSpPr>
        <p:spPr>
          <a:xfrm>
            <a:off x="2944767" y="1475383"/>
            <a:ext cx="6494100" cy="3779700"/>
          </a:xfrm>
          <a:prstGeom prst="roundRect">
            <a:avLst>
              <a:gd name="adj" fmla="val 9286"/>
            </a:avLst>
          </a:prstGeom>
          <a:solidFill>
            <a:srgbClr val="F0EBF4"/>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725" name="Google Shape;725;p63"/>
          <p:cNvSpPr/>
          <p:nvPr/>
        </p:nvSpPr>
        <p:spPr>
          <a:xfrm>
            <a:off x="5402100" y="1835800"/>
            <a:ext cx="1387800" cy="1387800"/>
          </a:xfrm>
          <a:prstGeom prst="ellipse">
            <a:avLst/>
          </a:prstGeom>
          <a:solidFill>
            <a:srgbClr val="4B0550"/>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pic>
        <p:nvPicPr>
          <p:cNvPr id="726" name="Google Shape;726;p63" title="Discover.png"/>
          <p:cNvPicPr preferRelativeResize="0"/>
          <p:nvPr/>
        </p:nvPicPr>
        <p:blipFill>
          <a:blip r:embed="rId3">
            <a:alphaModFix/>
          </a:blip>
          <a:stretch>
            <a:fillRect/>
          </a:stretch>
        </p:blipFill>
        <p:spPr>
          <a:xfrm>
            <a:off x="5625067" y="2234864"/>
            <a:ext cx="943467" cy="589672"/>
          </a:xfrm>
          <a:prstGeom prst="rect">
            <a:avLst/>
          </a:prstGeom>
          <a:noFill/>
          <a:ln>
            <a:noFill/>
          </a:ln>
        </p:spPr>
      </p:pic>
      <p:sp>
        <p:nvSpPr>
          <p:cNvPr id="727" name="Google Shape;727;p63"/>
          <p:cNvSpPr txBox="1">
            <a:spLocks noGrp="1"/>
          </p:cNvSpPr>
          <p:nvPr>
            <p:ph type="title"/>
          </p:nvPr>
        </p:nvSpPr>
        <p:spPr>
          <a:xfrm>
            <a:off x="3420601" y="3429000"/>
            <a:ext cx="5350800" cy="1490400"/>
          </a:xfrm>
          <a:prstGeom prst="rect">
            <a:avLst/>
          </a:prstGeom>
          <a:noFill/>
          <a:ln>
            <a:noFill/>
          </a:ln>
        </p:spPr>
        <p:txBody>
          <a:bodyPr spcFirstLastPara="1" wrap="square" lIns="0" tIns="12700" rIns="0" bIns="0" anchor="t" anchorCtr="0">
            <a:spAutoFit/>
          </a:bodyPr>
          <a:lstStyle/>
          <a:p>
            <a:pPr marL="12700" lvl="0" indent="0" algn="ctr" rtl="0">
              <a:lnSpc>
                <a:spcPct val="100000"/>
              </a:lnSpc>
              <a:spcBef>
                <a:spcPts val="0"/>
              </a:spcBef>
              <a:spcAft>
                <a:spcPts val="0"/>
              </a:spcAft>
              <a:buNone/>
            </a:pPr>
            <a:r>
              <a:rPr lang="en-US" sz="4800" b="1">
                <a:solidFill>
                  <a:srgbClr val="4B0550"/>
                </a:solidFill>
                <a:latin typeface="Optimistic Display"/>
                <a:ea typeface="Optimistic Display"/>
                <a:cs typeface="Optimistic Display"/>
                <a:sym typeface="Optimistic Display"/>
              </a:rPr>
              <a:t>ماذا ستكتشف</a:t>
            </a:r>
            <a:endParaRPr sz="4800" b="1">
              <a:solidFill>
                <a:srgbClr val="4B0550"/>
              </a:solidFill>
              <a:latin typeface="Optimistic Display"/>
              <a:ea typeface="Optimistic Display"/>
              <a:cs typeface="Optimistic Display"/>
              <a:sym typeface="Optimistic Display"/>
            </a:endParaRPr>
          </a:p>
          <a:p>
            <a:pPr marL="12700" lvl="0" indent="0" algn="ctr" rtl="0">
              <a:lnSpc>
                <a:spcPct val="100000"/>
              </a:lnSpc>
              <a:spcBef>
                <a:spcPts val="0"/>
              </a:spcBef>
              <a:spcAft>
                <a:spcPts val="0"/>
              </a:spcAft>
              <a:buNone/>
            </a:pPr>
            <a:r>
              <a:rPr lang="en-US" sz="4800" b="1">
                <a:solidFill>
                  <a:srgbClr val="4B0550"/>
                </a:solidFill>
                <a:latin typeface="Optimistic Display"/>
                <a:ea typeface="Optimistic Display"/>
                <a:cs typeface="Optimistic Display"/>
                <a:sym typeface="Optimistic Display"/>
              </a:rPr>
              <a:t> اليوم</a:t>
            </a:r>
            <a:endParaRPr sz="4800" b="1">
              <a:solidFill>
                <a:srgbClr val="4B0550"/>
              </a:solidFill>
              <a:latin typeface="Optimistic Display"/>
              <a:ea typeface="Optimistic Display"/>
              <a:cs typeface="Optimistic Display"/>
              <a:sym typeface="Optimistic Display"/>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731"/>
        <p:cNvGrpSpPr/>
        <p:nvPr/>
      </p:nvGrpSpPr>
      <p:grpSpPr>
        <a:xfrm>
          <a:off x="0" y="0"/>
          <a:ext cx="0" cy="0"/>
          <a:chOff x="0" y="0"/>
          <a:chExt cx="0" cy="0"/>
        </a:xfrm>
      </p:grpSpPr>
      <p:pic>
        <p:nvPicPr>
          <p:cNvPr id="732" name="Google Shape;732;p64" title="Adventure Boy.png"/>
          <p:cNvPicPr preferRelativeResize="0"/>
          <p:nvPr/>
        </p:nvPicPr>
        <p:blipFill rotWithShape="1">
          <a:blip r:embed="rId3">
            <a:alphaModFix/>
          </a:blip>
          <a:srcRect l="40833" t="25632" r="24685" b="12062"/>
          <a:stretch/>
        </p:blipFill>
        <p:spPr>
          <a:xfrm>
            <a:off x="469725" y="466733"/>
            <a:ext cx="5628300" cy="5700600"/>
          </a:xfrm>
          <a:prstGeom prst="roundRect">
            <a:avLst>
              <a:gd name="adj" fmla="val 3598"/>
            </a:avLst>
          </a:prstGeom>
          <a:noFill/>
          <a:ln>
            <a:noFill/>
          </a:ln>
        </p:spPr>
      </p:pic>
      <p:sp>
        <p:nvSpPr>
          <p:cNvPr id="733" name="Google Shape;733;p64"/>
          <p:cNvSpPr txBox="1"/>
          <p:nvPr/>
        </p:nvSpPr>
        <p:spPr>
          <a:xfrm>
            <a:off x="469400" y="466733"/>
            <a:ext cx="1874700" cy="2067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US" sz="600" b="1">
                <a:solidFill>
                  <a:srgbClr val="4B0550"/>
                </a:solidFill>
                <a:latin typeface="Optimistic Display"/>
                <a:ea typeface="Optimistic Display"/>
                <a:cs typeface="Optimistic Display"/>
                <a:sym typeface="Optimistic Display"/>
              </a:rPr>
              <a:t>OPENING &amp; ICEBREAKER</a:t>
            </a:r>
            <a:endParaRPr sz="600" b="1">
              <a:solidFill>
                <a:srgbClr val="4B0550"/>
              </a:solidFill>
              <a:latin typeface="Optimistic Display"/>
              <a:ea typeface="Optimistic Display"/>
              <a:cs typeface="Optimistic Display"/>
              <a:sym typeface="Optimistic Display"/>
            </a:endParaRPr>
          </a:p>
        </p:txBody>
      </p:sp>
      <p:sp>
        <p:nvSpPr>
          <p:cNvPr id="734" name="Google Shape;734;p64"/>
          <p:cNvSpPr/>
          <p:nvPr/>
        </p:nvSpPr>
        <p:spPr>
          <a:xfrm>
            <a:off x="10071444" y="4169306"/>
            <a:ext cx="1667100" cy="1000200"/>
          </a:xfrm>
          <a:prstGeom prst="roundRect">
            <a:avLst>
              <a:gd name="adj" fmla="val 9920"/>
            </a:avLst>
          </a:prstGeom>
          <a:solidFill>
            <a:srgbClr val="D9C8E1"/>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735" name="Google Shape;735;p64"/>
          <p:cNvSpPr/>
          <p:nvPr/>
        </p:nvSpPr>
        <p:spPr>
          <a:xfrm>
            <a:off x="10040488" y="4138350"/>
            <a:ext cx="1667100" cy="1000200"/>
          </a:xfrm>
          <a:prstGeom prst="roundRect">
            <a:avLst>
              <a:gd name="adj" fmla="val 9920"/>
            </a:avLst>
          </a:prstGeom>
          <a:solidFill>
            <a:schemeClr val="lt2"/>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736" name="Google Shape;736;p64"/>
          <p:cNvSpPr/>
          <p:nvPr/>
        </p:nvSpPr>
        <p:spPr>
          <a:xfrm>
            <a:off x="8320994" y="4169306"/>
            <a:ext cx="1667100" cy="1000200"/>
          </a:xfrm>
          <a:prstGeom prst="roundRect">
            <a:avLst>
              <a:gd name="adj" fmla="val 9920"/>
            </a:avLst>
          </a:prstGeom>
          <a:solidFill>
            <a:srgbClr val="D9C8E1"/>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737" name="Google Shape;737;p64"/>
          <p:cNvSpPr/>
          <p:nvPr/>
        </p:nvSpPr>
        <p:spPr>
          <a:xfrm>
            <a:off x="8290038" y="4138350"/>
            <a:ext cx="1667100" cy="1000200"/>
          </a:xfrm>
          <a:prstGeom prst="roundRect">
            <a:avLst>
              <a:gd name="adj" fmla="val 9920"/>
            </a:avLst>
          </a:prstGeom>
          <a:solidFill>
            <a:schemeClr val="lt2"/>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738" name="Google Shape;738;p64"/>
          <p:cNvSpPr/>
          <p:nvPr/>
        </p:nvSpPr>
        <p:spPr>
          <a:xfrm>
            <a:off x="6570544" y="4169306"/>
            <a:ext cx="1667100" cy="1000200"/>
          </a:xfrm>
          <a:prstGeom prst="roundRect">
            <a:avLst>
              <a:gd name="adj" fmla="val 9920"/>
            </a:avLst>
          </a:prstGeom>
          <a:solidFill>
            <a:srgbClr val="D9C8E1"/>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739" name="Google Shape;739;p64"/>
          <p:cNvSpPr/>
          <p:nvPr/>
        </p:nvSpPr>
        <p:spPr>
          <a:xfrm>
            <a:off x="6539588" y="4138350"/>
            <a:ext cx="1667100" cy="1000200"/>
          </a:xfrm>
          <a:prstGeom prst="roundRect">
            <a:avLst>
              <a:gd name="adj" fmla="val 9920"/>
            </a:avLst>
          </a:prstGeom>
          <a:solidFill>
            <a:schemeClr val="lt2"/>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740" name="Google Shape;740;p64"/>
          <p:cNvSpPr/>
          <p:nvPr/>
        </p:nvSpPr>
        <p:spPr>
          <a:xfrm>
            <a:off x="10071444" y="3067056"/>
            <a:ext cx="1667100" cy="1000200"/>
          </a:xfrm>
          <a:prstGeom prst="roundRect">
            <a:avLst>
              <a:gd name="adj" fmla="val 9920"/>
            </a:avLst>
          </a:prstGeom>
          <a:solidFill>
            <a:srgbClr val="D9C8E1"/>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741" name="Google Shape;741;p64"/>
          <p:cNvSpPr/>
          <p:nvPr/>
        </p:nvSpPr>
        <p:spPr>
          <a:xfrm>
            <a:off x="10040488" y="3036100"/>
            <a:ext cx="1667100" cy="1000200"/>
          </a:xfrm>
          <a:prstGeom prst="roundRect">
            <a:avLst>
              <a:gd name="adj" fmla="val 9920"/>
            </a:avLst>
          </a:prstGeom>
          <a:solidFill>
            <a:schemeClr val="lt2"/>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742" name="Google Shape;742;p64"/>
          <p:cNvSpPr/>
          <p:nvPr/>
        </p:nvSpPr>
        <p:spPr>
          <a:xfrm>
            <a:off x="8320994" y="3067056"/>
            <a:ext cx="1667100" cy="1000200"/>
          </a:xfrm>
          <a:prstGeom prst="roundRect">
            <a:avLst>
              <a:gd name="adj" fmla="val 9920"/>
            </a:avLst>
          </a:prstGeom>
          <a:solidFill>
            <a:srgbClr val="D9C8E1"/>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743" name="Google Shape;743;p64"/>
          <p:cNvSpPr/>
          <p:nvPr/>
        </p:nvSpPr>
        <p:spPr>
          <a:xfrm>
            <a:off x="8290038" y="3036100"/>
            <a:ext cx="1667100" cy="1000200"/>
          </a:xfrm>
          <a:prstGeom prst="roundRect">
            <a:avLst>
              <a:gd name="adj" fmla="val 9920"/>
            </a:avLst>
          </a:prstGeom>
          <a:solidFill>
            <a:schemeClr val="lt2"/>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744" name="Google Shape;744;p64"/>
          <p:cNvSpPr/>
          <p:nvPr/>
        </p:nvSpPr>
        <p:spPr>
          <a:xfrm>
            <a:off x="6570544" y="3067056"/>
            <a:ext cx="1667100" cy="1000200"/>
          </a:xfrm>
          <a:prstGeom prst="roundRect">
            <a:avLst>
              <a:gd name="adj" fmla="val 9920"/>
            </a:avLst>
          </a:prstGeom>
          <a:solidFill>
            <a:srgbClr val="D9C8E1"/>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745" name="Google Shape;745;p64"/>
          <p:cNvSpPr/>
          <p:nvPr/>
        </p:nvSpPr>
        <p:spPr>
          <a:xfrm>
            <a:off x="6539588" y="3036100"/>
            <a:ext cx="1667100" cy="1000200"/>
          </a:xfrm>
          <a:prstGeom prst="roundRect">
            <a:avLst>
              <a:gd name="adj" fmla="val 9920"/>
            </a:avLst>
          </a:prstGeom>
          <a:solidFill>
            <a:schemeClr val="lt2"/>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pic>
        <p:nvPicPr>
          <p:cNvPr id="746" name="Google Shape;746;p64" title="Asset 57.png"/>
          <p:cNvPicPr preferRelativeResize="0"/>
          <p:nvPr/>
        </p:nvPicPr>
        <p:blipFill>
          <a:blip r:embed="rId4">
            <a:alphaModFix/>
          </a:blip>
          <a:stretch>
            <a:fillRect/>
          </a:stretch>
        </p:blipFill>
        <p:spPr>
          <a:xfrm>
            <a:off x="6672836" y="4242278"/>
            <a:ext cx="363405" cy="379017"/>
          </a:xfrm>
          <a:prstGeom prst="rect">
            <a:avLst/>
          </a:prstGeom>
          <a:noFill/>
          <a:ln>
            <a:noFill/>
          </a:ln>
        </p:spPr>
      </p:pic>
      <p:pic>
        <p:nvPicPr>
          <p:cNvPr id="747" name="Google Shape;747;p64" title="Asset 62.png"/>
          <p:cNvPicPr preferRelativeResize="0"/>
          <p:nvPr/>
        </p:nvPicPr>
        <p:blipFill>
          <a:blip r:embed="rId5">
            <a:alphaModFix/>
          </a:blip>
          <a:stretch>
            <a:fillRect/>
          </a:stretch>
        </p:blipFill>
        <p:spPr>
          <a:xfrm>
            <a:off x="10184316" y="4231339"/>
            <a:ext cx="372078" cy="372078"/>
          </a:xfrm>
          <a:prstGeom prst="rect">
            <a:avLst/>
          </a:prstGeom>
          <a:noFill/>
          <a:ln>
            <a:noFill/>
          </a:ln>
        </p:spPr>
      </p:pic>
      <p:pic>
        <p:nvPicPr>
          <p:cNvPr id="748" name="Google Shape;748;p64" title="Asset 63.png"/>
          <p:cNvPicPr preferRelativeResize="0"/>
          <p:nvPr/>
        </p:nvPicPr>
        <p:blipFill>
          <a:blip r:embed="rId6">
            <a:alphaModFix/>
          </a:blip>
          <a:stretch>
            <a:fillRect/>
          </a:stretch>
        </p:blipFill>
        <p:spPr>
          <a:xfrm>
            <a:off x="8409263" y="3140042"/>
            <a:ext cx="401567" cy="410240"/>
          </a:xfrm>
          <a:prstGeom prst="rect">
            <a:avLst/>
          </a:prstGeom>
          <a:noFill/>
          <a:ln>
            <a:noFill/>
          </a:ln>
        </p:spPr>
      </p:pic>
      <p:pic>
        <p:nvPicPr>
          <p:cNvPr id="749" name="Google Shape;749;p64" title="Asset 61.png"/>
          <p:cNvPicPr preferRelativeResize="0"/>
          <p:nvPr/>
        </p:nvPicPr>
        <p:blipFill>
          <a:blip r:embed="rId7">
            <a:alphaModFix/>
          </a:blip>
          <a:stretch>
            <a:fillRect/>
          </a:stretch>
        </p:blipFill>
        <p:spPr>
          <a:xfrm>
            <a:off x="8519589" y="4244447"/>
            <a:ext cx="309631" cy="374680"/>
          </a:xfrm>
          <a:prstGeom prst="rect">
            <a:avLst/>
          </a:prstGeom>
          <a:noFill/>
          <a:ln>
            <a:noFill/>
          </a:ln>
        </p:spPr>
      </p:pic>
      <p:pic>
        <p:nvPicPr>
          <p:cNvPr id="750" name="Google Shape;750;p64" title="Asset 60.png"/>
          <p:cNvPicPr preferRelativeResize="0"/>
          <p:nvPr/>
        </p:nvPicPr>
        <p:blipFill>
          <a:blip r:embed="rId8">
            <a:alphaModFix/>
          </a:blip>
          <a:stretch>
            <a:fillRect/>
          </a:stretch>
        </p:blipFill>
        <p:spPr>
          <a:xfrm>
            <a:off x="10219980" y="3160487"/>
            <a:ext cx="313101" cy="313101"/>
          </a:xfrm>
          <a:prstGeom prst="rect">
            <a:avLst/>
          </a:prstGeom>
          <a:noFill/>
          <a:ln>
            <a:noFill/>
          </a:ln>
        </p:spPr>
      </p:pic>
      <p:pic>
        <p:nvPicPr>
          <p:cNvPr id="751" name="Google Shape;751;p64" title="Asset 59.png"/>
          <p:cNvPicPr preferRelativeResize="0"/>
          <p:nvPr/>
        </p:nvPicPr>
        <p:blipFill>
          <a:blip r:embed="rId9">
            <a:alphaModFix/>
          </a:blip>
          <a:stretch>
            <a:fillRect/>
          </a:stretch>
        </p:blipFill>
        <p:spPr>
          <a:xfrm>
            <a:off x="6723138" y="3195975"/>
            <a:ext cx="313101" cy="298356"/>
          </a:xfrm>
          <a:prstGeom prst="rect">
            <a:avLst/>
          </a:prstGeom>
          <a:noFill/>
          <a:ln>
            <a:noFill/>
          </a:ln>
        </p:spPr>
      </p:pic>
      <p:sp>
        <p:nvSpPr>
          <p:cNvPr id="752" name="Google Shape;752;p64"/>
          <p:cNvSpPr txBox="1"/>
          <p:nvPr/>
        </p:nvSpPr>
        <p:spPr>
          <a:xfrm>
            <a:off x="6885398" y="1401975"/>
            <a:ext cx="4822200" cy="1244100"/>
          </a:xfrm>
          <a:prstGeom prst="rect">
            <a:avLst/>
          </a:prstGeom>
          <a:noFill/>
          <a:ln>
            <a:noFill/>
          </a:ln>
        </p:spPr>
        <p:txBody>
          <a:bodyPr spcFirstLastPara="1" wrap="square" lIns="0" tIns="12700" rIns="0" bIns="0" anchor="t" anchorCtr="0">
            <a:spAutoFit/>
          </a:bodyPr>
          <a:lstStyle/>
          <a:p>
            <a:pPr marL="12700" lvl="0" indent="0" algn="r" rtl="0">
              <a:lnSpc>
                <a:spcPct val="100000"/>
              </a:lnSpc>
              <a:spcBef>
                <a:spcPts val="0"/>
              </a:spcBef>
              <a:spcAft>
                <a:spcPts val="0"/>
              </a:spcAft>
              <a:buNone/>
            </a:pPr>
            <a:r>
              <a:rPr lang="en-US" sz="4000" b="1">
                <a:solidFill>
                  <a:srgbClr val="4B0550"/>
                </a:solidFill>
                <a:latin typeface="Optimistic Text"/>
                <a:ea typeface="Optimistic Text"/>
                <a:cs typeface="Optimistic Text"/>
                <a:sym typeface="Optimistic Text"/>
              </a:rPr>
              <a:t>أنت ذاهب في رحلة مع الذكاء الاصطناعي!</a:t>
            </a:r>
            <a:endParaRPr sz="4000" b="1">
              <a:solidFill>
                <a:srgbClr val="4B0550"/>
              </a:solidFill>
              <a:latin typeface="Optimistic Text"/>
              <a:ea typeface="Optimistic Text"/>
              <a:cs typeface="Optimistic Text"/>
              <a:sym typeface="Optimistic Text"/>
            </a:endParaRPr>
          </a:p>
        </p:txBody>
      </p:sp>
      <p:sp>
        <p:nvSpPr>
          <p:cNvPr id="753" name="Google Shape;753;p64"/>
          <p:cNvSpPr txBox="1"/>
          <p:nvPr/>
        </p:nvSpPr>
        <p:spPr>
          <a:xfrm>
            <a:off x="6708875" y="3596263"/>
            <a:ext cx="1369500" cy="348600"/>
          </a:xfrm>
          <a:prstGeom prst="rect">
            <a:avLst/>
          </a:prstGeom>
          <a:noFill/>
          <a:ln>
            <a:noFill/>
          </a:ln>
        </p:spPr>
        <p:txBody>
          <a:bodyPr spcFirstLastPara="1" wrap="square" lIns="0" tIns="12700" rIns="0" bIns="0" anchor="t" anchorCtr="0">
            <a:spAutoFit/>
          </a:bodyPr>
          <a:lstStyle/>
          <a:p>
            <a:pPr marL="12700" lvl="0" indent="0" algn="r" rtl="1">
              <a:lnSpc>
                <a:spcPct val="118214"/>
              </a:lnSpc>
              <a:spcBef>
                <a:spcPts val="0"/>
              </a:spcBef>
              <a:spcAft>
                <a:spcPts val="0"/>
              </a:spcAft>
              <a:buNone/>
            </a:pPr>
            <a:r>
              <a:rPr lang="en-US" sz="1000">
                <a:solidFill>
                  <a:srgbClr val="4B0550"/>
                </a:solidFill>
                <a:latin typeface="Optimistic Text"/>
                <a:ea typeface="Optimistic Text"/>
                <a:cs typeface="Optimistic Text"/>
                <a:sym typeface="Optimistic Text"/>
              </a:rPr>
              <a:t>اكتشف ما هو حقيقي وما هو مُولَّد بالذكاء الاصطناعي</a:t>
            </a:r>
            <a:endParaRPr sz="1000">
              <a:solidFill>
                <a:srgbClr val="4B0550"/>
              </a:solidFill>
              <a:latin typeface="Optimistic Text"/>
              <a:ea typeface="Optimistic Text"/>
              <a:cs typeface="Optimistic Text"/>
              <a:sym typeface="Optimistic Text"/>
            </a:endParaRPr>
          </a:p>
        </p:txBody>
      </p:sp>
      <p:sp>
        <p:nvSpPr>
          <p:cNvPr id="754" name="Google Shape;754;p64"/>
          <p:cNvSpPr txBox="1"/>
          <p:nvPr/>
        </p:nvSpPr>
        <p:spPr>
          <a:xfrm>
            <a:off x="5934666" y="3177700"/>
            <a:ext cx="2143800" cy="417000"/>
          </a:xfrm>
          <a:prstGeom prst="rect">
            <a:avLst/>
          </a:prstGeom>
          <a:noFill/>
          <a:ln>
            <a:noFill/>
          </a:ln>
        </p:spPr>
        <p:txBody>
          <a:bodyPr spcFirstLastPara="1" wrap="square" lIns="0" tIns="12700" rIns="0" bIns="0" anchor="t" anchorCtr="0">
            <a:spAutoFit/>
          </a:bodyPr>
          <a:lstStyle/>
          <a:p>
            <a:pPr marL="12700" lvl="0" indent="0" algn="r" rtl="0">
              <a:lnSpc>
                <a:spcPct val="118809"/>
              </a:lnSpc>
              <a:spcBef>
                <a:spcPts val="0"/>
              </a:spcBef>
              <a:spcAft>
                <a:spcPts val="0"/>
              </a:spcAft>
              <a:buNone/>
            </a:pPr>
            <a:r>
              <a:rPr lang="en-US" sz="1200" b="1">
                <a:solidFill>
                  <a:srgbClr val="4B0550"/>
                </a:solidFill>
                <a:latin typeface="Optimistic Text"/>
                <a:ea typeface="Optimistic Text"/>
                <a:cs typeface="Optimistic Text"/>
                <a:sym typeface="Optimistic Text"/>
              </a:rPr>
              <a:t>محقق الذكاء </a:t>
            </a:r>
            <a:endParaRPr sz="1200" b="1">
              <a:solidFill>
                <a:srgbClr val="4B0550"/>
              </a:solidFill>
              <a:latin typeface="Optimistic Text"/>
              <a:ea typeface="Optimistic Text"/>
              <a:cs typeface="Optimistic Text"/>
              <a:sym typeface="Optimistic Text"/>
            </a:endParaRPr>
          </a:p>
          <a:p>
            <a:pPr marL="12700" lvl="0" indent="0" algn="r" rtl="0">
              <a:lnSpc>
                <a:spcPct val="118809"/>
              </a:lnSpc>
              <a:spcBef>
                <a:spcPts val="0"/>
              </a:spcBef>
              <a:spcAft>
                <a:spcPts val="0"/>
              </a:spcAft>
              <a:buNone/>
            </a:pPr>
            <a:r>
              <a:rPr lang="en-US" sz="1200" b="1">
                <a:solidFill>
                  <a:srgbClr val="4B0550"/>
                </a:solidFill>
                <a:latin typeface="Optimistic Text"/>
                <a:ea typeface="Optimistic Text"/>
                <a:cs typeface="Optimistic Text"/>
                <a:sym typeface="Optimistic Text"/>
              </a:rPr>
              <a:t>الاصطناعي</a:t>
            </a:r>
            <a:endParaRPr sz="1200" b="1">
              <a:solidFill>
                <a:srgbClr val="4B0550"/>
              </a:solidFill>
              <a:latin typeface="Optimistic Text"/>
              <a:ea typeface="Optimistic Text"/>
              <a:cs typeface="Optimistic Text"/>
              <a:sym typeface="Optimistic Text"/>
            </a:endParaRPr>
          </a:p>
        </p:txBody>
      </p:sp>
      <p:sp>
        <p:nvSpPr>
          <p:cNvPr id="755" name="Google Shape;755;p64"/>
          <p:cNvSpPr txBox="1"/>
          <p:nvPr/>
        </p:nvSpPr>
        <p:spPr>
          <a:xfrm>
            <a:off x="8854007" y="3628775"/>
            <a:ext cx="953100" cy="348600"/>
          </a:xfrm>
          <a:prstGeom prst="rect">
            <a:avLst/>
          </a:prstGeom>
          <a:noFill/>
          <a:ln>
            <a:noFill/>
          </a:ln>
        </p:spPr>
        <p:txBody>
          <a:bodyPr spcFirstLastPara="1" wrap="square" lIns="0" tIns="12700" rIns="0" bIns="0" anchor="t" anchorCtr="0">
            <a:spAutoFit/>
          </a:bodyPr>
          <a:lstStyle/>
          <a:p>
            <a:pPr marL="12700" lvl="0" indent="0" algn="r" rtl="0">
              <a:lnSpc>
                <a:spcPct val="118214"/>
              </a:lnSpc>
              <a:spcBef>
                <a:spcPts val="0"/>
              </a:spcBef>
              <a:spcAft>
                <a:spcPts val="0"/>
              </a:spcAft>
              <a:buNone/>
            </a:pPr>
            <a:r>
              <a:rPr lang="en-US" sz="1000">
                <a:solidFill>
                  <a:srgbClr val="4B0550"/>
                </a:solidFill>
                <a:latin typeface="Optimistic Text"/>
                <a:ea typeface="Optimistic Text"/>
                <a:cs typeface="Optimistic Text"/>
                <a:sym typeface="Optimistic Text"/>
              </a:rPr>
              <a:t>اكتشف كيف يتعلم الذكاء الاصطناعي</a:t>
            </a:r>
            <a:endParaRPr sz="1000">
              <a:solidFill>
                <a:srgbClr val="4B0550"/>
              </a:solidFill>
              <a:latin typeface="Optimistic Text"/>
              <a:ea typeface="Optimistic Text"/>
              <a:cs typeface="Optimistic Text"/>
              <a:sym typeface="Optimistic Text"/>
            </a:endParaRPr>
          </a:p>
        </p:txBody>
      </p:sp>
      <p:sp>
        <p:nvSpPr>
          <p:cNvPr id="756" name="Google Shape;756;p64"/>
          <p:cNvSpPr txBox="1"/>
          <p:nvPr/>
        </p:nvSpPr>
        <p:spPr>
          <a:xfrm>
            <a:off x="7846294" y="3145200"/>
            <a:ext cx="1960800" cy="417000"/>
          </a:xfrm>
          <a:prstGeom prst="rect">
            <a:avLst/>
          </a:prstGeom>
          <a:noFill/>
          <a:ln>
            <a:noFill/>
          </a:ln>
        </p:spPr>
        <p:txBody>
          <a:bodyPr spcFirstLastPara="1" wrap="square" lIns="0" tIns="12700" rIns="0" bIns="0" anchor="t" anchorCtr="0">
            <a:spAutoFit/>
          </a:bodyPr>
          <a:lstStyle/>
          <a:p>
            <a:pPr marL="12700" lvl="0" indent="0" algn="r" rtl="0">
              <a:lnSpc>
                <a:spcPct val="118809"/>
              </a:lnSpc>
              <a:spcBef>
                <a:spcPts val="0"/>
              </a:spcBef>
              <a:spcAft>
                <a:spcPts val="0"/>
              </a:spcAft>
              <a:buNone/>
            </a:pPr>
            <a:r>
              <a:rPr lang="en-US" sz="1200" b="1">
                <a:solidFill>
                  <a:srgbClr val="4B0550"/>
                </a:solidFill>
                <a:latin typeface="Optimistic Text"/>
                <a:ea typeface="Optimistic Text"/>
                <a:cs typeface="Optimistic Text"/>
                <a:sym typeface="Optimistic Text"/>
              </a:rPr>
              <a:t>دماغ الذكاء</a:t>
            </a:r>
            <a:endParaRPr sz="1200" b="1">
              <a:solidFill>
                <a:srgbClr val="4B0550"/>
              </a:solidFill>
              <a:latin typeface="Optimistic Text"/>
              <a:ea typeface="Optimistic Text"/>
              <a:cs typeface="Optimistic Text"/>
              <a:sym typeface="Optimistic Text"/>
            </a:endParaRPr>
          </a:p>
          <a:p>
            <a:pPr marL="12700" lvl="0" indent="0" algn="r" rtl="0">
              <a:lnSpc>
                <a:spcPct val="118809"/>
              </a:lnSpc>
              <a:spcBef>
                <a:spcPts val="0"/>
              </a:spcBef>
              <a:spcAft>
                <a:spcPts val="0"/>
              </a:spcAft>
              <a:buNone/>
            </a:pPr>
            <a:r>
              <a:rPr lang="en-US" sz="1200" b="1">
                <a:solidFill>
                  <a:srgbClr val="4B0550"/>
                </a:solidFill>
                <a:latin typeface="Optimistic Text"/>
                <a:ea typeface="Optimistic Text"/>
                <a:cs typeface="Optimistic Text"/>
                <a:sym typeface="Optimistic Text"/>
              </a:rPr>
              <a:t> الاصطناعي</a:t>
            </a:r>
            <a:endParaRPr sz="1200">
              <a:solidFill>
                <a:srgbClr val="4B0550"/>
              </a:solidFill>
              <a:latin typeface="Optimistic Text"/>
              <a:ea typeface="Optimistic Text"/>
              <a:cs typeface="Optimistic Text"/>
              <a:sym typeface="Optimistic Text"/>
            </a:endParaRPr>
          </a:p>
        </p:txBody>
      </p:sp>
      <p:sp>
        <p:nvSpPr>
          <p:cNvPr id="757" name="Google Shape;757;p64"/>
          <p:cNvSpPr txBox="1"/>
          <p:nvPr/>
        </p:nvSpPr>
        <p:spPr>
          <a:xfrm>
            <a:off x="10611593" y="3597188"/>
            <a:ext cx="953100" cy="348600"/>
          </a:xfrm>
          <a:prstGeom prst="rect">
            <a:avLst/>
          </a:prstGeom>
          <a:noFill/>
          <a:ln>
            <a:noFill/>
          </a:ln>
        </p:spPr>
        <p:txBody>
          <a:bodyPr spcFirstLastPara="1" wrap="square" lIns="0" tIns="12700" rIns="0" bIns="0" anchor="t" anchorCtr="0">
            <a:spAutoFit/>
          </a:bodyPr>
          <a:lstStyle/>
          <a:p>
            <a:pPr marL="12700" lvl="0" indent="0" algn="r" rtl="0">
              <a:lnSpc>
                <a:spcPct val="118214"/>
              </a:lnSpc>
              <a:spcBef>
                <a:spcPts val="0"/>
              </a:spcBef>
              <a:spcAft>
                <a:spcPts val="0"/>
              </a:spcAft>
              <a:buNone/>
            </a:pPr>
            <a:r>
              <a:rPr lang="en-US" sz="1000">
                <a:solidFill>
                  <a:srgbClr val="4B0550"/>
                </a:solidFill>
                <a:latin typeface="Optimistic Text"/>
                <a:ea typeface="Optimistic Text"/>
                <a:cs typeface="Optimistic Text"/>
                <a:sym typeface="Optimistic Text"/>
              </a:rPr>
              <a:t>ابتكر شيئًا باستخدام الذكاء الاصطناعي</a:t>
            </a:r>
            <a:endParaRPr sz="1000">
              <a:solidFill>
                <a:srgbClr val="4B0550"/>
              </a:solidFill>
              <a:latin typeface="Optimistic Text"/>
              <a:ea typeface="Optimistic Text"/>
              <a:cs typeface="Optimistic Text"/>
              <a:sym typeface="Optimistic Text"/>
            </a:endParaRPr>
          </a:p>
        </p:txBody>
      </p:sp>
      <p:sp>
        <p:nvSpPr>
          <p:cNvPr id="758" name="Google Shape;758;p64"/>
          <p:cNvSpPr txBox="1"/>
          <p:nvPr/>
        </p:nvSpPr>
        <p:spPr>
          <a:xfrm>
            <a:off x="10361996" y="3176777"/>
            <a:ext cx="1201200" cy="417000"/>
          </a:xfrm>
          <a:prstGeom prst="rect">
            <a:avLst/>
          </a:prstGeom>
          <a:noFill/>
          <a:ln>
            <a:noFill/>
          </a:ln>
        </p:spPr>
        <p:txBody>
          <a:bodyPr spcFirstLastPara="1" wrap="square" lIns="0" tIns="12700" rIns="0" bIns="0" anchor="t" anchorCtr="0">
            <a:spAutoFit/>
          </a:bodyPr>
          <a:lstStyle/>
          <a:p>
            <a:pPr marL="12700" lvl="0" indent="0" algn="r" rtl="0">
              <a:lnSpc>
                <a:spcPct val="118809"/>
              </a:lnSpc>
              <a:spcBef>
                <a:spcPts val="0"/>
              </a:spcBef>
              <a:spcAft>
                <a:spcPts val="0"/>
              </a:spcAft>
              <a:buNone/>
            </a:pPr>
            <a:r>
              <a:rPr lang="en-US" sz="1200" b="1">
                <a:solidFill>
                  <a:srgbClr val="4B0550"/>
                </a:solidFill>
                <a:latin typeface="Optimistic Text"/>
                <a:ea typeface="Optimistic Text"/>
                <a:cs typeface="Optimistic Text"/>
                <a:sym typeface="Optimistic Text"/>
              </a:rPr>
              <a:t>مبدع الذكاء الاصطناعي</a:t>
            </a:r>
            <a:endParaRPr sz="1200">
              <a:solidFill>
                <a:srgbClr val="4B0550"/>
              </a:solidFill>
              <a:latin typeface="Optimistic Text"/>
              <a:ea typeface="Optimistic Text"/>
              <a:cs typeface="Optimistic Text"/>
              <a:sym typeface="Optimistic Text"/>
            </a:endParaRPr>
          </a:p>
        </p:txBody>
      </p:sp>
      <p:sp>
        <p:nvSpPr>
          <p:cNvPr id="759" name="Google Shape;759;p64"/>
          <p:cNvSpPr txBox="1"/>
          <p:nvPr/>
        </p:nvSpPr>
        <p:spPr>
          <a:xfrm>
            <a:off x="6711350" y="4683935"/>
            <a:ext cx="1369500" cy="348600"/>
          </a:xfrm>
          <a:prstGeom prst="rect">
            <a:avLst/>
          </a:prstGeom>
          <a:noFill/>
          <a:ln>
            <a:noFill/>
          </a:ln>
        </p:spPr>
        <p:txBody>
          <a:bodyPr spcFirstLastPara="1" wrap="square" lIns="0" tIns="12700" rIns="0" bIns="0" anchor="t" anchorCtr="0">
            <a:spAutoFit/>
          </a:bodyPr>
          <a:lstStyle/>
          <a:p>
            <a:pPr marL="12700" lvl="0" indent="0" algn="r" rtl="0">
              <a:lnSpc>
                <a:spcPct val="118214"/>
              </a:lnSpc>
              <a:spcBef>
                <a:spcPts val="0"/>
              </a:spcBef>
              <a:spcAft>
                <a:spcPts val="0"/>
              </a:spcAft>
              <a:buNone/>
            </a:pPr>
            <a:r>
              <a:rPr lang="en-US" sz="1000">
                <a:solidFill>
                  <a:srgbClr val="4B0550"/>
                </a:solidFill>
                <a:latin typeface="Optimistic Text"/>
                <a:ea typeface="Optimistic Text"/>
                <a:cs typeface="Optimistic Text"/>
                <a:sym typeface="Optimistic Text"/>
              </a:rPr>
              <a:t>تعلّم الفرق بين استخدام الذكاء الاصطناعي الجيد والخطر</a:t>
            </a:r>
            <a:endParaRPr sz="1000">
              <a:solidFill>
                <a:srgbClr val="4B0550"/>
              </a:solidFill>
              <a:latin typeface="Optimistic Text"/>
              <a:ea typeface="Optimistic Text"/>
              <a:cs typeface="Optimistic Text"/>
              <a:sym typeface="Optimistic Text"/>
            </a:endParaRPr>
          </a:p>
        </p:txBody>
      </p:sp>
      <p:sp>
        <p:nvSpPr>
          <p:cNvPr id="760" name="Google Shape;760;p64"/>
          <p:cNvSpPr txBox="1"/>
          <p:nvPr/>
        </p:nvSpPr>
        <p:spPr>
          <a:xfrm>
            <a:off x="6828022" y="4235148"/>
            <a:ext cx="1252800" cy="417000"/>
          </a:xfrm>
          <a:prstGeom prst="rect">
            <a:avLst/>
          </a:prstGeom>
          <a:noFill/>
          <a:ln>
            <a:noFill/>
          </a:ln>
        </p:spPr>
        <p:txBody>
          <a:bodyPr spcFirstLastPara="1" wrap="square" lIns="0" tIns="12700" rIns="0" bIns="0" anchor="t" anchorCtr="0">
            <a:spAutoFit/>
          </a:bodyPr>
          <a:lstStyle/>
          <a:p>
            <a:pPr marL="12700" lvl="0" indent="0" algn="r" rtl="0">
              <a:lnSpc>
                <a:spcPct val="118809"/>
              </a:lnSpc>
              <a:spcBef>
                <a:spcPts val="0"/>
              </a:spcBef>
              <a:spcAft>
                <a:spcPts val="0"/>
              </a:spcAft>
              <a:buNone/>
            </a:pPr>
            <a:r>
              <a:rPr lang="en-US" sz="1200" b="1">
                <a:solidFill>
                  <a:srgbClr val="4B0550"/>
                </a:solidFill>
                <a:latin typeface="Optimistic Text"/>
                <a:ea typeface="Optimistic Text"/>
                <a:cs typeface="Optimistic Text"/>
                <a:sym typeface="Optimistic Text"/>
              </a:rPr>
              <a:t>حكم الذكاء الاصطناعي</a:t>
            </a:r>
            <a:endParaRPr sz="1200" b="1">
              <a:solidFill>
                <a:srgbClr val="4B0550"/>
              </a:solidFill>
              <a:latin typeface="Optimistic Text"/>
              <a:ea typeface="Optimistic Text"/>
              <a:cs typeface="Optimistic Text"/>
              <a:sym typeface="Optimistic Text"/>
            </a:endParaRPr>
          </a:p>
        </p:txBody>
      </p:sp>
      <p:sp>
        <p:nvSpPr>
          <p:cNvPr id="761" name="Google Shape;761;p64"/>
          <p:cNvSpPr txBox="1"/>
          <p:nvPr/>
        </p:nvSpPr>
        <p:spPr>
          <a:xfrm>
            <a:off x="8190149" y="4790592"/>
            <a:ext cx="1663200" cy="166800"/>
          </a:xfrm>
          <a:prstGeom prst="rect">
            <a:avLst/>
          </a:prstGeom>
          <a:noFill/>
          <a:ln>
            <a:noFill/>
          </a:ln>
        </p:spPr>
        <p:txBody>
          <a:bodyPr spcFirstLastPara="1" wrap="square" lIns="0" tIns="12700" rIns="0" bIns="0" anchor="t" anchorCtr="0">
            <a:spAutoFit/>
          </a:bodyPr>
          <a:lstStyle/>
          <a:p>
            <a:pPr marL="12700" lvl="0" indent="0" algn="r" rtl="0">
              <a:lnSpc>
                <a:spcPct val="118214"/>
              </a:lnSpc>
              <a:spcBef>
                <a:spcPts val="0"/>
              </a:spcBef>
              <a:spcAft>
                <a:spcPts val="0"/>
              </a:spcAft>
              <a:buNone/>
            </a:pPr>
            <a:r>
              <a:rPr lang="en-US" sz="1000">
                <a:solidFill>
                  <a:srgbClr val="4B0550"/>
                </a:solidFill>
                <a:latin typeface="Optimistic Text"/>
                <a:ea typeface="Optimistic Text"/>
                <a:cs typeface="Optimistic Text"/>
                <a:sym typeface="Optimistic Text"/>
              </a:rPr>
              <a:t>ابقَ آمنًا على الإنترنت</a:t>
            </a:r>
            <a:endParaRPr sz="1000">
              <a:solidFill>
                <a:srgbClr val="4B0550"/>
              </a:solidFill>
              <a:latin typeface="Optimistic Text"/>
              <a:ea typeface="Optimistic Text"/>
              <a:cs typeface="Optimistic Text"/>
              <a:sym typeface="Optimistic Text"/>
            </a:endParaRPr>
          </a:p>
        </p:txBody>
      </p:sp>
      <p:sp>
        <p:nvSpPr>
          <p:cNvPr id="762" name="Google Shape;762;p64"/>
          <p:cNvSpPr txBox="1"/>
          <p:nvPr/>
        </p:nvSpPr>
        <p:spPr>
          <a:xfrm>
            <a:off x="8483837" y="4344417"/>
            <a:ext cx="1369500" cy="417000"/>
          </a:xfrm>
          <a:prstGeom prst="rect">
            <a:avLst/>
          </a:prstGeom>
          <a:noFill/>
          <a:ln>
            <a:noFill/>
          </a:ln>
        </p:spPr>
        <p:txBody>
          <a:bodyPr spcFirstLastPara="1" wrap="square" lIns="0" tIns="12700" rIns="0" bIns="0" anchor="t" anchorCtr="0">
            <a:spAutoFit/>
          </a:bodyPr>
          <a:lstStyle/>
          <a:p>
            <a:pPr marL="12700" lvl="0" indent="0" algn="r" rtl="0">
              <a:lnSpc>
                <a:spcPct val="118809"/>
              </a:lnSpc>
              <a:spcBef>
                <a:spcPts val="0"/>
              </a:spcBef>
              <a:spcAft>
                <a:spcPts val="0"/>
              </a:spcAft>
              <a:buNone/>
            </a:pPr>
            <a:r>
              <a:rPr lang="en-US" sz="1200" b="1">
                <a:solidFill>
                  <a:srgbClr val="4B0550"/>
                </a:solidFill>
                <a:latin typeface="Optimistic Text"/>
                <a:ea typeface="Optimistic Text"/>
                <a:cs typeface="Optimistic Text"/>
                <a:sym typeface="Optimistic Text"/>
              </a:rPr>
              <a:t>حارس الذكاء الاصطناعي</a:t>
            </a:r>
            <a:endParaRPr sz="1200" b="1">
              <a:solidFill>
                <a:srgbClr val="4B0550"/>
              </a:solidFill>
              <a:latin typeface="Optimistic Text"/>
              <a:ea typeface="Optimistic Text"/>
              <a:cs typeface="Optimistic Text"/>
              <a:sym typeface="Optimistic Text"/>
            </a:endParaRPr>
          </a:p>
        </p:txBody>
      </p:sp>
      <p:sp>
        <p:nvSpPr>
          <p:cNvPr id="763" name="Google Shape;763;p64"/>
          <p:cNvSpPr txBox="1"/>
          <p:nvPr/>
        </p:nvSpPr>
        <p:spPr>
          <a:xfrm>
            <a:off x="10071447" y="4671150"/>
            <a:ext cx="1511100" cy="351600"/>
          </a:xfrm>
          <a:prstGeom prst="rect">
            <a:avLst/>
          </a:prstGeom>
          <a:noFill/>
          <a:ln>
            <a:noFill/>
          </a:ln>
        </p:spPr>
        <p:txBody>
          <a:bodyPr spcFirstLastPara="1" wrap="square" lIns="0" tIns="12700" rIns="0" bIns="0" anchor="t" anchorCtr="0">
            <a:spAutoFit/>
          </a:bodyPr>
          <a:lstStyle/>
          <a:p>
            <a:pPr marL="12700" marR="5080" lvl="0" indent="0" algn="r" rtl="0">
              <a:lnSpc>
                <a:spcPct val="120000"/>
              </a:lnSpc>
              <a:spcBef>
                <a:spcPts val="25"/>
              </a:spcBef>
              <a:spcAft>
                <a:spcPts val="0"/>
              </a:spcAft>
              <a:buNone/>
            </a:pPr>
            <a:r>
              <a:rPr lang="en-US" sz="1000" dirty="0" err="1">
                <a:solidFill>
                  <a:srgbClr val="4B0550"/>
                </a:solidFill>
                <a:latin typeface="Optimistic Text"/>
                <a:ea typeface="Optimistic Text"/>
                <a:cs typeface="Optimistic Text"/>
                <a:sym typeface="Optimistic Text"/>
              </a:rPr>
              <a:t>تخيل</a:t>
            </a:r>
            <a:r>
              <a:rPr lang="en-US" sz="1000" dirty="0">
                <a:solidFill>
                  <a:srgbClr val="4B0550"/>
                </a:solidFill>
                <a:latin typeface="Optimistic Text"/>
                <a:ea typeface="Optimistic Text"/>
                <a:cs typeface="Optimistic Text"/>
                <a:sym typeface="Optimistic Text"/>
              </a:rPr>
              <a:t> </a:t>
            </a:r>
            <a:r>
              <a:rPr lang="en-US" sz="1000" dirty="0" err="1">
                <a:solidFill>
                  <a:srgbClr val="4B0550"/>
                </a:solidFill>
                <a:latin typeface="Optimistic Text"/>
                <a:ea typeface="Optimistic Text"/>
                <a:cs typeface="Optimistic Text"/>
                <a:sym typeface="Optimistic Text"/>
              </a:rPr>
              <a:t>دورك</a:t>
            </a:r>
            <a:r>
              <a:rPr lang="en-US" sz="1000" dirty="0">
                <a:solidFill>
                  <a:srgbClr val="4B0550"/>
                </a:solidFill>
                <a:latin typeface="Optimistic Text"/>
                <a:ea typeface="Optimistic Text"/>
                <a:cs typeface="Optimistic Text"/>
                <a:sym typeface="Optimistic Text"/>
              </a:rPr>
              <a:t> </a:t>
            </a:r>
            <a:r>
              <a:rPr lang="en-US" sz="1000" dirty="0" err="1">
                <a:solidFill>
                  <a:srgbClr val="4B0550"/>
                </a:solidFill>
                <a:latin typeface="Optimistic Text"/>
                <a:ea typeface="Optimistic Text"/>
                <a:cs typeface="Optimistic Text"/>
                <a:sym typeface="Optimistic Text"/>
              </a:rPr>
              <a:t>في</a:t>
            </a:r>
            <a:r>
              <a:rPr lang="en-US" sz="1000" dirty="0">
                <a:solidFill>
                  <a:srgbClr val="4B0550"/>
                </a:solidFill>
                <a:latin typeface="Optimistic Text"/>
                <a:ea typeface="Optimistic Text"/>
                <a:cs typeface="Optimistic Text"/>
                <a:sym typeface="Optimistic Text"/>
              </a:rPr>
              <a:t> </a:t>
            </a:r>
            <a:r>
              <a:rPr lang="en-US" sz="1000" dirty="0" err="1">
                <a:solidFill>
                  <a:srgbClr val="4B0550"/>
                </a:solidFill>
                <a:latin typeface="Optimistic Text"/>
                <a:ea typeface="Optimistic Text"/>
                <a:cs typeface="Optimistic Text"/>
                <a:sym typeface="Optimistic Text"/>
              </a:rPr>
              <a:t>عالم</a:t>
            </a:r>
            <a:r>
              <a:rPr lang="en-US" sz="1000" dirty="0">
                <a:solidFill>
                  <a:srgbClr val="4B0550"/>
                </a:solidFill>
                <a:latin typeface="Optimistic Text"/>
                <a:ea typeface="Optimistic Text"/>
                <a:cs typeface="Optimistic Text"/>
                <a:sym typeface="Optimistic Text"/>
              </a:rPr>
              <a:t> </a:t>
            </a:r>
            <a:r>
              <a:rPr lang="en-US" sz="1000" dirty="0" err="1">
                <a:solidFill>
                  <a:srgbClr val="4B0550"/>
                </a:solidFill>
                <a:latin typeface="Optimistic Text"/>
                <a:ea typeface="Optimistic Text"/>
                <a:cs typeface="Optimistic Text"/>
                <a:sym typeface="Optimistic Text"/>
              </a:rPr>
              <a:t>الذكاء</a:t>
            </a:r>
            <a:r>
              <a:rPr lang="en-US" sz="1000" dirty="0">
                <a:solidFill>
                  <a:srgbClr val="4B0550"/>
                </a:solidFill>
                <a:latin typeface="Optimistic Text"/>
                <a:ea typeface="Optimistic Text"/>
                <a:cs typeface="Optimistic Text"/>
                <a:sym typeface="Optimistic Text"/>
              </a:rPr>
              <a:t> </a:t>
            </a:r>
            <a:r>
              <a:rPr lang="en-US" sz="1000" dirty="0" err="1">
                <a:solidFill>
                  <a:srgbClr val="4B0550"/>
                </a:solidFill>
                <a:latin typeface="Optimistic Text"/>
                <a:ea typeface="Optimistic Text"/>
                <a:cs typeface="Optimistic Text"/>
                <a:sym typeface="Optimistic Text"/>
              </a:rPr>
              <a:t>الاصطناعي</a:t>
            </a:r>
            <a:endParaRPr sz="1000" dirty="0">
              <a:solidFill>
                <a:srgbClr val="4B0550"/>
              </a:solidFill>
              <a:latin typeface="Optimistic Text"/>
              <a:ea typeface="Optimistic Text"/>
              <a:cs typeface="Optimistic Text"/>
              <a:sym typeface="Optimistic Text"/>
            </a:endParaRPr>
          </a:p>
        </p:txBody>
      </p:sp>
      <p:sp>
        <p:nvSpPr>
          <p:cNvPr id="764" name="Google Shape;764;p64"/>
          <p:cNvSpPr txBox="1"/>
          <p:nvPr/>
        </p:nvSpPr>
        <p:spPr>
          <a:xfrm>
            <a:off x="10071447" y="4254150"/>
            <a:ext cx="1511100" cy="417000"/>
          </a:xfrm>
          <a:prstGeom prst="rect">
            <a:avLst/>
          </a:prstGeom>
          <a:noFill/>
          <a:ln>
            <a:noFill/>
          </a:ln>
        </p:spPr>
        <p:txBody>
          <a:bodyPr spcFirstLastPara="1" wrap="square" lIns="0" tIns="12700" rIns="0" bIns="0" anchor="t" anchorCtr="0">
            <a:spAutoFit/>
          </a:bodyPr>
          <a:lstStyle/>
          <a:p>
            <a:pPr marL="12700" lvl="0" indent="0" algn="r" rtl="0">
              <a:lnSpc>
                <a:spcPct val="118809"/>
              </a:lnSpc>
              <a:spcBef>
                <a:spcPts val="0"/>
              </a:spcBef>
              <a:spcAft>
                <a:spcPts val="0"/>
              </a:spcAft>
              <a:buNone/>
            </a:pPr>
            <a:r>
              <a:rPr lang="en-US" sz="1200" b="1">
                <a:solidFill>
                  <a:srgbClr val="4B0550"/>
                </a:solidFill>
                <a:latin typeface="Optimistic Text"/>
                <a:ea typeface="Optimistic Text"/>
                <a:cs typeface="Optimistic Text"/>
                <a:sym typeface="Optimistic Text"/>
              </a:rPr>
              <a:t>مستقبل الذكاء الاصطناعي</a:t>
            </a:r>
            <a:endParaRPr sz="1200" b="1">
              <a:solidFill>
                <a:srgbClr val="4B0550"/>
              </a:solidFill>
              <a:latin typeface="Optimistic Text"/>
              <a:ea typeface="Optimistic Text"/>
              <a:cs typeface="Optimistic Text"/>
              <a:sym typeface="Optimistic Text"/>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768"/>
        <p:cNvGrpSpPr/>
        <p:nvPr/>
      </p:nvGrpSpPr>
      <p:grpSpPr>
        <a:xfrm>
          <a:off x="0" y="0"/>
          <a:ext cx="0" cy="0"/>
          <a:chOff x="0" y="0"/>
          <a:chExt cx="0" cy="0"/>
        </a:xfrm>
      </p:grpSpPr>
      <p:pic>
        <p:nvPicPr>
          <p:cNvPr id="769" name="Google Shape;769;p65" title="Middle E Asset 03.png"/>
          <p:cNvPicPr preferRelativeResize="0"/>
          <p:nvPr/>
        </p:nvPicPr>
        <p:blipFill rotWithShape="1">
          <a:blip r:embed="rId3">
            <a:alphaModFix/>
          </a:blip>
          <a:srcRect t="6654" b="25860"/>
          <a:stretch/>
        </p:blipFill>
        <p:spPr>
          <a:xfrm>
            <a:off x="3600" y="0"/>
            <a:ext cx="8128002" cy="6857999"/>
          </a:xfrm>
          <a:prstGeom prst="rect">
            <a:avLst/>
          </a:prstGeom>
          <a:noFill/>
          <a:ln>
            <a:noFill/>
          </a:ln>
        </p:spPr>
      </p:pic>
      <p:sp>
        <p:nvSpPr>
          <p:cNvPr id="770" name="Google Shape;770;p65"/>
          <p:cNvSpPr txBox="1"/>
          <p:nvPr/>
        </p:nvSpPr>
        <p:spPr>
          <a:xfrm>
            <a:off x="8645125" y="3727075"/>
            <a:ext cx="3098100" cy="289800"/>
          </a:xfrm>
          <a:prstGeom prst="rect">
            <a:avLst/>
          </a:prstGeom>
          <a:noFill/>
          <a:ln>
            <a:noFill/>
          </a:ln>
        </p:spPr>
        <p:txBody>
          <a:bodyPr spcFirstLastPara="1" wrap="square" lIns="0" tIns="12700" rIns="0" bIns="0" anchor="t" anchorCtr="0">
            <a:spAutoFit/>
          </a:bodyPr>
          <a:lstStyle/>
          <a:p>
            <a:pPr marL="12700" lvl="0" indent="0" algn="r" rtl="0">
              <a:lnSpc>
                <a:spcPct val="100000"/>
              </a:lnSpc>
              <a:spcBef>
                <a:spcPts val="0"/>
              </a:spcBef>
              <a:spcAft>
                <a:spcPts val="0"/>
              </a:spcAft>
              <a:buNone/>
            </a:pPr>
            <a:r>
              <a:rPr lang="en-US" sz="1800">
                <a:solidFill>
                  <a:srgbClr val="FFFFFF"/>
                </a:solidFill>
                <a:latin typeface="Optimistic Text"/>
                <a:ea typeface="Optimistic Text"/>
                <a:cs typeface="Optimistic Text"/>
                <a:sym typeface="Optimistic Text"/>
              </a:rPr>
              <a:t>هل يمكنك تمييز ما هو حقيقي؟ </a:t>
            </a:r>
            <a:endParaRPr sz="1800">
              <a:solidFill>
                <a:srgbClr val="FFFFFF"/>
              </a:solidFill>
              <a:latin typeface="Optimistic Text"/>
              <a:ea typeface="Optimistic Text"/>
              <a:cs typeface="Optimistic Text"/>
              <a:sym typeface="Optimistic Text"/>
            </a:endParaRPr>
          </a:p>
        </p:txBody>
      </p:sp>
      <p:sp>
        <p:nvSpPr>
          <p:cNvPr id="771" name="Google Shape;771;p65"/>
          <p:cNvSpPr txBox="1">
            <a:spLocks noGrp="1"/>
          </p:cNvSpPr>
          <p:nvPr>
            <p:ph type="ctrTitle"/>
          </p:nvPr>
        </p:nvSpPr>
        <p:spPr>
          <a:xfrm>
            <a:off x="6087325" y="2491125"/>
            <a:ext cx="5655900" cy="825600"/>
          </a:xfrm>
          <a:prstGeom prst="rect">
            <a:avLst/>
          </a:prstGeom>
          <a:noFill/>
          <a:ln>
            <a:noFill/>
          </a:ln>
        </p:spPr>
        <p:txBody>
          <a:bodyPr spcFirstLastPara="1" wrap="square" lIns="0" tIns="0" rIns="0" bIns="0" anchor="t" anchorCtr="0">
            <a:spAutoFit/>
          </a:bodyPr>
          <a:lstStyle/>
          <a:p>
            <a:pPr marL="0" marR="0" lvl="0" indent="0" algn="r" rtl="0">
              <a:lnSpc>
                <a:spcPct val="74500"/>
              </a:lnSpc>
              <a:spcBef>
                <a:spcPts val="0"/>
              </a:spcBef>
              <a:spcAft>
                <a:spcPts val="0"/>
              </a:spcAft>
              <a:buNone/>
            </a:pPr>
            <a:r>
              <a:rPr lang="en-US" sz="3600" b="1">
                <a:solidFill>
                  <a:schemeClr val="lt1"/>
                </a:solidFill>
                <a:latin typeface="Optimistic Display"/>
                <a:ea typeface="Optimistic Display"/>
                <a:cs typeface="Optimistic Display"/>
                <a:sym typeface="Optimistic Display"/>
              </a:rPr>
              <a:t>تحدّي محقق الذكاء</a:t>
            </a:r>
            <a:endParaRPr sz="3600" b="1">
              <a:solidFill>
                <a:schemeClr val="lt1"/>
              </a:solidFill>
              <a:latin typeface="Optimistic Display"/>
              <a:ea typeface="Optimistic Display"/>
              <a:cs typeface="Optimistic Display"/>
              <a:sym typeface="Optimistic Display"/>
            </a:endParaRPr>
          </a:p>
          <a:p>
            <a:pPr marL="0" marR="0" lvl="0" indent="0" algn="r" rtl="0">
              <a:lnSpc>
                <a:spcPct val="74500"/>
              </a:lnSpc>
              <a:spcBef>
                <a:spcPts val="0"/>
              </a:spcBef>
              <a:spcAft>
                <a:spcPts val="0"/>
              </a:spcAft>
              <a:buNone/>
            </a:pPr>
            <a:r>
              <a:rPr lang="en-US" sz="3600" b="1">
                <a:solidFill>
                  <a:schemeClr val="lt1"/>
                </a:solidFill>
                <a:latin typeface="Optimistic Display"/>
                <a:ea typeface="Optimistic Display"/>
                <a:cs typeface="Optimistic Display"/>
                <a:sym typeface="Optimistic Display"/>
              </a:rPr>
              <a:t> الاصطناعي</a:t>
            </a:r>
            <a:endParaRPr sz="3600" b="1">
              <a:solidFill>
                <a:schemeClr val="lt1"/>
              </a:solidFill>
              <a:latin typeface="Optimistic Display"/>
              <a:ea typeface="Optimistic Display"/>
              <a:cs typeface="Optimistic Display"/>
              <a:sym typeface="Optimistic Display"/>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775"/>
        <p:cNvGrpSpPr/>
        <p:nvPr/>
      </p:nvGrpSpPr>
      <p:grpSpPr>
        <a:xfrm>
          <a:off x="0" y="0"/>
          <a:ext cx="0" cy="0"/>
          <a:chOff x="0" y="0"/>
          <a:chExt cx="0" cy="0"/>
        </a:xfrm>
      </p:grpSpPr>
      <p:sp>
        <p:nvSpPr>
          <p:cNvPr id="776" name="Google Shape;776;p66"/>
          <p:cNvSpPr/>
          <p:nvPr/>
        </p:nvSpPr>
        <p:spPr>
          <a:xfrm>
            <a:off x="8160547" y="4839549"/>
            <a:ext cx="3541500" cy="1026900"/>
          </a:xfrm>
          <a:prstGeom prst="roundRect">
            <a:avLst>
              <a:gd name="adj" fmla="val 11529"/>
            </a:avLst>
          </a:prstGeom>
          <a:solidFill>
            <a:srgbClr val="D8C8E1"/>
          </a:solidFill>
          <a:ln>
            <a:noFill/>
          </a:ln>
        </p:spPr>
        <p:txBody>
          <a:bodyPr spcFirstLastPara="1" wrap="square" lIns="60950" tIns="60950" rIns="60950" bIns="60950" anchor="ctr" anchorCtr="0">
            <a:noAutofit/>
          </a:bodyPr>
          <a:lstStyle/>
          <a:p>
            <a:pPr marL="0" lvl="0" indent="0" algn="l" rtl="0">
              <a:spcBef>
                <a:spcPts val="0"/>
              </a:spcBef>
              <a:spcAft>
                <a:spcPts val="0"/>
              </a:spcAft>
              <a:buNone/>
            </a:pPr>
            <a:r>
              <a:rPr lang="en-US" sz="900"/>
              <a:t> </a:t>
            </a:r>
            <a:endParaRPr sz="900"/>
          </a:p>
          <a:p>
            <a:pPr marL="0" lvl="0" indent="0" algn="l" rtl="0">
              <a:spcBef>
                <a:spcPts val="0"/>
              </a:spcBef>
              <a:spcAft>
                <a:spcPts val="0"/>
              </a:spcAft>
              <a:buNone/>
            </a:pPr>
            <a:endParaRPr sz="900"/>
          </a:p>
        </p:txBody>
      </p:sp>
      <p:sp>
        <p:nvSpPr>
          <p:cNvPr id="777" name="Google Shape;777;p66"/>
          <p:cNvSpPr/>
          <p:nvPr/>
        </p:nvSpPr>
        <p:spPr>
          <a:xfrm>
            <a:off x="8102607" y="4780021"/>
            <a:ext cx="3541500" cy="1026900"/>
          </a:xfrm>
          <a:prstGeom prst="roundRect">
            <a:avLst>
              <a:gd name="adj" fmla="val 11529"/>
            </a:avLst>
          </a:prstGeom>
          <a:solidFill>
            <a:schemeClr val="lt2"/>
          </a:solidFill>
          <a:ln>
            <a:noFill/>
          </a:ln>
        </p:spPr>
        <p:txBody>
          <a:bodyPr spcFirstLastPara="1" wrap="square" lIns="60950" tIns="60950" rIns="60950" bIns="60950" anchor="ctr" anchorCtr="0">
            <a:noAutofit/>
          </a:bodyPr>
          <a:lstStyle/>
          <a:p>
            <a:pPr marL="0" lvl="0" indent="0" algn="l" rtl="0">
              <a:spcBef>
                <a:spcPts val="0"/>
              </a:spcBef>
              <a:spcAft>
                <a:spcPts val="0"/>
              </a:spcAft>
              <a:buNone/>
            </a:pPr>
            <a:r>
              <a:rPr lang="en-US" sz="900"/>
              <a:t> </a:t>
            </a:r>
            <a:endParaRPr sz="900"/>
          </a:p>
          <a:p>
            <a:pPr marL="0" lvl="0" indent="0" algn="l" rtl="0">
              <a:spcBef>
                <a:spcPts val="0"/>
              </a:spcBef>
              <a:spcAft>
                <a:spcPts val="0"/>
              </a:spcAft>
              <a:buNone/>
            </a:pPr>
            <a:endParaRPr sz="900"/>
          </a:p>
        </p:txBody>
      </p:sp>
      <p:sp>
        <p:nvSpPr>
          <p:cNvPr id="778" name="Google Shape;778;p66"/>
          <p:cNvSpPr txBox="1">
            <a:spLocks noGrp="1"/>
          </p:cNvSpPr>
          <p:nvPr>
            <p:ph type="title"/>
          </p:nvPr>
        </p:nvSpPr>
        <p:spPr>
          <a:xfrm>
            <a:off x="7808959" y="271075"/>
            <a:ext cx="3902700" cy="1617300"/>
          </a:xfrm>
          <a:prstGeom prst="rect">
            <a:avLst/>
          </a:prstGeom>
          <a:noFill/>
          <a:ln>
            <a:noFill/>
          </a:ln>
        </p:spPr>
        <p:txBody>
          <a:bodyPr spcFirstLastPara="1" wrap="square" lIns="0" tIns="130175" rIns="0" bIns="0" anchor="t" anchorCtr="0">
            <a:spAutoFit/>
          </a:bodyPr>
          <a:lstStyle/>
          <a:p>
            <a:pPr marL="12700" marR="5080" lvl="0" indent="0" algn="r" rtl="0">
              <a:lnSpc>
                <a:spcPct val="100833"/>
              </a:lnSpc>
              <a:spcBef>
                <a:spcPts val="0"/>
              </a:spcBef>
              <a:spcAft>
                <a:spcPts val="0"/>
              </a:spcAft>
              <a:buNone/>
            </a:pPr>
            <a:r>
              <a:rPr lang="en-US" sz="3200" b="1">
                <a:solidFill>
                  <a:srgbClr val="4B0550"/>
                </a:solidFill>
                <a:latin typeface="Optimistic Display"/>
                <a:ea typeface="Optimistic Display"/>
                <a:cs typeface="Optimistic Display"/>
                <a:sym typeface="Optimistic Display"/>
              </a:rPr>
              <a:t>تحدّي محقق الذكاء الاصطناعي – نسخة الصور</a:t>
            </a:r>
            <a:endParaRPr sz="3200" b="1">
              <a:solidFill>
                <a:srgbClr val="4B0550"/>
              </a:solidFill>
              <a:latin typeface="Optimistic Display"/>
              <a:ea typeface="Optimistic Display"/>
              <a:cs typeface="Optimistic Display"/>
              <a:sym typeface="Optimistic Display"/>
            </a:endParaRPr>
          </a:p>
        </p:txBody>
      </p:sp>
      <p:sp>
        <p:nvSpPr>
          <p:cNvPr id="779" name="Google Shape;779;p66"/>
          <p:cNvSpPr txBox="1"/>
          <p:nvPr/>
        </p:nvSpPr>
        <p:spPr>
          <a:xfrm>
            <a:off x="8170032" y="2046875"/>
            <a:ext cx="3541500" cy="843900"/>
          </a:xfrm>
          <a:prstGeom prst="rect">
            <a:avLst/>
          </a:prstGeom>
          <a:noFill/>
          <a:ln>
            <a:noFill/>
          </a:ln>
        </p:spPr>
        <p:txBody>
          <a:bodyPr spcFirstLastPara="1" wrap="square" lIns="0" tIns="12700" rIns="0" bIns="0" anchor="t" anchorCtr="0">
            <a:spAutoFit/>
          </a:bodyPr>
          <a:lstStyle/>
          <a:p>
            <a:pPr marL="12700" marR="5080" lvl="0" indent="0" algn="r" rtl="1">
              <a:lnSpc>
                <a:spcPct val="100000"/>
              </a:lnSpc>
              <a:spcBef>
                <a:spcPts val="0"/>
              </a:spcBef>
              <a:spcAft>
                <a:spcPts val="0"/>
              </a:spcAft>
              <a:buNone/>
            </a:pPr>
            <a:r>
              <a:rPr lang="en-US" sz="1800">
                <a:solidFill>
                  <a:srgbClr val="4B0550"/>
                </a:solidFill>
                <a:latin typeface="Optimistic Text"/>
                <a:ea typeface="Optimistic Text"/>
                <a:cs typeface="Optimistic Text"/>
                <a:sym typeface="Optimistic Text"/>
              </a:rPr>
              <a:t>إحداهما حقيقية، والأخرى من صنع الذكاء الاصطناعي. هل يمكنك تحديد أيها حقيقية وأيها مزيفة؟</a:t>
            </a:r>
            <a:endParaRPr sz="1800">
              <a:solidFill>
                <a:srgbClr val="4B0550"/>
              </a:solidFill>
              <a:latin typeface="Optimistic Text"/>
              <a:ea typeface="Optimistic Text"/>
              <a:cs typeface="Optimistic Text"/>
              <a:sym typeface="Optimistic Text"/>
            </a:endParaRPr>
          </a:p>
        </p:txBody>
      </p:sp>
      <p:grpSp>
        <p:nvGrpSpPr>
          <p:cNvPr id="780" name="Google Shape;780;p66"/>
          <p:cNvGrpSpPr/>
          <p:nvPr/>
        </p:nvGrpSpPr>
        <p:grpSpPr>
          <a:xfrm rot="10800000">
            <a:off x="11600122" y="3555919"/>
            <a:ext cx="119226" cy="106045"/>
            <a:chOff x="610797" y="3458434"/>
            <a:chExt cx="119226" cy="106045"/>
          </a:xfrm>
        </p:grpSpPr>
        <p:sp>
          <p:nvSpPr>
            <p:cNvPr id="781" name="Google Shape;781;p66"/>
            <p:cNvSpPr/>
            <p:nvPr/>
          </p:nvSpPr>
          <p:spPr>
            <a:xfrm>
              <a:off x="610797" y="3511185"/>
              <a:ext cx="118745" cy="0"/>
            </a:xfrm>
            <a:custGeom>
              <a:avLst/>
              <a:gdLst/>
              <a:ahLst/>
              <a:cxnLst/>
              <a:rect l="l" t="t" r="r" b="b"/>
              <a:pathLst>
                <a:path w="118745" h="120000" extrusionOk="0">
                  <a:moveTo>
                    <a:pt x="0" y="0"/>
                  </a:moveTo>
                  <a:lnTo>
                    <a:pt x="118643" y="0"/>
                  </a:lnTo>
                </a:path>
              </a:pathLst>
            </a:custGeom>
            <a:noFill/>
            <a:ln w="9525"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0">
                <a:spcBef>
                  <a:spcPts val="0"/>
                </a:spcBef>
                <a:spcAft>
                  <a:spcPts val="0"/>
                </a:spcAft>
                <a:buNone/>
              </a:pPr>
              <a:endParaRPr sz="1800"/>
            </a:p>
          </p:txBody>
        </p:sp>
        <p:sp>
          <p:nvSpPr>
            <p:cNvPr id="782" name="Google Shape;782;p66"/>
            <p:cNvSpPr/>
            <p:nvPr/>
          </p:nvSpPr>
          <p:spPr>
            <a:xfrm>
              <a:off x="676683" y="3458434"/>
              <a:ext cx="53340" cy="106045"/>
            </a:xfrm>
            <a:custGeom>
              <a:avLst/>
              <a:gdLst/>
              <a:ahLst/>
              <a:cxnLst/>
              <a:rect l="l" t="t" r="r" b="b"/>
              <a:pathLst>
                <a:path w="53340" h="106045" extrusionOk="0">
                  <a:moveTo>
                    <a:pt x="0" y="0"/>
                  </a:moveTo>
                  <a:lnTo>
                    <a:pt x="52755" y="52755"/>
                  </a:lnTo>
                  <a:lnTo>
                    <a:pt x="0" y="105498"/>
                  </a:lnTo>
                </a:path>
              </a:pathLst>
            </a:custGeom>
            <a:noFill/>
            <a:ln w="9525"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0">
                <a:spcBef>
                  <a:spcPts val="0"/>
                </a:spcBef>
                <a:spcAft>
                  <a:spcPts val="0"/>
                </a:spcAft>
                <a:buNone/>
              </a:pPr>
              <a:endParaRPr sz="1800"/>
            </a:p>
          </p:txBody>
        </p:sp>
      </p:grpSp>
      <p:sp>
        <p:nvSpPr>
          <p:cNvPr id="783" name="Google Shape;783;p66"/>
          <p:cNvSpPr txBox="1"/>
          <p:nvPr/>
        </p:nvSpPr>
        <p:spPr>
          <a:xfrm>
            <a:off x="7216936" y="3061925"/>
            <a:ext cx="4508100" cy="197400"/>
          </a:xfrm>
          <a:prstGeom prst="rect">
            <a:avLst/>
          </a:prstGeom>
          <a:noFill/>
          <a:ln>
            <a:noFill/>
          </a:ln>
        </p:spPr>
        <p:txBody>
          <a:bodyPr spcFirstLastPara="1" wrap="square" lIns="0" tIns="12700" rIns="0" bIns="0" anchor="t" anchorCtr="0">
            <a:spAutoFit/>
          </a:bodyPr>
          <a:lstStyle/>
          <a:p>
            <a:pPr marL="12700" marR="5080" lvl="0" indent="0" algn="r" rtl="0">
              <a:lnSpc>
                <a:spcPct val="100000"/>
              </a:lnSpc>
              <a:spcBef>
                <a:spcPts val="0"/>
              </a:spcBef>
              <a:spcAft>
                <a:spcPts val="0"/>
              </a:spcAft>
              <a:buNone/>
            </a:pPr>
            <a:r>
              <a:rPr lang="en-US" sz="1200" b="1">
                <a:solidFill>
                  <a:srgbClr val="4B0550"/>
                </a:solidFill>
                <a:latin typeface="Optimistic Text"/>
                <a:ea typeface="Optimistic Text"/>
                <a:cs typeface="Optimistic Text"/>
                <a:sym typeface="Optimistic Text"/>
              </a:rPr>
              <a:t>انظر عن كثب إلى</a:t>
            </a:r>
            <a:endParaRPr sz="1200" b="1">
              <a:solidFill>
                <a:srgbClr val="4B0550"/>
              </a:solidFill>
              <a:latin typeface="Optimistic Text"/>
              <a:ea typeface="Optimistic Text"/>
              <a:cs typeface="Optimistic Text"/>
              <a:sym typeface="Optimistic Text"/>
            </a:endParaRPr>
          </a:p>
        </p:txBody>
      </p:sp>
      <p:grpSp>
        <p:nvGrpSpPr>
          <p:cNvPr id="784" name="Google Shape;784;p66"/>
          <p:cNvGrpSpPr/>
          <p:nvPr/>
        </p:nvGrpSpPr>
        <p:grpSpPr>
          <a:xfrm rot="10800000">
            <a:off x="11600122" y="3917580"/>
            <a:ext cx="119226" cy="106045"/>
            <a:chOff x="610797" y="3458434"/>
            <a:chExt cx="119226" cy="106045"/>
          </a:xfrm>
        </p:grpSpPr>
        <p:sp>
          <p:nvSpPr>
            <p:cNvPr id="785" name="Google Shape;785;p66"/>
            <p:cNvSpPr/>
            <p:nvPr/>
          </p:nvSpPr>
          <p:spPr>
            <a:xfrm>
              <a:off x="610797" y="3511185"/>
              <a:ext cx="118745" cy="0"/>
            </a:xfrm>
            <a:custGeom>
              <a:avLst/>
              <a:gdLst/>
              <a:ahLst/>
              <a:cxnLst/>
              <a:rect l="l" t="t" r="r" b="b"/>
              <a:pathLst>
                <a:path w="118745" h="120000" extrusionOk="0">
                  <a:moveTo>
                    <a:pt x="0" y="0"/>
                  </a:moveTo>
                  <a:lnTo>
                    <a:pt x="118643" y="0"/>
                  </a:lnTo>
                </a:path>
              </a:pathLst>
            </a:custGeom>
            <a:noFill/>
            <a:ln w="9525"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0">
                <a:spcBef>
                  <a:spcPts val="0"/>
                </a:spcBef>
                <a:spcAft>
                  <a:spcPts val="0"/>
                </a:spcAft>
                <a:buNone/>
              </a:pPr>
              <a:endParaRPr sz="1800"/>
            </a:p>
          </p:txBody>
        </p:sp>
        <p:sp>
          <p:nvSpPr>
            <p:cNvPr id="786" name="Google Shape;786;p66"/>
            <p:cNvSpPr/>
            <p:nvPr/>
          </p:nvSpPr>
          <p:spPr>
            <a:xfrm>
              <a:off x="676683" y="3458434"/>
              <a:ext cx="53340" cy="106045"/>
            </a:xfrm>
            <a:custGeom>
              <a:avLst/>
              <a:gdLst/>
              <a:ahLst/>
              <a:cxnLst/>
              <a:rect l="l" t="t" r="r" b="b"/>
              <a:pathLst>
                <a:path w="53340" h="106045" extrusionOk="0">
                  <a:moveTo>
                    <a:pt x="0" y="0"/>
                  </a:moveTo>
                  <a:lnTo>
                    <a:pt x="52755" y="52755"/>
                  </a:lnTo>
                  <a:lnTo>
                    <a:pt x="0" y="105498"/>
                  </a:lnTo>
                </a:path>
              </a:pathLst>
            </a:custGeom>
            <a:noFill/>
            <a:ln w="9525"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0">
                <a:spcBef>
                  <a:spcPts val="0"/>
                </a:spcBef>
                <a:spcAft>
                  <a:spcPts val="0"/>
                </a:spcAft>
                <a:buNone/>
              </a:pPr>
              <a:endParaRPr sz="1800"/>
            </a:p>
          </p:txBody>
        </p:sp>
      </p:grpSp>
      <p:grpSp>
        <p:nvGrpSpPr>
          <p:cNvPr id="787" name="Google Shape;787;p66"/>
          <p:cNvGrpSpPr/>
          <p:nvPr/>
        </p:nvGrpSpPr>
        <p:grpSpPr>
          <a:xfrm rot="10800000">
            <a:off x="11600122" y="4283980"/>
            <a:ext cx="119226" cy="106045"/>
            <a:chOff x="610797" y="3458434"/>
            <a:chExt cx="119226" cy="106045"/>
          </a:xfrm>
        </p:grpSpPr>
        <p:sp>
          <p:nvSpPr>
            <p:cNvPr id="788" name="Google Shape;788;p66"/>
            <p:cNvSpPr/>
            <p:nvPr/>
          </p:nvSpPr>
          <p:spPr>
            <a:xfrm>
              <a:off x="610797" y="3511185"/>
              <a:ext cx="118745" cy="0"/>
            </a:xfrm>
            <a:custGeom>
              <a:avLst/>
              <a:gdLst/>
              <a:ahLst/>
              <a:cxnLst/>
              <a:rect l="l" t="t" r="r" b="b"/>
              <a:pathLst>
                <a:path w="118745" h="120000" extrusionOk="0">
                  <a:moveTo>
                    <a:pt x="0" y="0"/>
                  </a:moveTo>
                  <a:lnTo>
                    <a:pt x="118643" y="0"/>
                  </a:lnTo>
                </a:path>
              </a:pathLst>
            </a:custGeom>
            <a:noFill/>
            <a:ln w="9525"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0">
                <a:spcBef>
                  <a:spcPts val="0"/>
                </a:spcBef>
                <a:spcAft>
                  <a:spcPts val="0"/>
                </a:spcAft>
                <a:buNone/>
              </a:pPr>
              <a:endParaRPr sz="1800"/>
            </a:p>
          </p:txBody>
        </p:sp>
        <p:sp>
          <p:nvSpPr>
            <p:cNvPr id="789" name="Google Shape;789;p66"/>
            <p:cNvSpPr/>
            <p:nvPr/>
          </p:nvSpPr>
          <p:spPr>
            <a:xfrm>
              <a:off x="676683" y="3458434"/>
              <a:ext cx="53340" cy="106045"/>
            </a:xfrm>
            <a:custGeom>
              <a:avLst/>
              <a:gdLst/>
              <a:ahLst/>
              <a:cxnLst/>
              <a:rect l="l" t="t" r="r" b="b"/>
              <a:pathLst>
                <a:path w="53340" h="106045" extrusionOk="0">
                  <a:moveTo>
                    <a:pt x="0" y="0"/>
                  </a:moveTo>
                  <a:lnTo>
                    <a:pt x="52755" y="52755"/>
                  </a:lnTo>
                  <a:lnTo>
                    <a:pt x="0" y="105498"/>
                  </a:lnTo>
                </a:path>
              </a:pathLst>
            </a:custGeom>
            <a:noFill/>
            <a:ln w="9525"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0">
                <a:spcBef>
                  <a:spcPts val="0"/>
                </a:spcBef>
                <a:spcAft>
                  <a:spcPts val="0"/>
                </a:spcAft>
                <a:buNone/>
              </a:pPr>
              <a:endParaRPr sz="1800"/>
            </a:p>
          </p:txBody>
        </p:sp>
      </p:grpSp>
      <p:sp>
        <p:nvSpPr>
          <p:cNvPr id="790" name="Google Shape;790;p66"/>
          <p:cNvSpPr txBox="1"/>
          <p:nvPr/>
        </p:nvSpPr>
        <p:spPr>
          <a:xfrm>
            <a:off x="10255010" y="3502451"/>
            <a:ext cx="1153500" cy="936300"/>
          </a:xfrm>
          <a:prstGeom prst="rect">
            <a:avLst/>
          </a:prstGeom>
          <a:noFill/>
          <a:ln>
            <a:noFill/>
          </a:ln>
        </p:spPr>
        <p:txBody>
          <a:bodyPr spcFirstLastPara="1" wrap="square" lIns="0" tIns="12700" rIns="0" bIns="0" anchor="t" anchorCtr="0">
            <a:spAutoFit/>
          </a:bodyPr>
          <a:lstStyle/>
          <a:p>
            <a:pPr marL="12700" marR="5080" lvl="0" indent="0" algn="r" rtl="0">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العينين والأذنين</a:t>
            </a:r>
            <a:endParaRPr sz="1200">
              <a:solidFill>
                <a:srgbClr val="4B0550"/>
              </a:solidFill>
              <a:latin typeface="Optimistic Text"/>
              <a:ea typeface="Optimistic Text"/>
              <a:cs typeface="Optimistic Text"/>
              <a:sym typeface="Optimistic Text"/>
            </a:endParaRPr>
          </a:p>
          <a:p>
            <a:pPr marL="12700" marR="5080" lvl="0" indent="0" algn="r" rtl="0">
              <a:lnSpc>
                <a:spcPct val="100000"/>
              </a:lnSpc>
              <a:spcBef>
                <a:spcPts val="0"/>
              </a:spcBef>
              <a:spcAft>
                <a:spcPts val="0"/>
              </a:spcAft>
              <a:buNone/>
            </a:pPr>
            <a:endParaRPr sz="1200">
              <a:solidFill>
                <a:srgbClr val="4B0550"/>
              </a:solidFill>
              <a:latin typeface="Optimistic Text"/>
              <a:ea typeface="Optimistic Text"/>
              <a:cs typeface="Optimistic Text"/>
              <a:sym typeface="Optimistic Text"/>
            </a:endParaRPr>
          </a:p>
          <a:p>
            <a:pPr marL="12700" marR="5080" lvl="0" indent="0" algn="r" rtl="0">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اليدين والأصابع</a:t>
            </a:r>
            <a:endParaRPr sz="1200">
              <a:solidFill>
                <a:srgbClr val="4B0550"/>
              </a:solidFill>
              <a:latin typeface="Optimistic Text"/>
              <a:ea typeface="Optimistic Text"/>
              <a:cs typeface="Optimistic Text"/>
              <a:sym typeface="Optimistic Text"/>
            </a:endParaRPr>
          </a:p>
          <a:p>
            <a:pPr marL="12700" marR="5080" lvl="0" indent="0" algn="r" rtl="0">
              <a:lnSpc>
                <a:spcPct val="100000"/>
              </a:lnSpc>
              <a:spcBef>
                <a:spcPts val="0"/>
              </a:spcBef>
              <a:spcAft>
                <a:spcPts val="0"/>
              </a:spcAft>
              <a:buNone/>
            </a:pPr>
            <a:endParaRPr sz="1200">
              <a:solidFill>
                <a:srgbClr val="4B0550"/>
              </a:solidFill>
              <a:latin typeface="Optimistic Text"/>
              <a:ea typeface="Optimistic Text"/>
              <a:cs typeface="Optimistic Text"/>
              <a:sym typeface="Optimistic Text"/>
            </a:endParaRPr>
          </a:p>
          <a:p>
            <a:pPr marL="12700" marR="5080" lvl="0" indent="0" algn="r" rtl="0">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تفاصيل الخلفية</a:t>
            </a:r>
            <a:endParaRPr sz="1200">
              <a:solidFill>
                <a:srgbClr val="4B0550"/>
              </a:solidFill>
              <a:latin typeface="Optimistic Text"/>
              <a:ea typeface="Optimistic Text"/>
              <a:cs typeface="Optimistic Text"/>
              <a:sym typeface="Optimistic Text"/>
            </a:endParaRPr>
          </a:p>
        </p:txBody>
      </p:sp>
      <p:sp>
        <p:nvSpPr>
          <p:cNvPr id="791" name="Google Shape;791;p66"/>
          <p:cNvSpPr/>
          <p:nvPr/>
        </p:nvSpPr>
        <p:spPr>
          <a:xfrm>
            <a:off x="8312707" y="4928521"/>
            <a:ext cx="798600" cy="728700"/>
          </a:xfrm>
          <a:prstGeom prst="roundRect">
            <a:avLst>
              <a:gd name="adj" fmla="val 11529"/>
            </a:avLst>
          </a:prstGeom>
          <a:solidFill>
            <a:srgbClr val="F0EBF4"/>
          </a:solidFill>
          <a:ln>
            <a:noFill/>
          </a:ln>
        </p:spPr>
        <p:txBody>
          <a:bodyPr spcFirstLastPara="1" wrap="square" lIns="60950" tIns="60950" rIns="60950" bIns="60950" anchor="ctr" anchorCtr="0">
            <a:noAutofit/>
          </a:bodyPr>
          <a:lstStyle/>
          <a:p>
            <a:pPr marL="0" lvl="0" indent="0" algn="l" rtl="0">
              <a:spcBef>
                <a:spcPts val="0"/>
              </a:spcBef>
              <a:spcAft>
                <a:spcPts val="0"/>
              </a:spcAft>
              <a:buNone/>
            </a:pPr>
            <a:r>
              <a:rPr lang="en-US" sz="900"/>
              <a:t> </a:t>
            </a:r>
            <a:endParaRPr sz="900"/>
          </a:p>
          <a:p>
            <a:pPr marL="0" lvl="0" indent="0" algn="l" rtl="0">
              <a:spcBef>
                <a:spcPts val="0"/>
              </a:spcBef>
              <a:spcAft>
                <a:spcPts val="0"/>
              </a:spcAft>
              <a:buNone/>
            </a:pPr>
            <a:endParaRPr sz="900"/>
          </a:p>
        </p:txBody>
      </p:sp>
      <p:sp>
        <p:nvSpPr>
          <p:cNvPr id="792" name="Google Shape;792;p66"/>
          <p:cNvSpPr/>
          <p:nvPr/>
        </p:nvSpPr>
        <p:spPr>
          <a:xfrm>
            <a:off x="9277174" y="4928521"/>
            <a:ext cx="798600" cy="728700"/>
          </a:xfrm>
          <a:prstGeom prst="roundRect">
            <a:avLst>
              <a:gd name="adj" fmla="val 11529"/>
            </a:avLst>
          </a:prstGeom>
          <a:solidFill>
            <a:srgbClr val="F0EBF4"/>
          </a:solidFill>
          <a:ln>
            <a:noFill/>
          </a:ln>
        </p:spPr>
        <p:txBody>
          <a:bodyPr spcFirstLastPara="1" wrap="square" lIns="60950" tIns="60950" rIns="60950" bIns="60950" anchor="ctr" anchorCtr="0">
            <a:noAutofit/>
          </a:bodyPr>
          <a:lstStyle/>
          <a:p>
            <a:pPr marL="0" lvl="0" indent="0" algn="l" rtl="0">
              <a:spcBef>
                <a:spcPts val="0"/>
              </a:spcBef>
              <a:spcAft>
                <a:spcPts val="0"/>
              </a:spcAft>
              <a:buNone/>
            </a:pPr>
            <a:r>
              <a:rPr lang="en-US" sz="900"/>
              <a:t> </a:t>
            </a:r>
            <a:endParaRPr sz="900"/>
          </a:p>
          <a:p>
            <a:pPr marL="0" lvl="0" indent="0" algn="l" rtl="0">
              <a:spcBef>
                <a:spcPts val="0"/>
              </a:spcBef>
              <a:spcAft>
                <a:spcPts val="0"/>
              </a:spcAft>
              <a:buNone/>
            </a:pPr>
            <a:endParaRPr sz="900"/>
          </a:p>
        </p:txBody>
      </p:sp>
      <p:sp>
        <p:nvSpPr>
          <p:cNvPr id="793" name="Google Shape;793;p66"/>
          <p:cNvSpPr txBox="1"/>
          <p:nvPr/>
        </p:nvSpPr>
        <p:spPr>
          <a:xfrm>
            <a:off x="9712705" y="5079308"/>
            <a:ext cx="247500" cy="443100"/>
          </a:xfrm>
          <a:prstGeom prst="rect">
            <a:avLst/>
          </a:prstGeom>
          <a:noFill/>
          <a:ln>
            <a:noFill/>
          </a:ln>
        </p:spPr>
        <p:txBody>
          <a:bodyPr spcFirstLastPara="1" wrap="square" lIns="0" tIns="9925" rIns="0" bIns="0" anchor="t" anchorCtr="0">
            <a:spAutoFit/>
          </a:bodyPr>
          <a:lstStyle/>
          <a:p>
            <a:pPr marL="9924" lvl="0" indent="0" algn="l" rtl="0">
              <a:spcBef>
                <a:spcPts val="0"/>
              </a:spcBef>
              <a:spcAft>
                <a:spcPts val="0"/>
              </a:spcAft>
              <a:buNone/>
            </a:pPr>
            <a:r>
              <a:rPr lang="en-US" sz="2813" b="1">
                <a:solidFill>
                  <a:srgbClr val="4B0550"/>
                </a:solidFill>
                <a:latin typeface="Optimistic Display"/>
                <a:ea typeface="Optimistic Display"/>
                <a:cs typeface="Optimistic Display"/>
                <a:sym typeface="Optimistic Display"/>
              </a:rPr>
              <a:t>أ</a:t>
            </a:r>
            <a:endParaRPr sz="2813" b="1">
              <a:solidFill>
                <a:srgbClr val="4B0550"/>
              </a:solidFill>
              <a:latin typeface="Optimistic Display"/>
              <a:ea typeface="Optimistic Display"/>
              <a:cs typeface="Optimistic Display"/>
              <a:sym typeface="Optimistic Display"/>
            </a:endParaRPr>
          </a:p>
        </p:txBody>
      </p:sp>
      <p:sp>
        <p:nvSpPr>
          <p:cNvPr id="794" name="Google Shape;794;p66"/>
          <p:cNvSpPr txBox="1"/>
          <p:nvPr/>
        </p:nvSpPr>
        <p:spPr>
          <a:xfrm>
            <a:off x="8734078" y="5079308"/>
            <a:ext cx="248400" cy="443100"/>
          </a:xfrm>
          <a:prstGeom prst="rect">
            <a:avLst/>
          </a:prstGeom>
          <a:noFill/>
          <a:ln>
            <a:noFill/>
          </a:ln>
        </p:spPr>
        <p:txBody>
          <a:bodyPr spcFirstLastPara="1" wrap="square" lIns="0" tIns="9925" rIns="0" bIns="0" anchor="t" anchorCtr="0">
            <a:spAutoFit/>
          </a:bodyPr>
          <a:lstStyle/>
          <a:p>
            <a:pPr marL="9924" lvl="0" indent="0" algn="r" rtl="1">
              <a:spcBef>
                <a:spcPts val="0"/>
              </a:spcBef>
              <a:spcAft>
                <a:spcPts val="0"/>
              </a:spcAft>
              <a:buClr>
                <a:schemeClr val="dk1"/>
              </a:buClr>
              <a:buFont typeface="Arial"/>
              <a:buNone/>
            </a:pPr>
            <a:r>
              <a:rPr lang="en-US" sz="2813" b="1">
                <a:solidFill>
                  <a:srgbClr val="4B0550"/>
                </a:solidFill>
                <a:latin typeface="Optimistic Display"/>
                <a:ea typeface="Optimistic Display"/>
                <a:cs typeface="Optimistic Display"/>
                <a:sym typeface="Optimistic Display"/>
              </a:rPr>
              <a:t>ب</a:t>
            </a:r>
            <a:endParaRPr sz="2813" b="1">
              <a:solidFill>
                <a:srgbClr val="4B0550"/>
              </a:solidFill>
              <a:latin typeface="Optimistic Display"/>
              <a:ea typeface="Optimistic Display"/>
              <a:cs typeface="Optimistic Display"/>
              <a:sym typeface="Optimistic Display"/>
            </a:endParaRPr>
          </a:p>
        </p:txBody>
      </p:sp>
      <p:pic>
        <p:nvPicPr>
          <p:cNvPr id="795" name="Google Shape;795;p66" title="Left Hand.png"/>
          <p:cNvPicPr preferRelativeResize="0"/>
          <p:nvPr/>
        </p:nvPicPr>
        <p:blipFill>
          <a:blip r:embed="rId3">
            <a:alphaModFix/>
          </a:blip>
          <a:stretch>
            <a:fillRect/>
          </a:stretch>
        </p:blipFill>
        <p:spPr>
          <a:xfrm>
            <a:off x="9387082" y="5081444"/>
            <a:ext cx="247542" cy="438759"/>
          </a:xfrm>
          <a:prstGeom prst="rect">
            <a:avLst/>
          </a:prstGeom>
          <a:noFill/>
          <a:ln>
            <a:noFill/>
          </a:ln>
        </p:spPr>
      </p:pic>
      <p:pic>
        <p:nvPicPr>
          <p:cNvPr id="796" name="Google Shape;796;p66" title="Right Hand.png"/>
          <p:cNvPicPr preferRelativeResize="0"/>
          <p:nvPr/>
        </p:nvPicPr>
        <p:blipFill>
          <a:blip r:embed="rId4">
            <a:alphaModFix/>
          </a:blip>
          <a:stretch>
            <a:fillRect/>
          </a:stretch>
        </p:blipFill>
        <p:spPr>
          <a:xfrm>
            <a:off x="8460588" y="5079301"/>
            <a:ext cx="248481" cy="440423"/>
          </a:xfrm>
          <a:prstGeom prst="rect">
            <a:avLst/>
          </a:prstGeom>
          <a:noFill/>
          <a:ln>
            <a:noFill/>
          </a:ln>
        </p:spPr>
      </p:pic>
      <p:sp>
        <p:nvSpPr>
          <p:cNvPr id="797" name="Google Shape;797;p66"/>
          <p:cNvSpPr txBox="1"/>
          <p:nvPr/>
        </p:nvSpPr>
        <p:spPr>
          <a:xfrm>
            <a:off x="10571525" y="4932317"/>
            <a:ext cx="915000" cy="751800"/>
          </a:xfrm>
          <a:prstGeom prst="rect">
            <a:avLst/>
          </a:prstGeom>
          <a:noFill/>
          <a:ln>
            <a:noFill/>
          </a:ln>
        </p:spPr>
        <p:txBody>
          <a:bodyPr spcFirstLastPara="1" wrap="square" lIns="0" tIns="12700" rIns="0" bIns="0" anchor="t" anchorCtr="0">
            <a:spAutoFit/>
          </a:bodyPr>
          <a:lstStyle/>
          <a:p>
            <a:pPr marL="12700" marR="5080" lvl="0" indent="0" algn="r" rtl="0">
              <a:lnSpc>
                <a:spcPct val="100000"/>
              </a:lnSpc>
              <a:spcBef>
                <a:spcPts val="0"/>
              </a:spcBef>
              <a:spcAft>
                <a:spcPts val="0"/>
              </a:spcAft>
              <a:buNone/>
            </a:pPr>
            <a:r>
              <a:rPr lang="en-US" sz="1600" b="1">
                <a:solidFill>
                  <a:srgbClr val="4B0550"/>
                </a:solidFill>
                <a:latin typeface="Optimistic Text"/>
                <a:ea typeface="Optimistic Text"/>
                <a:cs typeface="Optimistic Text"/>
                <a:sym typeface="Optimistic Text"/>
              </a:rPr>
              <a:t>صوتوا باستخدام أيديكم</a:t>
            </a:r>
            <a:endParaRPr sz="1600" b="1">
              <a:solidFill>
                <a:srgbClr val="4B0550"/>
              </a:solidFill>
              <a:latin typeface="Optimistic Text"/>
              <a:ea typeface="Optimistic Text"/>
              <a:cs typeface="Optimistic Text"/>
              <a:sym typeface="Optimistic Text"/>
            </a:endParaRPr>
          </a:p>
        </p:txBody>
      </p:sp>
      <p:pic>
        <p:nvPicPr>
          <p:cNvPr id="798" name="Google Shape;798;p66" title="Real_2600.jpg"/>
          <p:cNvPicPr preferRelativeResize="0"/>
          <p:nvPr/>
        </p:nvPicPr>
        <p:blipFill rotWithShape="1">
          <a:blip r:embed="rId5">
            <a:alphaModFix/>
          </a:blip>
          <a:srcRect l="9435" r="9435"/>
          <a:stretch/>
        </p:blipFill>
        <p:spPr>
          <a:xfrm>
            <a:off x="466975" y="1438175"/>
            <a:ext cx="3599700" cy="4428300"/>
          </a:xfrm>
          <a:prstGeom prst="roundRect">
            <a:avLst>
              <a:gd name="adj" fmla="val 3586"/>
            </a:avLst>
          </a:prstGeom>
          <a:noFill/>
          <a:ln w="9525" cap="flat" cmpd="sng">
            <a:solidFill>
              <a:srgbClr val="733279"/>
            </a:solidFill>
            <a:prstDash val="solid"/>
            <a:round/>
            <a:headEnd type="none" w="sm" len="sm"/>
            <a:tailEnd type="none" w="sm" len="sm"/>
          </a:ln>
        </p:spPr>
      </p:pic>
      <p:pic>
        <p:nvPicPr>
          <p:cNvPr id="799" name="Google Shape;799;p66" title="AI_2600.png"/>
          <p:cNvPicPr preferRelativeResize="0"/>
          <p:nvPr/>
        </p:nvPicPr>
        <p:blipFill rotWithShape="1">
          <a:blip r:embed="rId6">
            <a:alphaModFix/>
          </a:blip>
          <a:srcRect l="9356" r="9356"/>
          <a:stretch/>
        </p:blipFill>
        <p:spPr>
          <a:xfrm>
            <a:off x="4238525" y="1438175"/>
            <a:ext cx="3599700" cy="4428300"/>
          </a:xfrm>
          <a:prstGeom prst="roundRect">
            <a:avLst>
              <a:gd name="adj" fmla="val 3586"/>
            </a:avLst>
          </a:prstGeom>
          <a:noFill/>
          <a:ln w="9525" cap="flat" cmpd="sng">
            <a:solidFill>
              <a:srgbClr val="733279"/>
            </a:solidFill>
            <a:prstDash val="solid"/>
            <a:round/>
            <a:headEnd type="none" w="sm" len="sm"/>
            <a:tailEnd type="none" w="sm" len="sm"/>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803"/>
        <p:cNvGrpSpPr/>
        <p:nvPr/>
      </p:nvGrpSpPr>
      <p:grpSpPr>
        <a:xfrm>
          <a:off x="0" y="0"/>
          <a:ext cx="0" cy="0"/>
          <a:chOff x="0" y="0"/>
          <a:chExt cx="0" cy="0"/>
        </a:xfrm>
      </p:grpSpPr>
      <p:sp>
        <p:nvSpPr>
          <p:cNvPr id="804" name="Google Shape;804;p67"/>
          <p:cNvSpPr/>
          <p:nvPr/>
        </p:nvSpPr>
        <p:spPr>
          <a:xfrm>
            <a:off x="8160547" y="4839549"/>
            <a:ext cx="3541500" cy="1026900"/>
          </a:xfrm>
          <a:prstGeom prst="roundRect">
            <a:avLst>
              <a:gd name="adj" fmla="val 11529"/>
            </a:avLst>
          </a:prstGeom>
          <a:solidFill>
            <a:srgbClr val="D8C8E1"/>
          </a:solidFill>
          <a:ln>
            <a:noFill/>
          </a:ln>
        </p:spPr>
        <p:txBody>
          <a:bodyPr spcFirstLastPara="1" wrap="square" lIns="60950" tIns="60950" rIns="60950" bIns="60950" anchor="ctr" anchorCtr="0">
            <a:noAutofit/>
          </a:bodyPr>
          <a:lstStyle/>
          <a:p>
            <a:pPr marL="0" lvl="0" indent="0" algn="l" rtl="0">
              <a:spcBef>
                <a:spcPts val="0"/>
              </a:spcBef>
              <a:spcAft>
                <a:spcPts val="0"/>
              </a:spcAft>
              <a:buNone/>
            </a:pPr>
            <a:r>
              <a:rPr lang="en-US" sz="900"/>
              <a:t> </a:t>
            </a:r>
            <a:endParaRPr sz="900"/>
          </a:p>
          <a:p>
            <a:pPr marL="0" lvl="0" indent="0" algn="l" rtl="0">
              <a:spcBef>
                <a:spcPts val="0"/>
              </a:spcBef>
              <a:spcAft>
                <a:spcPts val="0"/>
              </a:spcAft>
              <a:buNone/>
            </a:pPr>
            <a:endParaRPr sz="900"/>
          </a:p>
        </p:txBody>
      </p:sp>
      <p:sp>
        <p:nvSpPr>
          <p:cNvPr id="805" name="Google Shape;805;p67"/>
          <p:cNvSpPr/>
          <p:nvPr/>
        </p:nvSpPr>
        <p:spPr>
          <a:xfrm>
            <a:off x="8102607" y="4780021"/>
            <a:ext cx="3541500" cy="1026900"/>
          </a:xfrm>
          <a:prstGeom prst="roundRect">
            <a:avLst>
              <a:gd name="adj" fmla="val 11529"/>
            </a:avLst>
          </a:prstGeom>
          <a:solidFill>
            <a:schemeClr val="lt2"/>
          </a:solidFill>
          <a:ln>
            <a:noFill/>
          </a:ln>
        </p:spPr>
        <p:txBody>
          <a:bodyPr spcFirstLastPara="1" wrap="square" lIns="60950" tIns="60950" rIns="60950" bIns="60950" anchor="ctr" anchorCtr="0">
            <a:noAutofit/>
          </a:bodyPr>
          <a:lstStyle/>
          <a:p>
            <a:pPr marL="0" lvl="0" indent="0" algn="l" rtl="0">
              <a:spcBef>
                <a:spcPts val="0"/>
              </a:spcBef>
              <a:spcAft>
                <a:spcPts val="0"/>
              </a:spcAft>
              <a:buNone/>
            </a:pPr>
            <a:r>
              <a:rPr lang="en-US" sz="900"/>
              <a:t> </a:t>
            </a:r>
            <a:endParaRPr sz="900"/>
          </a:p>
          <a:p>
            <a:pPr marL="0" lvl="0" indent="0" algn="l" rtl="0">
              <a:spcBef>
                <a:spcPts val="0"/>
              </a:spcBef>
              <a:spcAft>
                <a:spcPts val="0"/>
              </a:spcAft>
              <a:buNone/>
            </a:pPr>
            <a:endParaRPr sz="900"/>
          </a:p>
        </p:txBody>
      </p:sp>
      <p:grpSp>
        <p:nvGrpSpPr>
          <p:cNvPr id="806" name="Google Shape;806;p67"/>
          <p:cNvGrpSpPr/>
          <p:nvPr/>
        </p:nvGrpSpPr>
        <p:grpSpPr>
          <a:xfrm rot="10800000">
            <a:off x="11600122" y="3555919"/>
            <a:ext cx="119226" cy="106045"/>
            <a:chOff x="610797" y="3458434"/>
            <a:chExt cx="119226" cy="106045"/>
          </a:xfrm>
        </p:grpSpPr>
        <p:sp>
          <p:nvSpPr>
            <p:cNvPr id="807" name="Google Shape;807;p67"/>
            <p:cNvSpPr/>
            <p:nvPr/>
          </p:nvSpPr>
          <p:spPr>
            <a:xfrm>
              <a:off x="610797" y="3511185"/>
              <a:ext cx="118745" cy="0"/>
            </a:xfrm>
            <a:custGeom>
              <a:avLst/>
              <a:gdLst/>
              <a:ahLst/>
              <a:cxnLst/>
              <a:rect l="l" t="t" r="r" b="b"/>
              <a:pathLst>
                <a:path w="118745" h="120000" extrusionOk="0">
                  <a:moveTo>
                    <a:pt x="0" y="0"/>
                  </a:moveTo>
                  <a:lnTo>
                    <a:pt x="118643" y="0"/>
                  </a:lnTo>
                </a:path>
              </a:pathLst>
            </a:custGeom>
            <a:noFill/>
            <a:ln w="9525"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0">
                <a:spcBef>
                  <a:spcPts val="0"/>
                </a:spcBef>
                <a:spcAft>
                  <a:spcPts val="0"/>
                </a:spcAft>
                <a:buNone/>
              </a:pPr>
              <a:endParaRPr sz="1800"/>
            </a:p>
          </p:txBody>
        </p:sp>
        <p:sp>
          <p:nvSpPr>
            <p:cNvPr id="808" name="Google Shape;808;p67"/>
            <p:cNvSpPr/>
            <p:nvPr/>
          </p:nvSpPr>
          <p:spPr>
            <a:xfrm>
              <a:off x="676683" y="3458434"/>
              <a:ext cx="53340" cy="106045"/>
            </a:xfrm>
            <a:custGeom>
              <a:avLst/>
              <a:gdLst/>
              <a:ahLst/>
              <a:cxnLst/>
              <a:rect l="l" t="t" r="r" b="b"/>
              <a:pathLst>
                <a:path w="53340" h="106045" extrusionOk="0">
                  <a:moveTo>
                    <a:pt x="0" y="0"/>
                  </a:moveTo>
                  <a:lnTo>
                    <a:pt x="52755" y="52755"/>
                  </a:lnTo>
                  <a:lnTo>
                    <a:pt x="0" y="105498"/>
                  </a:lnTo>
                </a:path>
              </a:pathLst>
            </a:custGeom>
            <a:noFill/>
            <a:ln w="9525"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0">
                <a:spcBef>
                  <a:spcPts val="0"/>
                </a:spcBef>
                <a:spcAft>
                  <a:spcPts val="0"/>
                </a:spcAft>
                <a:buNone/>
              </a:pPr>
              <a:endParaRPr sz="1800"/>
            </a:p>
          </p:txBody>
        </p:sp>
      </p:grpSp>
      <p:sp>
        <p:nvSpPr>
          <p:cNvPr id="809" name="Google Shape;809;p67"/>
          <p:cNvSpPr txBox="1"/>
          <p:nvPr/>
        </p:nvSpPr>
        <p:spPr>
          <a:xfrm>
            <a:off x="9712706" y="3061925"/>
            <a:ext cx="2012400" cy="197400"/>
          </a:xfrm>
          <a:prstGeom prst="rect">
            <a:avLst/>
          </a:prstGeom>
          <a:noFill/>
          <a:ln>
            <a:noFill/>
          </a:ln>
        </p:spPr>
        <p:txBody>
          <a:bodyPr spcFirstLastPara="1" wrap="square" lIns="0" tIns="12700" rIns="0" bIns="0" anchor="t" anchorCtr="0">
            <a:spAutoFit/>
          </a:bodyPr>
          <a:lstStyle/>
          <a:p>
            <a:pPr marL="12700" marR="5080" lvl="0" indent="0" algn="r" rtl="0">
              <a:lnSpc>
                <a:spcPct val="100000"/>
              </a:lnSpc>
              <a:spcBef>
                <a:spcPts val="0"/>
              </a:spcBef>
              <a:spcAft>
                <a:spcPts val="0"/>
              </a:spcAft>
              <a:buNone/>
            </a:pPr>
            <a:r>
              <a:rPr lang="en-US" sz="1200" b="1">
                <a:solidFill>
                  <a:srgbClr val="4B0550"/>
                </a:solidFill>
                <a:latin typeface="Optimistic Text"/>
                <a:ea typeface="Optimistic Text"/>
                <a:cs typeface="Optimistic Text"/>
                <a:sym typeface="Optimistic Text"/>
              </a:rPr>
              <a:t>ركز على</a:t>
            </a:r>
            <a:endParaRPr sz="1200" b="1">
              <a:solidFill>
                <a:srgbClr val="4B0550"/>
              </a:solidFill>
              <a:latin typeface="Optimistic Text"/>
              <a:ea typeface="Optimistic Text"/>
              <a:cs typeface="Optimistic Text"/>
              <a:sym typeface="Optimistic Text"/>
            </a:endParaRPr>
          </a:p>
        </p:txBody>
      </p:sp>
      <p:grpSp>
        <p:nvGrpSpPr>
          <p:cNvPr id="810" name="Google Shape;810;p67"/>
          <p:cNvGrpSpPr/>
          <p:nvPr/>
        </p:nvGrpSpPr>
        <p:grpSpPr>
          <a:xfrm rot="10800000">
            <a:off x="11600122" y="3917580"/>
            <a:ext cx="119226" cy="106045"/>
            <a:chOff x="610797" y="3458434"/>
            <a:chExt cx="119226" cy="106045"/>
          </a:xfrm>
        </p:grpSpPr>
        <p:sp>
          <p:nvSpPr>
            <p:cNvPr id="811" name="Google Shape;811;p67"/>
            <p:cNvSpPr/>
            <p:nvPr/>
          </p:nvSpPr>
          <p:spPr>
            <a:xfrm>
              <a:off x="610797" y="3511185"/>
              <a:ext cx="118745" cy="0"/>
            </a:xfrm>
            <a:custGeom>
              <a:avLst/>
              <a:gdLst/>
              <a:ahLst/>
              <a:cxnLst/>
              <a:rect l="l" t="t" r="r" b="b"/>
              <a:pathLst>
                <a:path w="118745" h="120000" extrusionOk="0">
                  <a:moveTo>
                    <a:pt x="0" y="0"/>
                  </a:moveTo>
                  <a:lnTo>
                    <a:pt x="118643" y="0"/>
                  </a:lnTo>
                </a:path>
              </a:pathLst>
            </a:custGeom>
            <a:noFill/>
            <a:ln w="9525"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0">
                <a:spcBef>
                  <a:spcPts val="0"/>
                </a:spcBef>
                <a:spcAft>
                  <a:spcPts val="0"/>
                </a:spcAft>
                <a:buNone/>
              </a:pPr>
              <a:endParaRPr sz="1800"/>
            </a:p>
          </p:txBody>
        </p:sp>
        <p:sp>
          <p:nvSpPr>
            <p:cNvPr id="812" name="Google Shape;812;p67"/>
            <p:cNvSpPr/>
            <p:nvPr/>
          </p:nvSpPr>
          <p:spPr>
            <a:xfrm>
              <a:off x="676683" y="3458434"/>
              <a:ext cx="53340" cy="106045"/>
            </a:xfrm>
            <a:custGeom>
              <a:avLst/>
              <a:gdLst/>
              <a:ahLst/>
              <a:cxnLst/>
              <a:rect l="l" t="t" r="r" b="b"/>
              <a:pathLst>
                <a:path w="53340" h="106045" extrusionOk="0">
                  <a:moveTo>
                    <a:pt x="0" y="0"/>
                  </a:moveTo>
                  <a:lnTo>
                    <a:pt x="52755" y="52755"/>
                  </a:lnTo>
                  <a:lnTo>
                    <a:pt x="0" y="105498"/>
                  </a:lnTo>
                </a:path>
              </a:pathLst>
            </a:custGeom>
            <a:noFill/>
            <a:ln w="9525"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0">
                <a:spcBef>
                  <a:spcPts val="0"/>
                </a:spcBef>
                <a:spcAft>
                  <a:spcPts val="0"/>
                </a:spcAft>
                <a:buNone/>
              </a:pPr>
              <a:endParaRPr sz="1800"/>
            </a:p>
          </p:txBody>
        </p:sp>
      </p:grpSp>
      <p:grpSp>
        <p:nvGrpSpPr>
          <p:cNvPr id="813" name="Google Shape;813;p67"/>
          <p:cNvGrpSpPr/>
          <p:nvPr/>
        </p:nvGrpSpPr>
        <p:grpSpPr>
          <a:xfrm rot="10800000">
            <a:off x="11600122" y="4283980"/>
            <a:ext cx="119226" cy="106045"/>
            <a:chOff x="610797" y="3458434"/>
            <a:chExt cx="119226" cy="106045"/>
          </a:xfrm>
        </p:grpSpPr>
        <p:sp>
          <p:nvSpPr>
            <p:cNvPr id="814" name="Google Shape;814;p67"/>
            <p:cNvSpPr/>
            <p:nvPr/>
          </p:nvSpPr>
          <p:spPr>
            <a:xfrm>
              <a:off x="610797" y="3511185"/>
              <a:ext cx="118745" cy="0"/>
            </a:xfrm>
            <a:custGeom>
              <a:avLst/>
              <a:gdLst/>
              <a:ahLst/>
              <a:cxnLst/>
              <a:rect l="l" t="t" r="r" b="b"/>
              <a:pathLst>
                <a:path w="118745" h="120000" extrusionOk="0">
                  <a:moveTo>
                    <a:pt x="0" y="0"/>
                  </a:moveTo>
                  <a:lnTo>
                    <a:pt x="118643" y="0"/>
                  </a:lnTo>
                </a:path>
              </a:pathLst>
            </a:custGeom>
            <a:noFill/>
            <a:ln w="9525"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0">
                <a:spcBef>
                  <a:spcPts val="0"/>
                </a:spcBef>
                <a:spcAft>
                  <a:spcPts val="0"/>
                </a:spcAft>
                <a:buNone/>
              </a:pPr>
              <a:endParaRPr sz="1800"/>
            </a:p>
          </p:txBody>
        </p:sp>
        <p:sp>
          <p:nvSpPr>
            <p:cNvPr id="815" name="Google Shape;815;p67"/>
            <p:cNvSpPr/>
            <p:nvPr/>
          </p:nvSpPr>
          <p:spPr>
            <a:xfrm>
              <a:off x="676683" y="3458434"/>
              <a:ext cx="53340" cy="106045"/>
            </a:xfrm>
            <a:custGeom>
              <a:avLst/>
              <a:gdLst/>
              <a:ahLst/>
              <a:cxnLst/>
              <a:rect l="l" t="t" r="r" b="b"/>
              <a:pathLst>
                <a:path w="53340" h="106045" extrusionOk="0">
                  <a:moveTo>
                    <a:pt x="0" y="0"/>
                  </a:moveTo>
                  <a:lnTo>
                    <a:pt x="52755" y="52755"/>
                  </a:lnTo>
                  <a:lnTo>
                    <a:pt x="0" y="105498"/>
                  </a:lnTo>
                </a:path>
              </a:pathLst>
            </a:custGeom>
            <a:noFill/>
            <a:ln w="9525"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0">
                <a:spcBef>
                  <a:spcPts val="0"/>
                </a:spcBef>
                <a:spcAft>
                  <a:spcPts val="0"/>
                </a:spcAft>
                <a:buNone/>
              </a:pPr>
              <a:endParaRPr sz="1800"/>
            </a:p>
          </p:txBody>
        </p:sp>
      </p:grpSp>
      <p:sp>
        <p:nvSpPr>
          <p:cNvPr id="816" name="Google Shape;816;p67"/>
          <p:cNvSpPr txBox="1"/>
          <p:nvPr/>
        </p:nvSpPr>
        <p:spPr>
          <a:xfrm>
            <a:off x="8823763" y="3502450"/>
            <a:ext cx="2584800" cy="1121100"/>
          </a:xfrm>
          <a:prstGeom prst="rect">
            <a:avLst/>
          </a:prstGeom>
          <a:noFill/>
          <a:ln>
            <a:noFill/>
          </a:ln>
        </p:spPr>
        <p:txBody>
          <a:bodyPr spcFirstLastPara="1" wrap="square" lIns="0" tIns="12700" rIns="0" bIns="0" anchor="t" anchorCtr="0">
            <a:spAutoFit/>
          </a:bodyPr>
          <a:lstStyle/>
          <a:p>
            <a:pPr marL="12700" marR="5080" lvl="0" indent="0" algn="r" rtl="0">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الإيقاع والنغمة</a:t>
            </a:r>
            <a:endParaRPr sz="1200">
              <a:solidFill>
                <a:srgbClr val="4B0550"/>
              </a:solidFill>
              <a:latin typeface="Optimistic Text"/>
              <a:ea typeface="Optimistic Text"/>
              <a:cs typeface="Optimistic Text"/>
              <a:sym typeface="Optimistic Text"/>
            </a:endParaRPr>
          </a:p>
          <a:p>
            <a:pPr marL="12700" marR="5080" lvl="0" indent="0" algn="r" rtl="0">
              <a:lnSpc>
                <a:spcPct val="100000"/>
              </a:lnSpc>
              <a:spcBef>
                <a:spcPts val="0"/>
              </a:spcBef>
              <a:spcAft>
                <a:spcPts val="0"/>
              </a:spcAft>
              <a:buNone/>
            </a:pPr>
            <a:endParaRPr sz="1200">
              <a:solidFill>
                <a:srgbClr val="4B0550"/>
              </a:solidFill>
              <a:latin typeface="Optimistic Text"/>
              <a:ea typeface="Optimistic Text"/>
              <a:cs typeface="Optimistic Text"/>
              <a:sym typeface="Optimistic Text"/>
            </a:endParaRPr>
          </a:p>
          <a:p>
            <a:pPr marL="12700" marR="5080" lvl="0" indent="0" algn="r" rtl="0">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أسلوب الصوت وكلمات الأغنية</a:t>
            </a:r>
            <a:endParaRPr sz="1200">
              <a:solidFill>
                <a:srgbClr val="4B0550"/>
              </a:solidFill>
              <a:latin typeface="Optimistic Text"/>
              <a:ea typeface="Optimistic Text"/>
              <a:cs typeface="Optimistic Text"/>
              <a:sym typeface="Optimistic Text"/>
            </a:endParaRPr>
          </a:p>
          <a:p>
            <a:pPr marL="12700" marR="5080" lvl="0" indent="0" algn="r" rtl="0">
              <a:lnSpc>
                <a:spcPct val="100000"/>
              </a:lnSpc>
              <a:spcBef>
                <a:spcPts val="0"/>
              </a:spcBef>
              <a:spcAft>
                <a:spcPts val="0"/>
              </a:spcAft>
              <a:buNone/>
            </a:pPr>
            <a:endParaRPr sz="1200">
              <a:solidFill>
                <a:srgbClr val="4B0550"/>
              </a:solidFill>
              <a:latin typeface="Optimistic Text"/>
              <a:ea typeface="Optimistic Text"/>
              <a:cs typeface="Optimistic Text"/>
              <a:sym typeface="Optimistic Text"/>
            </a:endParaRPr>
          </a:p>
          <a:p>
            <a:pPr marL="12700" marR="5080" lvl="0" indent="0" algn="r" rtl="0">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الروح الثقافية  ورواية القصص</a:t>
            </a:r>
            <a:endParaRPr sz="1200">
              <a:solidFill>
                <a:srgbClr val="4B0550"/>
              </a:solidFill>
              <a:latin typeface="Optimistic Text"/>
              <a:ea typeface="Optimistic Text"/>
              <a:cs typeface="Optimistic Text"/>
              <a:sym typeface="Optimistic Text"/>
            </a:endParaRPr>
          </a:p>
          <a:p>
            <a:pPr marL="12700" marR="5080" lvl="0" indent="0" algn="r" rtl="0">
              <a:lnSpc>
                <a:spcPct val="100000"/>
              </a:lnSpc>
              <a:spcBef>
                <a:spcPts val="0"/>
              </a:spcBef>
              <a:spcAft>
                <a:spcPts val="0"/>
              </a:spcAft>
              <a:buNone/>
            </a:pPr>
            <a:endParaRPr sz="1200">
              <a:solidFill>
                <a:srgbClr val="4B0550"/>
              </a:solidFill>
              <a:latin typeface="Optimistic Text"/>
              <a:ea typeface="Optimistic Text"/>
              <a:cs typeface="Optimistic Text"/>
              <a:sym typeface="Optimistic Text"/>
            </a:endParaRPr>
          </a:p>
        </p:txBody>
      </p:sp>
      <p:sp>
        <p:nvSpPr>
          <p:cNvPr id="817" name="Google Shape;817;p67"/>
          <p:cNvSpPr/>
          <p:nvPr/>
        </p:nvSpPr>
        <p:spPr>
          <a:xfrm>
            <a:off x="8312707" y="4928521"/>
            <a:ext cx="798600" cy="728700"/>
          </a:xfrm>
          <a:prstGeom prst="roundRect">
            <a:avLst>
              <a:gd name="adj" fmla="val 11529"/>
            </a:avLst>
          </a:prstGeom>
          <a:solidFill>
            <a:srgbClr val="F0EBF4"/>
          </a:solidFill>
          <a:ln>
            <a:noFill/>
          </a:ln>
        </p:spPr>
        <p:txBody>
          <a:bodyPr spcFirstLastPara="1" wrap="square" lIns="60950" tIns="60950" rIns="60950" bIns="60950" anchor="ctr" anchorCtr="0">
            <a:noAutofit/>
          </a:bodyPr>
          <a:lstStyle/>
          <a:p>
            <a:pPr marL="0" lvl="0" indent="0" algn="l" rtl="0">
              <a:spcBef>
                <a:spcPts val="0"/>
              </a:spcBef>
              <a:spcAft>
                <a:spcPts val="0"/>
              </a:spcAft>
              <a:buNone/>
            </a:pPr>
            <a:r>
              <a:rPr lang="en-US" sz="900"/>
              <a:t> </a:t>
            </a:r>
            <a:endParaRPr sz="900"/>
          </a:p>
          <a:p>
            <a:pPr marL="0" lvl="0" indent="0" algn="l" rtl="0">
              <a:spcBef>
                <a:spcPts val="0"/>
              </a:spcBef>
              <a:spcAft>
                <a:spcPts val="0"/>
              </a:spcAft>
              <a:buNone/>
            </a:pPr>
            <a:endParaRPr sz="900"/>
          </a:p>
        </p:txBody>
      </p:sp>
      <p:sp>
        <p:nvSpPr>
          <p:cNvPr id="818" name="Google Shape;818;p67"/>
          <p:cNvSpPr/>
          <p:nvPr/>
        </p:nvSpPr>
        <p:spPr>
          <a:xfrm>
            <a:off x="9277174" y="4928521"/>
            <a:ext cx="798600" cy="728700"/>
          </a:xfrm>
          <a:prstGeom prst="roundRect">
            <a:avLst>
              <a:gd name="adj" fmla="val 11529"/>
            </a:avLst>
          </a:prstGeom>
          <a:solidFill>
            <a:srgbClr val="F0EBF4"/>
          </a:solidFill>
          <a:ln>
            <a:noFill/>
          </a:ln>
        </p:spPr>
        <p:txBody>
          <a:bodyPr spcFirstLastPara="1" wrap="square" lIns="60950" tIns="60950" rIns="60950" bIns="60950" anchor="ctr" anchorCtr="0">
            <a:noAutofit/>
          </a:bodyPr>
          <a:lstStyle/>
          <a:p>
            <a:pPr marL="0" lvl="0" indent="0" algn="l" rtl="0">
              <a:spcBef>
                <a:spcPts val="0"/>
              </a:spcBef>
              <a:spcAft>
                <a:spcPts val="0"/>
              </a:spcAft>
              <a:buNone/>
            </a:pPr>
            <a:r>
              <a:rPr lang="en-US" sz="900"/>
              <a:t> </a:t>
            </a:r>
            <a:endParaRPr sz="900"/>
          </a:p>
          <a:p>
            <a:pPr marL="0" lvl="0" indent="0" algn="l" rtl="0">
              <a:spcBef>
                <a:spcPts val="0"/>
              </a:spcBef>
              <a:spcAft>
                <a:spcPts val="0"/>
              </a:spcAft>
              <a:buNone/>
            </a:pPr>
            <a:endParaRPr sz="900"/>
          </a:p>
        </p:txBody>
      </p:sp>
      <p:sp>
        <p:nvSpPr>
          <p:cNvPr id="819" name="Google Shape;819;p67"/>
          <p:cNvSpPr txBox="1"/>
          <p:nvPr/>
        </p:nvSpPr>
        <p:spPr>
          <a:xfrm>
            <a:off x="9712705" y="5079308"/>
            <a:ext cx="247500" cy="443100"/>
          </a:xfrm>
          <a:prstGeom prst="rect">
            <a:avLst/>
          </a:prstGeom>
          <a:noFill/>
          <a:ln>
            <a:noFill/>
          </a:ln>
        </p:spPr>
        <p:txBody>
          <a:bodyPr spcFirstLastPara="1" wrap="square" lIns="0" tIns="9925" rIns="0" bIns="0" anchor="t" anchorCtr="0">
            <a:spAutoFit/>
          </a:bodyPr>
          <a:lstStyle/>
          <a:p>
            <a:pPr marL="9924" lvl="0" indent="0" algn="l" rtl="0">
              <a:spcBef>
                <a:spcPts val="0"/>
              </a:spcBef>
              <a:spcAft>
                <a:spcPts val="0"/>
              </a:spcAft>
              <a:buNone/>
            </a:pPr>
            <a:r>
              <a:rPr lang="en-US" sz="2813" b="1">
                <a:solidFill>
                  <a:srgbClr val="4B0550"/>
                </a:solidFill>
                <a:latin typeface="Optimistic Display"/>
                <a:ea typeface="Optimistic Display"/>
                <a:cs typeface="Optimistic Display"/>
                <a:sym typeface="Optimistic Display"/>
              </a:rPr>
              <a:t>أ</a:t>
            </a:r>
            <a:endParaRPr sz="2813" b="1">
              <a:solidFill>
                <a:srgbClr val="4B0550"/>
              </a:solidFill>
              <a:latin typeface="Optimistic Display"/>
              <a:ea typeface="Optimistic Display"/>
              <a:cs typeface="Optimistic Display"/>
              <a:sym typeface="Optimistic Display"/>
            </a:endParaRPr>
          </a:p>
        </p:txBody>
      </p:sp>
      <p:sp>
        <p:nvSpPr>
          <p:cNvPr id="820" name="Google Shape;820;p67"/>
          <p:cNvSpPr txBox="1"/>
          <p:nvPr/>
        </p:nvSpPr>
        <p:spPr>
          <a:xfrm>
            <a:off x="8734078" y="5079308"/>
            <a:ext cx="248400" cy="443100"/>
          </a:xfrm>
          <a:prstGeom prst="rect">
            <a:avLst/>
          </a:prstGeom>
          <a:noFill/>
          <a:ln>
            <a:noFill/>
          </a:ln>
        </p:spPr>
        <p:txBody>
          <a:bodyPr spcFirstLastPara="1" wrap="square" lIns="0" tIns="9925" rIns="0" bIns="0" anchor="t" anchorCtr="0">
            <a:spAutoFit/>
          </a:bodyPr>
          <a:lstStyle/>
          <a:p>
            <a:pPr marL="9924" lvl="0" indent="0" algn="r" rtl="1">
              <a:spcBef>
                <a:spcPts val="0"/>
              </a:spcBef>
              <a:spcAft>
                <a:spcPts val="0"/>
              </a:spcAft>
              <a:buClr>
                <a:schemeClr val="dk1"/>
              </a:buClr>
              <a:buFont typeface="Arial"/>
              <a:buNone/>
            </a:pPr>
            <a:r>
              <a:rPr lang="en-US" sz="2813" b="1">
                <a:solidFill>
                  <a:srgbClr val="4B0550"/>
                </a:solidFill>
                <a:latin typeface="Optimistic Display"/>
                <a:ea typeface="Optimistic Display"/>
                <a:cs typeface="Optimistic Display"/>
                <a:sym typeface="Optimistic Display"/>
              </a:rPr>
              <a:t>ب</a:t>
            </a:r>
            <a:endParaRPr sz="2813" b="1">
              <a:solidFill>
                <a:srgbClr val="4B0550"/>
              </a:solidFill>
              <a:latin typeface="Optimistic Display"/>
              <a:ea typeface="Optimistic Display"/>
              <a:cs typeface="Optimistic Display"/>
              <a:sym typeface="Optimistic Display"/>
            </a:endParaRPr>
          </a:p>
        </p:txBody>
      </p:sp>
      <p:pic>
        <p:nvPicPr>
          <p:cNvPr id="821" name="Google Shape;821;p67" title="Left Hand.png"/>
          <p:cNvPicPr preferRelativeResize="0"/>
          <p:nvPr/>
        </p:nvPicPr>
        <p:blipFill>
          <a:blip r:embed="rId3">
            <a:alphaModFix/>
          </a:blip>
          <a:stretch>
            <a:fillRect/>
          </a:stretch>
        </p:blipFill>
        <p:spPr>
          <a:xfrm>
            <a:off x="9387082" y="5081444"/>
            <a:ext cx="247542" cy="438759"/>
          </a:xfrm>
          <a:prstGeom prst="rect">
            <a:avLst/>
          </a:prstGeom>
          <a:noFill/>
          <a:ln>
            <a:noFill/>
          </a:ln>
        </p:spPr>
      </p:pic>
      <p:pic>
        <p:nvPicPr>
          <p:cNvPr id="822" name="Google Shape;822;p67" title="Right Hand.png"/>
          <p:cNvPicPr preferRelativeResize="0"/>
          <p:nvPr/>
        </p:nvPicPr>
        <p:blipFill>
          <a:blip r:embed="rId4">
            <a:alphaModFix/>
          </a:blip>
          <a:stretch>
            <a:fillRect/>
          </a:stretch>
        </p:blipFill>
        <p:spPr>
          <a:xfrm>
            <a:off x="8460588" y="5079301"/>
            <a:ext cx="248481" cy="440423"/>
          </a:xfrm>
          <a:prstGeom prst="rect">
            <a:avLst/>
          </a:prstGeom>
          <a:noFill/>
          <a:ln>
            <a:noFill/>
          </a:ln>
        </p:spPr>
      </p:pic>
      <p:sp>
        <p:nvSpPr>
          <p:cNvPr id="823" name="Google Shape;823;p67"/>
          <p:cNvSpPr txBox="1"/>
          <p:nvPr/>
        </p:nvSpPr>
        <p:spPr>
          <a:xfrm>
            <a:off x="10571525" y="4932317"/>
            <a:ext cx="915000" cy="751800"/>
          </a:xfrm>
          <a:prstGeom prst="rect">
            <a:avLst/>
          </a:prstGeom>
          <a:noFill/>
          <a:ln>
            <a:noFill/>
          </a:ln>
        </p:spPr>
        <p:txBody>
          <a:bodyPr spcFirstLastPara="1" wrap="square" lIns="0" tIns="12700" rIns="0" bIns="0" anchor="t" anchorCtr="0">
            <a:spAutoFit/>
          </a:bodyPr>
          <a:lstStyle/>
          <a:p>
            <a:pPr marL="12700" marR="5080" lvl="0" indent="0" algn="r" rtl="0">
              <a:lnSpc>
                <a:spcPct val="100000"/>
              </a:lnSpc>
              <a:spcBef>
                <a:spcPts val="0"/>
              </a:spcBef>
              <a:spcAft>
                <a:spcPts val="0"/>
              </a:spcAft>
              <a:buNone/>
            </a:pPr>
            <a:r>
              <a:rPr lang="en-US" sz="1600" b="1">
                <a:solidFill>
                  <a:srgbClr val="4B0550"/>
                </a:solidFill>
                <a:latin typeface="Optimistic Text"/>
                <a:ea typeface="Optimistic Text"/>
                <a:cs typeface="Optimistic Text"/>
                <a:sym typeface="Optimistic Text"/>
              </a:rPr>
              <a:t>صوتوا باستخدام أيديكم</a:t>
            </a:r>
            <a:endParaRPr sz="1600" b="1">
              <a:solidFill>
                <a:srgbClr val="4B0550"/>
              </a:solidFill>
              <a:latin typeface="Optimistic Text"/>
              <a:ea typeface="Optimistic Text"/>
              <a:cs typeface="Optimistic Text"/>
              <a:sym typeface="Optimistic Text"/>
            </a:endParaRPr>
          </a:p>
        </p:txBody>
      </p:sp>
      <p:sp>
        <p:nvSpPr>
          <p:cNvPr id="824" name="Google Shape;824;p67"/>
          <p:cNvSpPr/>
          <p:nvPr/>
        </p:nvSpPr>
        <p:spPr>
          <a:xfrm>
            <a:off x="4238508" y="1438475"/>
            <a:ext cx="3599026" cy="4427703"/>
          </a:xfrm>
          <a:custGeom>
            <a:avLst/>
            <a:gdLst/>
            <a:ahLst/>
            <a:cxnLst/>
            <a:rect l="l" t="t" r="r" b="b"/>
            <a:pathLst>
              <a:path w="3102609" h="3816985" extrusionOk="0">
                <a:moveTo>
                  <a:pt x="3023819" y="0"/>
                </a:moveTo>
                <a:lnTo>
                  <a:pt x="78600" y="0"/>
                </a:lnTo>
                <a:lnTo>
                  <a:pt x="48006" y="6176"/>
                </a:lnTo>
                <a:lnTo>
                  <a:pt x="23021" y="23021"/>
                </a:lnTo>
                <a:lnTo>
                  <a:pt x="6176" y="48005"/>
                </a:lnTo>
                <a:lnTo>
                  <a:pt x="0" y="78600"/>
                </a:lnTo>
                <a:lnTo>
                  <a:pt x="0" y="3737762"/>
                </a:lnTo>
                <a:lnTo>
                  <a:pt x="6176" y="3768356"/>
                </a:lnTo>
                <a:lnTo>
                  <a:pt x="23021" y="3793340"/>
                </a:lnTo>
                <a:lnTo>
                  <a:pt x="48006" y="3810185"/>
                </a:lnTo>
                <a:lnTo>
                  <a:pt x="78600" y="3816362"/>
                </a:lnTo>
                <a:lnTo>
                  <a:pt x="3023819" y="3816362"/>
                </a:lnTo>
                <a:lnTo>
                  <a:pt x="3054413" y="3810185"/>
                </a:lnTo>
                <a:lnTo>
                  <a:pt x="3079397" y="3793340"/>
                </a:lnTo>
                <a:lnTo>
                  <a:pt x="3096242" y="3768356"/>
                </a:lnTo>
                <a:lnTo>
                  <a:pt x="3102419" y="3737762"/>
                </a:lnTo>
                <a:lnTo>
                  <a:pt x="3102419" y="78600"/>
                </a:lnTo>
                <a:lnTo>
                  <a:pt x="3096242" y="48005"/>
                </a:lnTo>
                <a:lnTo>
                  <a:pt x="3079397" y="23021"/>
                </a:lnTo>
                <a:lnTo>
                  <a:pt x="3054413" y="6176"/>
                </a:lnTo>
                <a:lnTo>
                  <a:pt x="3023819" y="0"/>
                </a:lnTo>
                <a:close/>
              </a:path>
            </a:pathLst>
          </a:custGeom>
          <a:solidFill>
            <a:srgbClr val="4B0550"/>
          </a:solidFill>
          <a:ln>
            <a:noFill/>
          </a:ln>
          <a:effectLst>
            <a:reflection stA="10000" endPos="20000" dist="63500" dir="5400000" fadeDir="5400012" sy="-100000" algn="bl" rotWithShape="0"/>
          </a:effectLst>
        </p:spPr>
        <p:txBody>
          <a:bodyPr spcFirstLastPara="1" wrap="square" lIns="0" tIns="0" rIns="0" bIns="0" anchor="t" anchorCtr="0">
            <a:noAutofit/>
          </a:bodyPr>
          <a:lstStyle/>
          <a:p>
            <a:pPr marL="0" lvl="0" indent="0" algn="l" rtl="0">
              <a:spcBef>
                <a:spcPts val="0"/>
              </a:spcBef>
              <a:spcAft>
                <a:spcPts val="0"/>
              </a:spcAft>
              <a:buNone/>
            </a:pPr>
            <a:endParaRPr sz="2100"/>
          </a:p>
        </p:txBody>
      </p:sp>
      <p:sp>
        <p:nvSpPr>
          <p:cNvPr id="825" name="Google Shape;825;p67"/>
          <p:cNvSpPr/>
          <p:nvPr/>
        </p:nvSpPr>
        <p:spPr>
          <a:xfrm>
            <a:off x="466966" y="1438475"/>
            <a:ext cx="3599026" cy="4427703"/>
          </a:xfrm>
          <a:custGeom>
            <a:avLst/>
            <a:gdLst/>
            <a:ahLst/>
            <a:cxnLst/>
            <a:rect l="l" t="t" r="r" b="b"/>
            <a:pathLst>
              <a:path w="3102609" h="3816985" extrusionOk="0">
                <a:moveTo>
                  <a:pt x="3023819" y="0"/>
                </a:moveTo>
                <a:lnTo>
                  <a:pt x="78600" y="0"/>
                </a:lnTo>
                <a:lnTo>
                  <a:pt x="48006" y="6176"/>
                </a:lnTo>
                <a:lnTo>
                  <a:pt x="23021" y="23021"/>
                </a:lnTo>
                <a:lnTo>
                  <a:pt x="6176" y="48005"/>
                </a:lnTo>
                <a:lnTo>
                  <a:pt x="0" y="78600"/>
                </a:lnTo>
                <a:lnTo>
                  <a:pt x="0" y="3737762"/>
                </a:lnTo>
                <a:lnTo>
                  <a:pt x="6176" y="3768356"/>
                </a:lnTo>
                <a:lnTo>
                  <a:pt x="23021" y="3793340"/>
                </a:lnTo>
                <a:lnTo>
                  <a:pt x="48006" y="3810185"/>
                </a:lnTo>
                <a:lnTo>
                  <a:pt x="78600" y="3816362"/>
                </a:lnTo>
                <a:lnTo>
                  <a:pt x="3023819" y="3816362"/>
                </a:lnTo>
                <a:lnTo>
                  <a:pt x="3054413" y="3810185"/>
                </a:lnTo>
                <a:lnTo>
                  <a:pt x="3079397" y="3793340"/>
                </a:lnTo>
                <a:lnTo>
                  <a:pt x="3096242" y="3768356"/>
                </a:lnTo>
                <a:lnTo>
                  <a:pt x="3102419" y="3737762"/>
                </a:lnTo>
                <a:lnTo>
                  <a:pt x="3102419" y="78600"/>
                </a:lnTo>
                <a:lnTo>
                  <a:pt x="3096242" y="48005"/>
                </a:lnTo>
                <a:lnTo>
                  <a:pt x="3079397" y="23021"/>
                </a:lnTo>
                <a:lnTo>
                  <a:pt x="3054413" y="6176"/>
                </a:lnTo>
                <a:lnTo>
                  <a:pt x="3023819" y="0"/>
                </a:lnTo>
                <a:close/>
              </a:path>
            </a:pathLst>
          </a:custGeom>
          <a:solidFill>
            <a:srgbClr val="733279"/>
          </a:solidFill>
          <a:ln>
            <a:noFill/>
          </a:ln>
          <a:effectLst>
            <a:reflection stA="10000" endPos="20000" dist="63500" dir="5400000" fadeDir="5400012" sy="-100000" algn="bl" rotWithShape="0"/>
          </a:effectLst>
        </p:spPr>
        <p:txBody>
          <a:bodyPr spcFirstLastPara="1" wrap="square" lIns="0" tIns="0" rIns="0" bIns="0" anchor="t" anchorCtr="0">
            <a:noAutofit/>
          </a:bodyPr>
          <a:lstStyle/>
          <a:p>
            <a:pPr marL="0" lvl="0" indent="0" algn="l" rtl="0">
              <a:spcBef>
                <a:spcPts val="0"/>
              </a:spcBef>
              <a:spcAft>
                <a:spcPts val="0"/>
              </a:spcAft>
              <a:buNone/>
            </a:pPr>
            <a:endParaRPr sz="2100"/>
          </a:p>
        </p:txBody>
      </p:sp>
      <p:sp>
        <p:nvSpPr>
          <p:cNvPr id="826" name="Google Shape;826;p67"/>
          <p:cNvSpPr/>
          <p:nvPr/>
        </p:nvSpPr>
        <p:spPr>
          <a:xfrm>
            <a:off x="696901" y="1655744"/>
            <a:ext cx="3159300" cy="586500"/>
          </a:xfrm>
          <a:prstGeom prst="roundRect">
            <a:avLst>
              <a:gd name="adj" fmla="val 16667"/>
            </a:avLst>
          </a:prstGeom>
          <a:solidFill>
            <a:srgbClr val="EFEBF4"/>
          </a:solidFill>
          <a:ln>
            <a:noFill/>
          </a:ln>
        </p:spPr>
        <p:txBody>
          <a:bodyPr spcFirstLastPara="1" wrap="square" lIns="106075" tIns="106075" rIns="106075" bIns="106075" anchor="ctr" anchorCtr="0">
            <a:noAutofit/>
          </a:bodyPr>
          <a:lstStyle/>
          <a:p>
            <a:pPr marL="0" lvl="0" indent="0" algn="ctr" rtl="0">
              <a:spcBef>
                <a:spcPts val="0"/>
              </a:spcBef>
              <a:spcAft>
                <a:spcPts val="0"/>
              </a:spcAft>
              <a:buNone/>
            </a:pPr>
            <a:endParaRPr sz="1600"/>
          </a:p>
        </p:txBody>
      </p:sp>
      <p:sp>
        <p:nvSpPr>
          <p:cNvPr id="827" name="Google Shape;827;p67"/>
          <p:cNvSpPr txBox="1"/>
          <p:nvPr/>
        </p:nvSpPr>
        <p:spPr>
          <a:xfrm>
            <a:off x="856585" y="1806102"/>
            <a:ext cx="2820300" cy="285900"/>
          </a:xfrm>
          <a:prstGeom prst="rect">
            <a:avLst/>
          </a:prstGeom>
          <a:noFill/>
          <a:ln>
            <a:noFill/>
          </a:ln>
        </p:spPr>
        <p:txBody>
          <a:bodyPr spcFirstLastPara="1" wrap="square" lIns="0" tIns="0" rIns="0" bIns="0" anchor="ctr" anchorCtr="0">
            <a:noAutofit/>
          </a:bodyPr>
          <a:lstStyle/>
          <a:p>
            <a:pPr marL="12700" lvl="0" indent="0" algn="ctr" rtl="0">
              <a:lnSpc>
                <a:spcPct val="100000"/>
              </a:lnSpc>
              <a:spcBef>
                <a:spcPts val="0"/>
              </a:spcBef>
              <a:spcAft>
                <a:spcPts val="0"/>
              </a:spcAft>
              <a:buNone/>
            </a:pPr>
            <a:r>
              <a:rPr lang="en-US" sz="1900" b="1">
                <a:solidFill>
                  <a:srgbClr val="4B0550"/>
                </a:solidFill>
                <a:latin typeface="Optimistic Text"/>
                <a:ea typeface="Optimistic Text"/>
                <a:cs typeface="Optimistic Text"/>
                <a:sym typeface="Optimistic Text"/>
              </a:rPr>
              <a:t>المقطع ب </a:t>
            </a:r>
            <a:endParaRPr sz="1900" b="1">
              <a:solidFill>
                <a:srgbClr val="4B0550"/>
              </a:solidFill>
              <a:latin typeface="Optimistic Text"/>
              <a:ea typeface="Optimistic Text"/>
              <a:cs typeface="Optimistic Text"/>
              <a:sym typeface="Optimistic Text"/>
            </a:endParaRPr>
          </a:p>
        </p:txBody>
      </p:sp>
      <p:sp>
        <p:nvSpPr>
          <p:cNvPr id="828" name="Google Shape;828;p67"/>
          <p:cNvSpPr/>
          <p:nvPr/>
        </p:nvSpPr>
        <p:spPr>
          <a:xfrm>
            <a:off x="4458669" y="1655744"/>
            <a:ext cx="3159300" cy="586500"/>
          </a:xfrm>
          <a:prstGeom prst="roundRect">
            <a:avLst>
              <a:gd name="adj" fmla="val 16667"/>
            </a:avLst>
          </a:prstGeom>
          <a:solidFill>
            <a:srgbClr val="EFEBF4"/>
          </a:solidFill>
          <a:ln>
            <a:noFill/>
          </a:ln>
        </p:spPr>
        <p:txBody>
          <a:bodyPr spcFirstLastPara="1" wrap="square" lIns="106075" tIns="106075" rIns="106075" bIns="106075" anchor="ctr" anchorCtr="0">
            <a:noAutofit/>
          </a:bodyPr>
          <a:lstStyle/>
          <a:p>
            <a:pPr marL="0" lvl="0" indent="0" algn="ctr" rtl="0">
              <a:spcBef>
                <a:spcPts val="0"/>
              </a:spcBef>
              <a:spcAft>
                <a:spcPts val="0"/>
              </a:spcAft>
              <a:buNone/>
            </a:pPr>
            <a:endParaRPr sz="1600"/>
          </a:p>
        </p:txBody>
      </p:sp>
      <p:sp>
        <p:nvSpPr>
          <p:cNvPr id="829" name="Google Shape;829;p67"/>
          <p:cNvSpPr txBox="1"/>
          <p:nvPr/>
        </p:nvSpPr>
        <p:spPr>
          <a:xfrm>
            <a:off x="4618354" y="1806102"/>
            <a:ext cx="2820300" cy="285900"/>
          </a:xfrm>
          <a:prstGeom prst="rect">
            <a:avLst/>
          </a:prstGeom>
          <a:noFill/>
          <a:ln>
            <a:noFill/>
          </a:ln>
        </p:spPr>
        <p:txBody>
          <a:bodyPr spcFirstLastPara="1" wrap="square" lIns="0" tIns="0" rIns="0" bIns="0" anchor="ctr" anchorCtr="0">
            <a:noAutofit/>
          </a:bodyPr>
          <a:lstStyle/>
          <a:p>
            <a:pPr marL="12700" lvl="0" indent="0" algn="ctr" rtl="0">
              <a:lnSpc>
                <a:spcPct val="100000"/>
              </a:lnSpc>
              <a:spcBef>
                <a:spcPts val="0"/>
              </a:spcBef>
              <a:spcAft>
                <a:spcPts val="0"/>
              </a:spcAft>
              <a:buNone/>
            </a:pPr>
            <a:r>
              <a:rPr lang="en-US" sz="1900" b="1" dirty="0" err="1">
                <a:solidFill>
                  <a:srgbClr val="4B0550"/>
                </a:solidFill>
                <a:latin typeface="Optimistic Text"/>
                <a:ea typeface="Optimistic Text"/>
                <a:cs typeface="Optimistic Text"/>
                <a:sym typeface="Optimistic Text"/>
              </a:rPr>
              <a:t>المقطع</a:t>
            </a:r>
            <a:r>
              <a:rPr lang="en-US" sz="1900" b="1" dirty="0">
                <a:solidFill>
                  <a:srgbClr val="4B0550"/>
                </a:solidFill>
                <a:latin typeface="Optimistic Text"/>
                <a:ea typeface="Optimistic Text"/>
                <a:cs typeface="Optimistic Text"/>
                <a:sym typeface="Optimistic Text"/>
              </a:rPr>
              <a:t> </a:t>
            </a:r>
            <a:r>
              <a:rPr lang="en-US" sz="1900" b="1" dirty="0" err="1">
                <a:solidFill>
                  <a:srgbClr val="4B0550"/>
                </a:solidFill>
                <a:latin typeface="Optimistic Text"/>
                <a:ea typeface="Optimistic Text"/>
                <a:cs typeface="Optimistic Text"/>
                <a:sym typeface="Optimistic Text"/>
              </a:rPr>
              <a:t>أ</a:t>
            </a:r>
            <a:endParaRPr sz="1900" b="1" dirty="0">
              <a:solidFill>
                <a:srgbClr val="4B0550"/>
              </a:solidFill>
              <a:latin typeface="Optimistic Text"/>
              <a:ea typeface="Optimistic Text"/>
              <a:cs typeface="Optimistic Text"/>
              <a:sym typeface="Optimistic Text"/>
            </a:endParaRPr>
          </a:p>
        </p:txBody>
      </p:sp>
      <p:pic>
        <p:nvPicPr>
          <p:cNvPr id="830" name="Google Shape;830;p67" title="نور الأمل.mp3">
            <a:hlinkClick r:id="rId5"/>
          </p:cNvPr>
          <p:cNvPicPr preferRelativeResize="0"/>
          <p:nvPr/>
        </p:nvPicPr>
        <p:blipFill>
          <a:blip r:embed="rId6">
            <a:alphaModFix/>
          </a:blip>
          <a:stretch>
            <a:fillRect/>
          </a:stretch>
        </p:blipFill>
        <p:spPr>
          <a:xfrm>
            <a:off x="1559812" y="2939412"/>
            <a:ext cx="1426575" cy="1425600"/>
          </a:xfrm>
          <a:prstGeom prst="rect">
            <a:avLst/>
          </a:prstGeom>
          <a:noFill/>
          <a:ln>
            <a:noFill/>
          </a:ln>
        </p:spPr>
      </p:pic>
      <p:pic>
        <p:nvPicPr>
          <p:cNvPr id="831" name="Google Shape;831;p67" title="DJ Mubarak - Arabic.mp3">
            <a:hlinkClick r:id="rId7"/>
          </p:cNvPr>
          <p:cNvPicPr preferRelativeResize="0"/>
          <p:nvPr/>
        </p:nvPicPr>
        <p:blipFill>
          <a:blip r:embed="rId8">
            <a:alphaModFix/>
          </a:blip>
          <a:stretch>
            <a:fillRect/>
          </a:stretch>
        </p:blipFill>
        <p:spPr>
          <a:xfrm>
            <a:off x="5324725" y="2939439"/>
            <a:ext cx="1426575" cy="1426546"/>
          </a:xfrm>
          <a:prstGeom prst="rect">
            <a:avLst/>
          </a:prstGeom>
          <a:noFill/>
          <a:ln>
            <a:noFill/>
          </a:ln>
        </p:spPr>
      </p:pic>
      <p:sp>
        <p:nvSpPr>
          <p:cNvPr id="832" name="Google Shape;832;p67"/>
          <p:cNvSpPr txBox="1">
            <a:spLocks noGrp="1"/>
          </p:cNvSpPr>
          <p:nvPr>
            <p:ph type="title"/>
          </p:nvPr>
        </p:nvSpPr>
        <p:spPr>
          <a:xfrm>
            <a:off x="7438650" y="375425"/>
            <a:ext cx="4278000" cy="1617300"/>
          </a:xfrm>
          <a:prstGeom prst="rect">
            <a:avLst/>
          </a:prstGeom>
          <a:noFill/>
          <a:ln>
            <a:noFill/>
          </a:ln>
        </p:spPr>
        <p:txBody>
          <a:bodyPr spcFirstLastPara="1" wrap="square" lIns="0" tIns="130175" rIns="0" bIns="0" anchor="t" anchorCtr="0">
            <a:spAutoFit/>
          </a:bodyPr>
          <a:lstStyle/>
          <a:p>
            <a:pPr marL="12700" marR="5080" lvl="0" indent="0" algn="r" rtl="0">
              <a:lnSpc>
                <a:spcPct val="100833"/>
              </a:lnSpc>
              <a:spcBef>
                <a:spcPts val="0"/>
              </a:spcBef>
              <a:spcAft>
                <a:spcPts val="0"/>
              </a:spcAft>
              <a:buNone/>
            </a:pPr>
            <a:r>
              <a:rPr lang="en-US" sz="3200" b="1">
                <a:solidFill>
                  <a:srgbClr val="4B0550"/>
                </a:solidFill>
                <a:latin typeface="Optimistic Display"/>
                <a:ea typeface="Optimistic Display"/>
                <a:cs typeface="Optimistic Display"/>
                <a:sym typeface="Optimistic Display"/>
              </a:rPr>
              <a:t>تحدّي محقق الذكاء الاصطناعي – نسخة الموسيقى</a:t>
            </a:r>
            <a:endParaRPr sz="3200" b="1">
              <a:solidFill>
                <a:srgbClr val="4B0550"/>
              </a:solidFill>
              <a:latin typeface="Optimistic Display"/>
              <a:ea typeface="Optimistic Display"/>
              <a:cs typeface="Optimistic Display"/>
              <a:sym typeface="Optimistic Display"/>
            </a:endParaRPr>
          </a:p>
        </p:txBody>
      </p:sp>
      <p:sp>
        <p:nvSpPr>
          <p:cNvPr id="833" name="Google Shape;833;p67"/>
          <p:cNvSpPr txBox="1"/>
          <p:nvPr/>
        </p:nvSpPr>
        <p:spPr>
          <a:xfrm>
            <a:off x="8343400" y="2090025"/>
            <a:ext cx="3373200" cy="843900"/>
          </a:xfrm>
          <a:prstGeom prst="rect">
            <a:avLst/>
          </a:prstGeom>
          <a:noFill/>
          <a:ln>
            <a:noFill/>
          </a:ln>
        </p:spPr>
        <p:txBody>
          <a:bodyPr spcFirstLastPara="1" wrap="square" lIns="0" tIns="12700" rIns="0" bIns="0" anchor="t" anchorCtr="0">
            <a:spAutoFit/>
          </a:bodyPr>
          <a:lstStyle/>
          <a:p>
            <a:pPr marL="12700" marR="5080" lvl="0" indent="0" algn="r" rtl="1">
              <a:spcBef>
                <a:spcPts val="0"/>
              </a:spcBef>
              <a:spcAft>
                <a:spcPts val="0"/>
              </a:spcAft>
              <a:buNone/>
            </a:pPr>
            <a:r>
              <a:rPr lang="en-US" sz="1800">
                <a:solidFill>
                  <a:srgbClr val="4B0550"/>
                </a:solidFill>
                <a:latin typeface="Optimistic Text"/>
                <a:ea typeface="Optimistic Text"/>
                <a:cs typeface="Optimistic Text"/>
                <a:sym typeface="Optimistic Text"/>
              </a:rPr>
              <a:t>إحداهما حقيقية، والأخرى من صنع الذكاء الاصطناعي. هل يمكنك تحديد أيها حقيقية وأيها مزيفة؟</a:t>
            </a:r>
            <a:endParaRPr sz="1800">
              <a:solidFill>
                <a:srgbClr val="4B0550"/>
              </a:solidFill>
              <a:latin typeface="Optimistic Text"/>
              <a:ea typeface="Optimistic Text"/>
              <a:cs typeface="Optimistic Text"/>
              <a:sym typeface="Optimistic Text"/>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837"/>
        <p:cNvGrpSpPr/>
        <p:nvPr/>
      </p:nvGrpSpPr>
      <p:grpSpPr>
        <a:xfrm>
          <a:off x="0" y="0"/>
          <a:ext cx="0" cy="0"/>
          <a:chOff x="0" y="0"/>
          <a:chExt cx="0" cy="0"/>
        </a:xfrm>
      </p:grpSpPr>
      <p:sp>
        <p:nvSpPr>
          <p:cNvPr id="838" name="Google Shape;838;p68"/>
          <p:cNvSpPr/>
          <p:nvPr/>
        </p:nvSpPr>
        <p:spPr>
          <a:xfrm>
            <a:off x="8160547" y="4839549"/>
            <a:ext cx="3541500" cy="1026900"/>
          </a:xfrm>
          <a:prstGeom prst="roundRect">
            <a:avLst>
              <a:gd name="adj" fmla="val 11529"/>
            </a:avLst>
          </a:prstGeom>
          <a:solidFill>
            <a:srgbClr val="D8C8E1"/>
          </a:solidFill>
          <a:ln>
            <a:noFill/>
          </a:ln>
        </p:spPr>
        <p:txBody>
          <a:bodyPr spcFirstLastPara="1" wrap="square" lIns="60950" tIns="60950" rIns="60950" bIns="60950" anchor="ctr" anchorCtr="0">
            <a:noAutofit/>
          </a:bodyPr>
          <a:lstStyle/>
          <a:p>
            <a:pPr marL="0" lvl="0" indent="0" algn="l" rtl="0">
              <a:spcBef>
                <a:spcPts val="0"/>
              </a:spcBef>
              <a:spcAft>
                <a:spcPts val="0"/>
              </a:spcAft>
              <a:buNone/>
            </a:pPr>
            <a:r>
              <a:rPr lang="en-US" sz="900"/>
              <a:t> </a:t>
            </a:r>
            <a:endParaRPr sz="900"/>
          </a:p>
          <a:p>
            <a:pPr marL="0" lvl="0" indent="0" algn="l" rtl="0">
              <a:spcBef>
                <a:spcPts val="0"/>
              </a:spcBef>
              <a:spcAft>
                <a:spcPts val="0"/>
              </a:spcAft>
              <a:buNone/>
            </a:pPr>
            <a:endParaRPr sz="900"/>
          </a:p>
        </p:txBody>
      </p:sp>
      <p:sp>
        <p:nvSpPr>
          <p:cNvPr id="839" name="Google Shape;839;p68"/>
          <p:cNvSpPr/>
          <p:nvPr/>
        </p:nvSpPr>
        <p:spPr>
          <a:xfrm>
            <a:off x="8102607" y="4780021"/>
            <a:ext cx="3541500" cy="1026900"/>
          </a:xfrm>
          <a:prstGeom prst="roundRect">
            <a:avLst>
              <a:gd name="adj" fmla="val 11529"/>
            </a:avLst>
          </a:prstGeom>
          <a:solidFill>
            <a:schemeClr val="lt2"/>
          </a:solidFill>
          <a:ln>
            <a:noFill/>
          </a:ln>
        </p:spPr>
        <p:txBody>
          <a:bodyPr spcFirstLastPara="1" wrap="square" lIns="60950" tIns="60950" rIns="60950" bIns="60950" anchor="ctr" anchorCtr="0">
            <a:noAutofit/>
          </a:bodyPr>
          <a:lstStyle/>
          <a:p>
            <a:pPr marL="0" lvl="0" indent="0" algn="l" rtl="0">
              <a:spcBef>
                <a:spcPts val="0"/>
              </a:spcBef>
              <a:spcAft>
                <a:spcPts val="0"/>
              </a:spcAft>
              <a:buNone/>
            </a:pPr>
            <a:r>
              <a:rPr lang="en-US" sz="900"/>
              <a:t> </a:t>
            </a:r>
            <a:endParaRPr sz="900"/>
          </a:p>
          <a:p>
            <a:pPr marL="0" lvl="0" indent="0" algn="l" rtl="0">
              <a:spcBef>
                <a:spcPts val="0"/>
              </a:spcBef>
              <a:spcAft>
                <a:spcPts val="0"/>
              </a:spcAft>
              <a:buNone/>
            </a:pPr>
            <a:endParaRPr sz="900"/>
          </a:p>
        </p:txBody>
      </p:sp>
      <p:grpSp>
        <p:nvGrpSpPr>
          <p:cNvPr id="840" name="Google Shape;840;p68"/>
          <p:cNvGrpSpPr/>
          <p:nvPr/>
        </p:nvGrpSpPr>
        <p:grpSpPr>
          <a:xfrm rot="10800000">
            <a:off x="11600122" y="3555919"/>
            <a:ext cx="119226" cy="106045"/>
            <a:chOff x="610797" y="3458434"/>
            <a:chExt cx="119226" cy="106045"/>
          </a:xfrm>
        </p:grpSpPr>
        <p:sp>
          <p:nvSpPr>
            <p:cNvPr id="841" name="Google Shape;841;p68"/>
            <p:cNvSpPr/>
            <p:nvPr/>
          </p:nvSpPr>
          <p:spPr>
            <a:xfrm>
              <a:off x="610797" y="3511185"/>
              <a:ext cx="118745" cy="0"/>
            </a:xfrm>
            <a:custGeom>
              <a:avLst/>
              <a:gdLst/>
              <a:ahLst/>
              <a:cxnLst/>
              <a:rect l="l" t="t" r="r" b="b"/>
              <a:pathLst>
                <a:path w="118745" h="120000" extrusionOk="0">
                  <a:moveTo>
                    <a:pt x="0" y="0"/>
                  </a:moveTo>
                  <a:lnTo>
                    <a:pt x="118643" y="0"/>
                  </a:lnTo>
                </a:path>
              </a:pathLst>
            </a:custGeom>
            <a:noFill/>
            <a:ln w="9525"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0">
                <a:spcBef>
                  <a:spcPts val="0"/>
                </a:spcBef>
                <a:spcAft>
                  <a:spcPts val="0"/>
                </a:spcAft>
                <a:buNone/>
              </a:pPr>
              <a:endParaRPr sz="1800"/>
            </a:p>
          </p:txBody>
        </p:sp>
        <p:sp>
          <p:nvSpPr>
            <p:cNvPr id="842" name="Google Shape;842;p68"/>
            <p:cNvSpPr/>
            <p:nvPr/>
          </p:nvSpPr>
          <p:spPr>
            <a:xfrm>
              <a:off x="676683" y="3458434"/>
              <a:ext cx="53340" cy="106045"/>
            </a:xfrm>
            <a:custGeom>
              <a:avLst/>
              <a:gdLst/>
              <a:ahLst/>
              <a:cxnLst/>
              <a:rect l="l" t="t" r="r" b="b"/>
              <a:pathLst>
                <a:path w="53340" h="106045" extrusionOk="0">
                  <a:moveTo>
                    <a:pt x="0" y="0"/>
                  </a:moveTo>
                  <a:lnTo>
                    <a:pt x="52755" y="52755"/>
                  </a:lnTo>
                  <a:lnTo>
                    <a:pt x="0" y="105498"/>
                  </a:lnTo>
                </a:path>
              </a:pathLst>
            </a:custGeom>
            <a:noFill/>
            <a:ln w="9525"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0">
                <a:spcBef>
                  <a:spcPts val="0"/>
                </a:spcBef>
                <a:spcAft>
                  <a:spcPts val="0"/>
                </a:spcAft>
                <a:buNone/>
              </a:pPr>
              <a:endParaRPr sz="1800"/>
            </a:p>
          </p:txBody>
        </p:sp>
      </p:grpSp>
      <p:sp>
        <p:nvSpPr>
          <p:cNvPr id="843" name="Google Shape;843;p68"/>
          <p:cNvSpPr txBox="1"/>
          <p:nvPr/>
        </p:nvSpPr>
        <p:spPr>
          <a:xfrm>
            <a:off x="9712706" y="3061925"/>
            <a:ext cx="2012400" cy="197400"/>
          </a:xfrm>
          <a:prstGeom prst="rect">
            <a:avLst/>
          </a:prstGeom>
          <a:noFill/>
          <a:ln>
            <a:noFill/>
          </a:ln>
        </p:spPr>
        <p:txBody>
          <a:bodyPr spcFirstLastPara="1" wrap="square" lIns="0" tIns="12700" rIns="0" bIns="0" anchor="t" anchorCtr="0">
            <a:spAutoFit/>
          </a:bodyPr>
          <a:lstStyle/>
          <a:p>
            <a:pPr marL="12700" marR="5080" lvl="0" indent="0" algn="r" rtl="0">
              <a:lnSpc>
                <a:spcPct val="100000"/>
              </a:lnSpc>
              <a:spcBef>
                <a:spcPts val="0"/>
              </a:spcBef>
              <a:spcAft>
                <a:spcPts val="0"/>
              </a:spcAft>
              <a:buNone/>
            </a:pPr>
            <a:r>
              <a:rPr lang="en-US" sz="1200" b="1">
                <a:solidFill>
                  <a:srgbClr val="4B0550"/>
                </a:solidFill>
                <a:latin typeface="Optimistic Text"/>
                <a:ea typeface="Optimistic Text"/>
                <a:cs typeface="Optimistic Text"/>
                <a:sym typeface="Optimistic Text"/>
              </a:rPr>
              <a:t>ابحث عن هذه الأدلة</a:t>
            </a:r>
            <a:endParaRPr sz="1200" b="1">
              <a:solidFill>
                <a:srgbClr val="4B0550"/>
              </a:solidFill>
              <a:latin typeface="Optimistic Text"/>
              <a:ea typeface="Optimistic Text"/>
              <a:cs typeface="Optimistic Text"/>
              <a:sym typeface="Optimistic Text"/>
            </a:endParaRPr>
          </a:p>
        </p:txBody>
      </p:sp>
      <p:grpSp>
        <p:nvGrpSpPr>
          <p:cNvPr id="844" name="Google Shape;844;p68"/>
          <p:cNvGrpSpPr/>
          <p:nvPr/>
        </p:nvGrpSpPr>
        <p:grpSpPr>
          <a:xfrm rot="10800000">
            <a:off x="11600122" y="3917580"/>
            <a:ext cx="119226" cy="106045"/>
            <a:chOff x="610797" y="3458434"/>
            <a:chExt cx="119226" cy="106045"/>
          </a:xfrm>
        </p:grpSpPr>
        <p:sp>
          <p:nvSpPr>
            <p:cNvPr id="845" name="Google Shape;845;p68"/>
            <p:cNvSpPr/>
            <p:nvPr/>
          </p:nvSpPr>
          <p:spPr>
            <a:xfrm>
              <a:off x="610797" y="3511185"/>
              <a:ext cx="118745" cy="0"/>
            </a:xfrm>
            <a:custGeom>
              <a:avLst/>
              <a:gdLst/>
              <a:ahLst/>
              <a:cxnLst/>
              <a:rect l="l" t="t" r="r" b="b"/>
              <a:pathLst>
                <a:path w="118745" h="120000" extrusionOk="0">
                  <a:moveTo>
                    <a:pt x="0" y="0"/>
                  </a:moveTo>
                  <a:lnTo>
                    <a:pt x="118643" y="0"/>
                  </a:lnTo>
                </a:path>
              </a:pathLst>
            </a:custGeom>
            <a:noFill/>
            <a:ln w="9525"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0">
                <a:spcBef>
                  <a:spcPts val="0"/>
                </a:spcBef>
                <a:spcAft>
                  <a:spcPts val="0"/>
                </a:spcAft>
                <a:buNone/>
              </a:pPr>
              <a:endParaRPr sz="1800"/>
            </a:p>
          </p:txBody>
        </p:sp>
        <p:sp>
          <p:nvSpPr>
            <p:cNvPr id="846" name="Google Shape;846;p68"/>
            <p:cNvSpPr/>
            <p:nvPr/>
          </p:nvSpPr>
          <p:spPr>
            <a:xfrm>
              <a:off x="676683" y="3458434"/>
              <a:ext cx="53340" cy="106045"/>
            </a:xfrm>
            <a:custGeom>
              <a:avLst/>
              <a:gdLst/>
              <a:ahLst/>
              <a:cxnLst/>
              <a:rect l="l" t="t" r="r" b="b"/>
              <a:pathLst>
                <a:path w="53340" h="106045" extrusionOk="0">
                  <a:moveTo>
                    <a:pt x="0" y="0"/>
                  </a:moveTo>
                  <a:lnTo>
                    <a:pt x="52755" y="52755"/>
                  </a:lnTo>
                  <a:lnTo>
                    <a:pt x="0" y="105498"/>
                  </a:lnTo>
                </a:path>
              </a:pathLst>
            </a:custGeom>
            <a:noFill/>
            <a:ln w="9525"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0">
                <a:spcBef>
                  <a:spcPts val="0"/>
                </a:spcBef>
                <a:spcAft>
                  <a:spcPts val="0"/>
                </a:spcAft>
                <a:buNone/>
              </a:pPr>
              <a:endParaRPr sz="1800"/>
            </a:p>
          </p:txBody>
        </p:sp>
      </p:grpSp>
      <p:grpSp>
        <p:nvGrpSpPr>
          <p:cNvPr id="847" name="Google Shape;847;p68"/>
          <p:cNvGrpSpPr/>
          <p:nvPr/>
        </p:nvGrpSpPr>
        <p:grpSpPr>
          <a:xfrm rot="10800000">
            <a:off x="11600122" y="4283980"/>
            <a:ext cx="119226" cy="106045"/>
            <a:chOff x="610797" y="3458434"/>
            <a:chExt cx="119226" cy="106045"/>
          </a:xfrm>
        </p:grpSpPr>
        <p:sp>
          <p:nvSpPr>
            <p:cNvPr id="848" name="Google Shape;848;p68"/>
            <p:cNvSpPr/>
            <p:nvPr/>
          </p:nvSpPr>
          <p:spPr>
            <a:xfrm>
              <a:off x="610797" y="3511185"/>
              <a:ext cx="118745" cy="0"/>
            </a:xfrm>
            <a:custGeom>
              <a:avLst/>
              <a:gdLst/>
              <a:ahLst/>
              <a:cxnLst/>
              <a:rect l="l" t="t" r="r" b="b"/>
              <a:pathLst>
                <a:path w="118745" h="120000" extrusionOk="0">
                  <a:moveTo>
                    <a:pt x="0" y="0"/>
                  </a:moveTo>
                  <a:lnTo>
                    <a:pt x="118643" y="0"/>
                  </a:lnTo>
                </a:path>
              </a:pathLst>
            </a:custGeom>
            <a:noFill/>
            <a:ln w="9525"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0">
                <a:spcBef>
                  <a:spcPts val="0"/>
                </a:spcBef>
                <a:spcAft>
                  <a:spcPts val="0"/>
                </a:spcAft>
                <a:buNone/>
              </a:pPr>
              <a:endParaRPr sz="1800"/>
            </a:p>
          </p:txBody>
        </p:sp>
        <p:sp>
          <p:nvSpPr>
            <p:cNvPr id="849" name="Google Shape;849;p68"/>
            <p:cNvSpPr/>
            <p:nvPr/>
          </p:nvSpPr>
          <p:spPr>
            <a:xfrm>
              <a:off x="676683" y="3458434"/>
              <a:ext cx="53340" cy="106045"/>
            </a:xfrm>
            <a:custGeom>
              <a:avLst/>
              <a:gdLst/>
              <a:ahLst/>
              <a:cxnLst/>
              <a:rect l="l" t="t" r="r" b="b"/>
              <a:pathLst>
                <a:path w="53340" h="106045" extrusionOk="0">
                  <a:moveTo>
                    <a:pt x="0" y="0"/>
                  </a:moveTo>
                  <a:lnTo>
                    <a:pt x="52755" y="52755"/>
                  </a:lnTo>
                  <a:lnTo>
                    <a:pt x="0" y="105498"/>
                  </a:lnTo>
                </a:path>
              </a:pathLst>
            </a:custGeom>
            <a:noFill/>
            <a:ln w="9525"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0">
                <a:spcBef>
                  <a:spcPts val="0"/>
                </a:spcBef>
                <a:spcAft>
                  <a:spcPts val="0"/>
                </a:spcAft>
                <a:buNone/>
              </a:pPr>
              <a:endParaRPr sz="1800"/>
            </a:p>
          </p:txBody>
        </p:sp>
      </p:grpSp>
      <p:sp>
        <p:nvSpPr>
          <p:cNvPr id="850" name="Google Shape;850;p68"/>
          <p:cNvSpPr txBox="1"/>
          <p:nvPr/>
        </p:nvSpPr>
        <p:spPr>
          <a:xfrm>
            <a:off x="8823763" y="3502450"/>
            <a:ext cx="2584800" cy="1121100"/>
          </a:xfrm>
          <a:prstGeom prst="rect">
            <a:avLst/>
          </a:prstGeom>
          <a:noFill/>
          <a:ln>
            <a:noFill/>
          </a:ln>
        </p:spPr>
        <p:txBody>
          <a:bodyPr spcFirstLastPara="1" wrap="square" lIns="0" tIns="12700" rIns="0" bIns="0" anchor="t" anchorCtr="0">
            <a:spAutoFit/>
          </a:bodyPr>
          <a:lstStyle/>
          <a:p>
            <a:pPr marL="12700" marR="5080" lvl="0" indent="0" algn="r" rtl="0">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اللهجات المحلية أو الرموز التعبيرية</a:t>
            </a:r>
            <a:endParaRPr sz="1200">
              <a:solidFill>
                <a:srgbClr val="4B0550"/>
              </a:solidFill>
              <a:latin typeface="Optimistic Text"/>
              <a:ea typeface="Optimistic Text"/>
              <a:cs typeface="Optimistic Text"/>
              <a:sym typeface="Optimistic Text"/>
            </a:endParaRPr>
          </a:p>
          <a:p>
            <a:pPr marL="12700" marR="5080" lvl="0" indent="0" algn="r" rtl="0">
              <a:lnSpc>
                <a:spcPct val="100000"/>
              </a:lnSpc>
              <a:spcBef>
                <a:spcPts val="0"/>
              </a:spcBef>
              <a:spcAft>
                <a:spcPts val="0"/>
              </a:spcAft>
              <a:buNone/>
            </a:pPr>
            <a:endParaRPr sz="1200">
              <a:solidFill>
                <a:srgbClr val="4B0550"/>
              </a:solidFill>
              <a:latin typeface="Optimistic Text"/>
              <a:ea typeface="Optimistic Text"/>
              <a:cs typeface="Optimistic Text"/>
              <a:sym typeface="Optimistic Text"/>
            </a:endParaRPr>
          </a:p>
          <a:p>
            <a:pPr marL="12700" marR="508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الأسلوب والنبرة</a:t>
            </a:r>
            <a:endParaRPr sz="1200">
              <a:solidFill>
                <a:srgbClr val="4B0550"/>
              </a:solidFill>
              <a:latin typeface="Optimistic Text"/>
              <a:ea typeface="Optimistic Text"/>
              <a:cs typeface="Optimistic Text"/>
              <a:sym typeface="Optimistic Text"/>
            </a:endParaRPr>
          </a:p>
          <a:p>
            <a:pPr marL="12700" marR="5080" lvl="0" indent="0" algn="r" rtl="0">
              <a:lnSpc>
                <a:spcPct val="100000"/>
              </a:lnSpc>
              <a:spcBef>
                <a:spcPts val="0"/>
              </a:spcBef>
              <a:spcAft>
                <a:spcPts val="0"/>
              </a:spcAft>
              <a:buNone/>
            </a:pPr>
            <a:endParaRPr sz="1200">
              <a:solidFill>
                <a:srgbClr val="4B0550"/>
              </a:solidFill>
              <a:latin typeface="Optimistic Text"/>
              <a:ea typeface="Optimistic Text"/>
              <a:cs typeface="Optimistic Text"/>
              <a:sym typeface="Optimistic Text"/>
            </a:endParaRPr>
          </a:p>
          <a:p>
            <a:pPr marL="12700" marR="5080" lvl="0" indent="0" algn="r" rtl="0">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هل يبدو طبيعيًا أم رسميًا جدًا</a:t>
            </a:r>
            <a:endParaRPr sz="1200">
              <a:solidFill>
                <a:srgbClr val="4B0550"/>
              </a:solidFill>
              <a:latin typeface="Optimistic Text"/>
              <a:ea typeface="Optimistic Text"/>
              <a:cs typeface="Optimistic Text"/>
              <a:sym typeface="Optimistic Text"/>
            </a:endParaRPr>
          </a:p>
          <a:p>
            <a:pPr marL="12700" marR="5080" lvl="0" indent="0" algn="r" rtl="0">
              <a:lnSpc>
                <a:spcPct val="100000"/>
              </a:lnSpc>
              <a:spcBef>
                <a:spcPts val="0"/>
              </a:spcBef>
              <a:spcAft>
                <a:spcPts val="0"/>
              </a:spcAft>
              <a:buNone/>
            </a:pPr>
            <a:endParaRPr sz="1200">
              <a:solidFill>
                <a:srgbClr val="4B0550"/>
              </a:solidFill>
              <a:latin typeface="Optimistic Text"/>
              <a:ea typeface="Optimistic Text"/>
              <a:cs typeface="Optimistic Text"/>
              <a:sym typeface="Optimistic Text"/>
            </a:endParaRPr>
          </a:p>
        </p:txBody>
      </p:sp>
      <p:sp>
        <p:nvSpPr>
          <p:cNvPr id="851" name="Google Shape;851;p68"/>
          <p:cNvSpPr/>
          <p:nvPr/>
        </p:nvSpPr>
        <p:spPr>
          <a:xfrm>
            <a:off x="8312707" y="4928521"/>
            <a:ext cx="798600" cy="728700"/>
          </a:xfrm>
          <a:prstGeom prst="roundRect">
            <a:avLst>
              <a:gd name="adj" fmla="val 11529"/>
            </a:avLst>
          </a:prstGeom>
          <a:solidFill>
            <a:srgbClr val="F0EBF4"/>
          </a:solidFill>
          <a:ln>
            <a:noFill/>
          </a:ln>
        </p:spPr>
        <p:txBody>
          <a:bodyPr spcFirstLastPara="1" wrap="square" lIns="60950" tIns="60950" rIns="60950" bIns="60950" anchor="ctr" anchorCtr="0">
            <a:noAutofit/>
          </a:bodyPr>
          <a:lstStyle/>
          <a:p>
            <a:pPr marL="0" lvl="0" indent="0" algn="l" rtl="0">
              <a:spcBef>
                <a:spcPts val="0"/>
              </a:spcBef>
              <a:spcAft>
                <a:spcPts val="0"/>
              </a:spcAft>
              <a:buNone/>
            </a:pPr>
            <a:r>
              <a:rPr lang="en-US" sz="900"/>
              <a:t> </a:t>
            </a:r>
            <a:endParaRPr sz="900"/>
          </a:p>
          <a:p>
            <a:pPr marL="0" lvl="0" indent="0" algn="l" rtl="0">
              <a:spcBef>
                <a:spcPts val="0"/>
              </a:spcBef>
              <a:spcAft>
                <a:spcPts val="0"/>
              </a:spcAft>
              <a:buNone/>
            </a:pPr>
            <a:endParaRPr sz="900"/>
          </a:p>
        </p:txBody>
      </p:sp>
      <p:sp>
        <p:nvSpPr>
          <p:cNvPr id="852" name="Google Shape;852;p68"/>
          <p:cNvSpPr/>
          <p:nvPr/>
        </p:nvSpPr>
        <p:spPr>
          <a:xfrm>
            <a:off x="9277174" y="4928521"/>
            <a:ext cx="798600" cy="728700"/>
          </a:xfrm>
          <a:prstGeom prst="roundRect">
            <a:avLst>
              <a:gd name="adj" fmla="val 11529"/>
            </a:avLst>
          </a:prstGeom>
          <a:solidFill>
            <a:srgbClr val="F0EBF4"/>
          </a:solidFill>
          <a:ln>
            <a:noFill/>
          </a:ln>
        </p:spPr>
        <p:txBody>
          <a:bodyPr spcFirstLastPara="1" wrap="square" lIns="60950" tIns="60950" rIns="60950" bIns="60950" anchor="ctr" anchorCtr="0">
            <a:noAutofit/>
          </a:bodyPr>
          <a:lstStyle/>
          <a:p>
            <a:pPr marL="0" lvl="0" indent="0" algn="l" rtl="0">
              <a:spcBef>
                <a:spcPts val="0"/>
              </a:spcBef>
              <a:spcAft>
                <a:spcPts val="0"/>
              </a:spcAft>
              <a:buNone/>
            </a:pPr>
            <a:r>
              <a:rPr lang="en-US" sz="900"/>
              <a:t> </a:t>
            </a:r>
            <a:endParaRPr sz="900"/>
          </a:p>
          <a:p>
            <a:pPr marL="0" lvl="0" indent="0" algn="l" rtl="0">
              <a:spcBef>
                <a:spcPts val="0"/>
              </a:spcBef>
              <a:spcAft>
                <a:spcPts val="0"/>
              </a:spcAft>
              <a:buNone/>
            </a:pPr>
            <a:endParaRPr sz="900"/>
          </a:p>
        </p:txBody>
      </p:sp>
      <p:sp>
        <p:nvSpPr>
          <p:cNvPr id="853" name="Google Shape;853;p68"/>
          <p:cNvSpPr txBox="1"/>
          <p:nvPr/>
        </p:nvSpPr>
        <p:spPr>
          <a:xfrm>
            <a:off x="9712705" y="5079308"/>
            <a:ext cx="247500" cy="443100"/>
          </a:xfrm>
          <a:prstGeom prst="rect">
            <a:avLst/>
          </a:prstGeom>
          <a:noFill/>
          <a:ln>
            <a:noFill/>
          </a:ln>
        </p:spPr>
        <p:txBody>
          <a:bodyPr spcFirstLastPara="1" wrap="square" lIns="0" tIns="9925" rIns="0" bIns="0" anchor="t" anchorCtr="0">
            <a:spAutoFit/>
          </a:bodyPr>
          <a:lstStyle/>
          <a:p>
            <a:pPr marL="9924" lvl="0" indent="0" algn="l" rtl="0">
              <a:spcBef>
                <a:spcPts val="0"/>
              </a:spcBef>
              <a:spcAft>
                <a:spcPts val="0"/>
              </a:spcAft>
              <a:buNone/>
            </a:pPr>
            <a:r>
              <a:rPr lang="en-US" sz="2813" b="1">
                <a:solidFill>
                  <a:srgbClr val="4B0550"/>
                </a:solidFill>
                <a:latin typeface="Optimistic Display"/>
                <a:ea typeface="Optimistic Display"/>
                <a:cs typeface="Optimistic Display"/>
                <a:sym typeface="Optimistic Display"/>
              </a:rPr>
              <a:t>أ</a:t>
            </a:r>
            <a:endParaRPr sz="2813" b="1">
              <a:solidFill>
                <a:srgbClr val="4B0550"/>
              </a:solidFill>
              <a:latin typeface="Optimistic Display"/>
              <a:ea typeface="Optimistic Display"/>
              <a:cs typeface="Optimistic Display"/>
              <a:sym typeface="Optimistic Display"/>
            </a:endParaRPr>
          </a:p>
        </p:txBody>
      </p:sp>
      <p:sp>
        <p:nvSpPr>
          <p:cNvPr id="854" name="Google Shape;854;p68"/>
          <p:cNvSpPr txBox="1"/>
          <p:nvPr/>
        </p:nvSpPr>
        <p:spPr>
          <a:xfrm>
            <a:off x="8734078" y="5079308"/>
            <a:ext cx="248400" cy="443100"/>
          </a:xfrm>
          <a:prstGeom prst="rect">
            <a:avLst/>
          </a:prstGeom>
          <a:noFill/>
          <a:ln>
            <a:noFill/>
          </a:ln>
        </p:spPr>
        <p:txBody>
          <a:bodyPr spcFirstLastPara="1" wrap="square" lIns="0" tIns="9925" rIns="0" bIns="0" anchor="t" anchorCtr="0">
            <a:spAutoFit/>
          </a:bodyPr>
          <a:lstStyle/>
          <a:p>
            <a:pPr marL="9924" lvl="0" indent="0" algn="r" rtl="1">
              <a:spcBef>
                <a:spcPts val="0"/>
              </a:spcBef>
              <a:spcAft>
                <a:spcPts val="0"/>
              </a:spcAft>
              <a:buClr>
                <a:schemeClr val="dk1"/>
              </a:buClr>
              <a:buFont typeface="Arial"/>
              <a:buNone/>
            </a:pPr>
            <a:r>
              <a:rPr lang="en-US" sz="2813" b="1">
                <a:solidFill>
                  <a:srgbClr val="4B0550"/>
                </a:solidFill>
                <a:latin typeface="Optimistic Display"/>
                <a:ea typeface="Optimistic Display"/>
                <a:cs typeface="Optimistic Display"/>
                <a:sym typeface="Optimistic Display"/>
              </a:rPr>
              <a:t>ب</a:t>
            </a:r>
            <a:endParaRPr sz="2813" b="1">
              <a:solidFill>
                <a:srgbClr val="4B0550"/>
              </a:solidFill>
              <a:latin typeface="Optimistic Display"/>
              <a:ea typeface="Optimistic Display"/>
              <a:cs typeface="Optimistic Display"/>
              <a:sym typeface="Optimistic Display"/>
            </a:endParaRPr>
          </a:p>
        </p:txBody>
      </p:sp>
      <p:pic>
        <p:nvPicPr>
          <p:cNvPr id="855" name="Google Shape;855;p68" title="Left Hand.png"/>
          <p:cNvPicPr preferRelativeResize="0"/>
          <p:nvPr/>
        </p:nvPicPr>
        <p:blipFill>
          <a:blip r:embed="rId3">
            <a:alphaModFix/>
          </a:blip>
          <a:stretch>
            <a:fillRect/>
          </a:stretch>
        </p:blipFill>
        <p:spPr>
          <a:xfrm>
            <a:off x="9387082" y="5081444"/>
            <a:ext cx="247542" cy="438759"/>
          </a:xfrm>
          <a:prstGeom prst="rect">
            <a:avLst/>
          </a:prstGeom>
          <a:noFill/>
          <a:ln>
            <a:noFill/>
          </a:ln>
        </p:spPr>
      </p:pic>
      <p:pic>
        <p:nvPicPr>
          <p:cNvPr id="856" name="Google Shape;856;p68" title="Right Hand.png"/>
          <p:cNvPicPr preferRelativeResize="0"/>
          <p:nvPr/>
        </p:nvPicPr>
        <p:blipFill>
          <a:blip r:embed="rId4">
            <a:alphaModFix/>
          </a:blip>
          <a:stretch>
            <a:fillRect/>
          </a:stretch>
        </p:blipFill>
        <p:spPr>
          <a:xfrm>
            <a:off x="8460588" y="5079301"/>
            <a:ext cx="248481" cy="440423"/>
          </a:xfrm>
          <a:prstGeom prst="rect">
            <a:avLst/>
          </a:prstGeom>
          <a:noFill/>
          <a:ln>
            <a:noFill/>
          </a:ln>
        </p:spPr>
      </p:pic>
      <p:sp>
        <p:nvSpPr>
          <p:cNvPr id="857" name="Google Shape;857;p68"/>
          <p:cNvSpPr txBox="1"/>
          <p:nvPr/>
        </p:nvSpPr>
        <p:spPr>
          <a:xfrm>
            <a:off x="10571525" y="4932317"/>
            <a:ext cx="915000" cy="751800"/>
          </a:xfrm>
          <a:prstGeom prst="rect">
            <a:avLst/>
          </a:prstGeom>
          <a:noFill/>
          <a:ln>
            <a:noFill/>
          </a:ln>
        </p:spPr>
        <p:txBody>
          <a:bodyPr spcFirstLastPara="1" wrap="square" lIns="0" tIns="12700" rIns="0" bIns="0" anchor="t" anchorCtr="0">
            <a:spAutoFit/>
          </a:bodyPr>
          <a:lstStyle/>
          <a:p>
            <a:pPr marL="12700" marR="5080" lvl="0" indent="0" algn="r" rtl="0">
              <a:lnSpc>
                <a:spcPct val="100000"/>
              </a:lnSpc>
              <a:spcBef>
                <a:spcPts val="0"/>
              </a:spcBef>
              <a:spcAft>
                <a:spcPts val="0"/>
              </a:spcAft>
              <a:buNone/>
            </a:pPr>
            <a:r>
              <a:rPr lang="en-US" sz="1600" b="1">
                <a:solidFill>
                  <a:srgbClr val="4B0550"/>
                </a:solidFill>
                <a:latin typeface="Optimistic Text"/>
                <a:ea typeface="Optimistic Text"/>
                <a:cs typeface="Optimistic Text"/>
                <a:sym typeface="Optimistic Text"/>
              </a:rPr>
              <a:t>صوتوا باستخدام أيديكم</a:t>
            </a:r>
            <a:endParaRPr sz="1600" b="1">
              <a:solidFill>
                <a:srgbClr val="4B0550"/>
              </a:solidFill>
              <a:latin typeface="Optimistic Text"/>
              <a:ea typeface="Optimistic Text"/>
              <a:cs typeface="Optimistic Text"/>
              <a:sym typeface="Optimistic Text"/>
            </a:endParaRPr>
          </a:p>
        </p:txBody>
      </p:sp>
      <p:sp>
        <p:nvSpPr>
          <p:cNvPr id="858" name="Google Shape;858;p68"/>
          <p:cNvSpPr/>
          <p:nvPr/>
        </p:nvSpPr>
        <p:spPr>
          <a:xfrm>
            <a:off x="4238508" y="1438475"/>
            <a:ext cx="3599026" cy="4427703"/>
          </a:xfrm>
          <a:custGeom>
            <a:avLst/>
            <a:gdLst/>
            <a:ahLst/>
            <a:cxnLst/>
            <a:rect l="l" t="t" r="r" b="b"/>
            <a:pathLst>
              <a:path w="3102609" h="3816985" extrusionOk="0">
                <a:moveTo>
                  <a:pt x="3023819" y="0"/>
                </a:moveTo>
                <a:lnTo>
                  <a:pt x="78600" y="0"/>
                </a:lnTo>
                <a:lnTo>
                  <a:pt x="48006" y="6176"/>
                </a:lnTo>
                <a:lnTo>
                  <a:pt x="23021" y="23021"/>
                </a:lnTo>
                <a:lnTo>
                  <a:pt x="6176" y="48005"/>
                </a:lnTo>
                <a:lnTo>
                  <a:pt x="0" y="78600"/>
                </a:lnTo>
                <a:lnTo>
                  <a:pt x="0" y="3737762"/>
                </a:lnTo>
                <a:lnTo>
                  <a:pt x="6176" y="3768356"/>
                </a:lnTo>
                <a:lnTo>
                  <a:pt x="23021" y="3793340"/>
                </a:lnTo>
                <a:lnTo>
                  <a:pt x="48006" y="3810185"/>
                </a:lnTo>
                <a:lnTo>
                  <a:pt x="78600" y="3816362"/>
                </a:lnTo>
                <a:lnTo>
                  <a:pt x="3023819" y="3816362"/>
                </a:lnTo>
                <a:lnTo>
                  <a:pt x="3054413" y="3810185"/>
                </a:lnTo>
                <a:lnTo>
                  <a:pt x="3079397" y="3793340"/>
                </a:lnTo>
                <a:lnTo>
                  <a:pt x="3096242" y="3768356"/>
                </a:lnTo>
                <a:lnTo>
                  <a:pt x="3102419" y="3737762"/>
                </a:lnTo>
                <a:lnTo>
                  <a:pt x="3102419" y="78600"/>
                </a:lnTo>
                <a:lnTo>
                  <a:pt x="3096242" y="48005"/>
                </a:lnTo>
                <a:lnTo>
                  <a:pt x="3079397" y="23021"/>
                </a:lnTo>
                <a:lnTo>
                  <a:pt x="3054413" y="6176"/>
                </a:lnTo>
                <a:lnTo>
                  <a:pt x="3023819" y="0"/>
                </a:lnTo>
                <a:close/>
              </a:path>
            </a:pathLst>
          </a:custGeom>
          <a:solidFill>
            <a:srgbClr val="4B0550"/>
          </a:solidFill>
          <a:ln>
            <a:noFill/>
          </a:ln>
          <a:effectLst>
            <a:reflection stA="10000" endPos="20000" dist="63500" dir="5400000" fadeDir="5400012" sy="-100000" algn="bl" rotWithShape="0"/>
          </a:effectLst>
        </p:spPr>
        <p:txBody>
          <a:bodyPr spcFirstLastPara="1" wrap="square" lIns="0" tIns="0" rIns="0" bIns="0" anchor="t" anchorCtr="0">
            <a:noAutofit/>
          </a:bodyPr>
          <a:lstStyle/>
          <a:p>
            <a:pPr marL="0" lvl="0" indent="0" algn="l" rtl="0">
              <a:spcBef>
                <a:spcPts val="0"/>
              </a:spcBef>
              <a:spcAft>
                <a:spcPts val="0"/>
              </a:spcAft>
              <a:buNone/>
            </a:pPr>
            <a:endParaRPr sz="2100"/>
          </a:p>
        </p:txBody>
      </p:sp>
      <p:sp>
        <p:nvSpPr>
          <p:cNvPr id="859" name="Google Shape;859;p68"/>
          <p:cNvSpPr/>
          <p:nvPr/>
        </p:nvSpPr>
        <p:spPr>
          <a:xfrm>
            <a:off x="466966" y="1438475"/>
            <a:ext cx="3599026" cy="4427703"/>
          </a:xfrm>
          <a:custGeom>
            <a:avLst/>
            <a:gdLst/>
            <a:ahLst/>
            <a:cxnLst/>
            <a:rect l="l" t="t" r="r" b="b"/>
            <a:pathLst>
              <a:path w="3102609" h="3816985" extrusionOk="0">
                <a:moveTo>
                  <a:pt x="3023819" y="0"/>
                </a:moveTo>
                <a:lnTo>
                  <a:pt x="78600" y="0"/>
                </a:lnTo>
                <a:lnTo>
                  <a:pt x="48006" y="6176"/>
                </a:lnTo>
                <a:lnTo>
                  <a:pt x="23021" y="23021"/>
                </a:lnTo>
                <a:lnTo>
                  <a:pt x="6176" y="48005"/>
                </a:lnTo>
                <a:lnTo>
                  <a:pt x="0" y="78600"/>
                </a:lnTo>
                <a:lnTo>
                  <a:pt x="0" y="3737762"/>
                </a:lnTo>
                <a:lnTo>
                  <a:pt x="6176" y="3768356"/>
                </a:lnTo>
                <a:lnTo>
                  <a:pt x="23021" y="3793340"/>
                </a:lnTo>
                <a:lnTo>
                  <a:pt x="48006" y="3810185"/>
                </a:lnTo>
                <a:lnTo>
                  <a:pt x="78600" y="3816362"/>
                </a:lnTo>
                <a:lnTo>
                  <a:pt x="3023819" y="3816362"/>
                </a:lnTo>
                <a:lnTo>
                  <a:pt x="3054413" y="3810185"/>
                </a:lnTo>
                <a:lnTo>
                  <a:pt x="3079397" y="3793340"/>
                </a:lnTo>
                <a:lnTo>
                  <a:pt x="3096242" y="3768356"/>
                </a:lnTo>
                <a:lnTo>
                  <a:pt x="3102419" y="3737762"/>
                </a:lnTo>
                <a:lnTo>
                  <a:pt x="3102419" y="78600"/>
                </a:lnTo>
                <a:lnTo>
                  <a:pt x="3096242" y="48005"/>
                </a:lnTo>
                <a:lnTo>
                  <a:pt x="3079397" y="23021"/>
                </a:lnTo>
                <a:lnTo>
                  <a:pt x="3054413" y="6176"/>
                </a:lnTo>
                <a:lnTo>
                  <a:pt x="3023819" y="0"/>
                </a:lnTo>
                <a:close/>
              </a:path>
            </a:pathLst>
          </a:custGeom>
          <a:solidFill>
            <a:srgbClr val="733279"/>
          </a:solidFill>
          <a:ln>
            <a:noFill/>
          </a:ln>
          <a:effectLst>
            <a:reflection stA="10000" endPos="20000" dist="63500" dir="5400000" fadeDir="5400012" sy="-100000" algn="bl" rotWithShape="0"/>
          </a:effectLst>
        </p:spPr>
        <p:txBody>
          <a:bodyPr spcFirstLastPara="1" wrap="square" lIns="0" tIns="0" rIns="0" bIns="0" anchor="t" anchorCtr="0">
            <a:noAutofit/>
          </a:bodyPr>
          <a:lstStyle/>
          <a:p>
            <a:pPr marL="0" lvl="0" indent="0" algn="l" rtl="0">
              <a:spcBef>
                <a:spcPts val="0"/>
              </a:spcBef>
              <a:spcAft>
                <a:spcPts val="0"/>
              </a:spcAft>
              <a:buNone/>
            </a:pPr>
            <a:endParaRPr sz="2100"/>
          </a:p>
        </p:txBody>
      </p:sp>
      <p:sp>
        <p:nvSpPr>
          <p:cNvPr id="860" name="Google Shape;860;p68"/>
          <p:cNvSpPr/>
          <p:nvPr/>
        </p:nvSpPr>
        <p:spPr>
          <a:xfrm>
            <a:off x="696901" y="1655744"/>
            <a:ext cx="3159300" cy="586500"/>
          </a:xfrm>
          <a:prstGeom prst="roundRect">
            <a:avLst>
              <a:gd name="adj" fmla="val 16667"/>
            </a:avLst>
          </a:prstGeom>
          <a:solidFill>
            <a:srgbClr val="EFEBF4"/>
          </a:solidFill>
          <a:ln>
            <a:noFill/>
          </a:ln>
        </p:spPr>
        <p:txBody>
          <a:bodyPr spcFirstLastPara="1" wrap="square" lIns="106075" tIns="106075" rIns="106075" bIns="106075" anchor="ctr" anchorCtr="0">
            <a:noAutofit/>
          </a:bodyPr>
          <a:lstStyle/>
          <a:p>
            <a:pPr marL="0" lvl="0" indent="0" algn="ctr" rtl="0">
              <a:spcBef>
                <a:spcPts val="0"/>
              </a:spcBef>
              <a:spcAft>
                <a:spcPts val="0"/>
              </a:spcAft>
              <a:buNone/>
            </a:pPr>
            <a:endParaRPr sz="1600"/>
          </a:p>
        </p:txBody>
      </p:sp>
      <p:sp>
        <p:nvSpPr>
          <p:cNvPr id="861" name="Google Shape;861;p68"/>
          <p:cNvSpPr txBox="1"/>
          <p:nvPr/>
        </p:nvSpPr>
        <p:spPr>
          <a:xfrm>
            <a:off x="856585" y="1806102"/>
            <a:ext cx="2820300" cy="285900"/>
          </a:xfrm>
          <a:prstGeom prst="rect">
            <a:avLst/>
          </a:prstGeom>
          <a:noFill/>
          <a:ln>
            <a:noFill/>
          </a:ln>
        </p:spPr>
        <p:txBody>
          <a:bodyPr spcFirstLastPara="1" wrap="square" lIns="0" tIns="0" rIns="0" bIns="0" anchor="ctr" anchorCtr="0">
            <a:noAutofit/>
          </a:bodyPr>
          <a:lstStyle/>
          <a:p>
            <a:pPr marL="12700" lvl="0" indent="0" algn="ctr" rtl="0">
              <a:lnSpc>
                <a:spcPct val="100000"/>
              </a:lnSpc>
              <a:spcBef>
                <a:spcPts val="0"/>
              </a:spcBef>
              <a:spcAft>
                <a:spcPts val="0"/>
              </a:spcAft>
              <a:buNone/>
            </a:pPr>
            <a:r>
              <a:rPr lang="en-US" sz="1900" b="1">
                <a:solidFill>
                  <a:srgbClr val="4B0550"/>
                </a:solidFill>
                <a:latin typeface="Optimistic Text"/>
                <a:ea typeface="Optimistic Text"/>
                <a:cs typeface="Optimistic Text"/>
                <a:sym typeface="Optimistic Text"/>
              </a:rPr>
              <a:t>المنشور ب</a:t>
            </a:r>
            <a:endParaRPr sz="1900" b="1">
              <a:solidFill>
                <a:srgbClr val="4B0550"/>
              </a:solidFill>
              <a:latin typeface="Optimistic Text"/>
              <a:ea typeface="Optimistic Text"/>
              <a:cs typeface="Optimistic Text"/>
              <a:sym typeface="Optimistic Text"/>
            </a:endParaRPr>
          </a:p>
        </p:txBody>
      </p:sp>
      <p:sp>
        <p:nvSpPr>
          <p:cNvPr id="862" name="Google Shape;862;p68"/>
          <p:cNvSpPr/>
          <p:nvPr/>
        </p:nvSpPr>
        <p:spPr>
          <a:xfrm>
            <a:off x="4458669" y="1655744"/>
            <a:ext cx="3159300" cy="586500"/>
          </a:xfrm>
          <a:prstGeom prst="roundRect">
            <a:avLst>
              <a:gd name="adj" fmla="val 16667"/>
            </a:avLst>
          </a:prstGeom>
          <a:solidFill>
            <a:srgbClr val="EFEBF4"/>
          </a:solidFill>
          <a:ln>
            <a:noFill/>
          </a:ln>
        </p:spPr>
        <p:txBody>
          <a:bodyPr spcFirstLastPara="1" wrap="square" lIns="106075" tIns="106075" rIns="106075" bIns="106075" anchor="ctr" anchorCtr="0">
            <a:noAutofit/>
          </a:bodyPr>
          <a:lstStyle/>
          <a:p>
            <a:pPr marL="0" lvl="0" indent="0" algn="ctr" rtl="0">
              <a:spcBef>
                <a:spcPts val="0"/>
              </a:spcBef>
              <a:spcAft>
                <a:spcPts val="0"/>
              </a:spcAft>
              <a:buNone/>
            </a:pPr>
            <a:endParaRPr sz="1600"/>
          </a:p>
        </p:txBody>
      </p:sp>
      <p:sp>
        <p:nvSpPr>
          <p:cNvPr id="863" name="Google Shape;863;p68"/>
          <p:cNvSpPr txBox="1"/>
          <p:nvPr/>
        </p:nvSpPr>
        <p:spPr>
          <a:xfrm>
            <a:off x="4618354" y="1806102"/>
            <a:ext cx="2820300" cy="285900"/>
          </a:xfrm>
          <a:prstGeom prst="rect">
            <a:avLst/>
          </a:prstGeom>
          <a:noFill/>
          <a:ln>
            <a:noFill/>
          </a:ln>
        </p:spPr>
        <p:txBody>
          <a:bodyPr spcFirstLastPara="1" wrap="square" lIns="0" tIns="0" rIns="0" bIns="0" anchor="ctr" anchorCtr="0">
            <a:noAutofit/>
          </a:bodyPr>
          <a:lstStyle/>
          <a:p>
            <a:pPr marL="12700" lvl="0" indent="0" algn="ctr" rtl="0">
              <a:lnSpc>
                <a:spcPct val="100000"/>
              </a:lnSpc>
              <a:spcBef>
                <a:spcPts val="0"/>
              </a:spcBef>
              <a:spcAft>
                <a:spcPts val="0"/>
              </a:spcAft>
              <a:buNone/>
            </a:pPr>
            <a:r>
              <a:rPr lang="en-US" sz="1900" b="1">
                <a:solidFill>
                  <a:srgbClr val="4B0550"/>
                </a:solidFill>
                <a:latin typeface="Optimistic Text"/>
                <a:ea typeface="Optimistic Text"/>
                <a:cs typeface="Optimistic Text"/>
                <a:sym typeface="Optimistic Text"/>
              </a:rPr>
              <a:t>المنشور أ</a:t>
            </a:r>
            <a:endParaRPr sz="1900" b="1">
              <a:solidFill>
                <a:srgbClr val="4B0550"/>
              </a:solidFill>
              <a:latin typeface="Optimistic Text"/>
              <a:ea typeface="Optimistic Text"/>
              <a:cs typeface="Optimistic Text"/>
              <a:sym typeface="Optimistic Text"/>
            </a:endParaRPr>
          </a:p>
        </p:txBody>
      </p:sp>
      <p:sp>
        <p:nvSpPr>
          <p:cNvPr id="864" name="Google Shape;864;p68"/>
          <p:cNvSpPr txBox="1">
            <a:spLocks noGrp="1"/>
          </p:cNvSpPr>
          <p:nvPr>
            <p:ph type="title"/>
          </p:nvPr>
        </p:nvSpPr>
        <p:spPr>
          <a:xfrm>
            <a:off x="7438650" y="375425"/>
            <a:ext cx="4278000" cy="1617300"/>
          </a:xfrm>
          <a:prstGeom prst="rect">
            <a:avLst/>
          </a:prstGeom>
          <a:noFill/>
          <a:ln>
            <a:noFill/>
          </a:ln>
        </p:spPr>
        <p:txBody>
          <a:bodyPr spcFirstLastPara="1" wrap="square" lIns="0" tIns="130175" rIns="0" bIns="0" anchor="t" anchorCtr="0">
            <a:spAutoFit/>
          </a:bodyPr>
          <a:lstStyle/>
          <a:p>
            <a:pPr marL="12700" marR="5080" lvl="0" indent="0" algn="r" rtl="0">
              <a:lnSpc>
                <a:spcPct val="100833"/>
              </a:lnSpc>
              <a:spcBef>
                <a:spcPts val="0"/>
              </a:spcBef>
              <a:spcAft>
                <a:spcPts val="0"/>
              </a:spcAft>
              <a:buNone/>
            </a:pPr>
            <a:r>
              <a:rPr lang="en-US" sz="3200" b="1">
                <a:solidFill>
                  <a:srgbClr val="4B0550"/>
                </a:solidFill>
                <a:latin typeface="Optimistic Display"/>
                <a:ea typeface="Optimistic Display"/>
                <a:cs typeface="Optimistic Display"/>
                <a:sym typeface="Optimistic Display"/>
              </a:rPr>
              <a:t>تحدّي محقق الذكاء الاصطناعي – نسخة النصوص</a:t>
            </a:r>
            <a:endParaRPr sz="3200" b="1">
              <a:solidFill>
                <a:srgbClr val="4B0550"/>
              </a:solidFill>
              <a:latin typeface="Optimistic Display"/>
              <a:ea typeface="Optimistic Display"/>
              <a:cs typeface="Optimistic Display"/>
              <a:sym typeface="Optimistic Display"/>
            </a:endParaRPr>
          </a:p>
        </p:txBody>
      </p:sp>
      <p:sp>
        <p:nvSpPr>
          <p:cNvPr id="865" name="Google Shape;865;p68"/>
          <p:cNvSpPr txBox="1"/>
          <p:nvPr/>
        </p:nvSpPr>
        <p:spPr>
          <a:xfrm>
            <a:off x="8343400" y="2090025"/>
            <a:ext cx="3373200" cy="567000"/>
          </a:xfrm>
          <a:prstGeom prst="rect">
            <a:avLst/>
          </a:prstGeom>
          <a:noFill/>
          <a:ln>
            <a:noFill/>
          </a:ln>
        </p:spPr>
        <p:txBody>
          <a:bodyPr spcFirstLastPara="1" wrap="square" lIns="0" tIns="12700" rIns="0" bIns="0" anchor="t" anchorCtr="0">
            <a:spAutoFit/>
          </a:bodyPr>
          <a:lstStyle/>
          <a:p>
            <a:pPr marL="12700" marR="5080" lvl="0" indent="0" algn="r" rtl="1">
              <a:spcBef>
                <a:spcPts val="0"/>
              </a:spcBef>
              <a:spcAft>
                <a:spcPts val="0"/>
              </a:spcAft>
              <a:buNone/>
            </a:pPr>
            <a:r>
              <a:rPr lang="en-US" sz="1800">
                <a:solidFill>
                  <a:srgbClr val="4B0550"/>
                </a:solidFill>
                <a:latin typeface="Optimistic Text"/>
                <a:ea typeface="Optimistic Text"/>
                <a:cs typeface="Optimistic Text"/>
                <a:sym typeface="Optimistic Text"/>
              </a:rPr>
              <a:t>منشوران: أحدهما من طالب حقيقي، والآخر مكتوب بواسطة الذكاء الاصطناعي.</a:t>
            </a:r>
            <a:endParaRPr sz="1800">
              <a:solidFill>
                <a:srgbClr val="4B0550"/>
              </a:solidFill>
              <a:latin typeface="Optimistic Text"/>
              <a:ea typeface="Optimistic Text"/>
              <a:cs typeface="Optimistic Text"/>
              <a:sym typeface="Optimistic Text"/>
            </a:endParaRPr>
          </a:p>
        </p:txBody>
      </p:sp>
      <p:sp>
        <p:nvSpPr>
          <p:cNvPr id="866" name="Google Shape;866;p68"/>
          <p:cNvSpPr txBox="1"/>
          <p:nvPr/>
        </p:nvSpPr>
        <p:spPr>
          <a:xfrm>
            <a:off x="866011" y="2513427"/>
            <a:ext cx="2841300" cy="2826000"/>
          </a:xfrm>
          <a:prstGeom prst="rect">
            <a:avLst/>
          </a:prstGeom>
          <a:noFill/>
          <a:ln>
            <a:noFill/>
          </a:ln>
        </p:spPr>
        <p:txBody>
          <a:bodyPr spcFirstLastPara="1" wrap="square" lIns="0" tIns="0" rIns="0" bIns="0" anchor="t" anchorCtr="0">
            <a:spAutoFit/>
          </a:bodyPr>
          <a:lstStyle/>
          <a:p>
            <a:pPr marL="0" marR="381000" lvl="0" indent="0" algn="r" rtl="1">
              <a:lnSpc>
                <a:spcPct val="115000"/>
              </a:lnSpc>
              <a:spcBef>
                <a:spcPts val="0"/>
              </a:spcBef>
              <a:spcAft>
                <a:spcPts val="1200"/>
              </a:spcAft>
              <a:buClr>
                <a:schemeClr val="dk1"/>
              </a:buClr>
              <a:buSzPts val="1100"/>
              <a:buFont typeface="Arial"/>
              <a:buNone/>
            </a:pPr>
            <a:r>
              <a:rPr lang="en-US" sz="1800">
                <a:solidFill>
                  <a:schemeClr val="lt2"/>
                </a:solidFill>
                <a:latin typeface="Optimistic Text"/>
                <a:ea typeface="Optimistic Text"/>
                <a:cs typeface="Optimistic Text"/>
                <a:sym typeface="Optimistic Text"/>
              </a:rPr>
              <a:t>الازدحام المروري في العاصمة المصرية تسبب في تأخيرات كبيرة في الحضور إلى المؤسسات التعليمية. شهدت البنية التحتية للنقل معدلات استخدام عالية. ومع ذلك، فإن انخفاض درجة الحرارة في الغلاف الجوي وفّر ظروفًا بيئية أفضل.</a:t>
            </a:r>
            <a:endParaRPr sz="1800">
              <a:solidFill>
                <a:schemeClr val="lt2"/>
              </a:solidFill>
              <a:latin typeface="Optimistic Text"/>
              <a:ea typeface="Optimistic Text"/>
              <a:cs typeface="Optimistic Text"/>
              <a:sym typeface="Optimistic Text"/>
            </a:endParaRPr>
          </a:p>
        </p:txBody>
      </p:sp>
      <p:sp>
        <p:nvSpPr>
          <p:cNvPr id="867" name="Google Shape;867;p68"/>
          <p:cNvSpPr txBox="1"/>
          <p:nvPr/>
        </p:nvSpPr>
        <p:spPr>
          <a:xfrm>
            <a:off x="4601089" y="2554432"/>
            <a:ext cx="2625900" cy="1851900"/>
          </a:xfrm>
          <a:prstGeom prst="rect">
            <a:avLst/>
          </a:prstGeom>
          <a:noFill/>
          <a:ln>
            <a:noFill/>
          </a:ln>
        </p:spPr>
        <p:txBody>
          <a:bodyPr spcFirstLastPara="1" wrap="square" lIns="0" tIns="0" rIns="0" bIns="0" anchor="t" anchorCtr="0">
            <a:spAutoFit/>
          </a:bodyPr>
          <a:lstStyle/>
          <a:p>
            <a:pPr marL="0" marR="5080" lvl="0" indent="0" algn="r" rtl="1">
              <a:lnSpc>
                <a:spcPct val="113684"/>
              </a:lnSpc>
              <a:spcBef>
                <a:spcPts val="800"/>
              </a:spcBef>
              <a:spcAft>
                <a:spcPts val="0"/>
              </a:spcAft>
              <a:buNone/>
            </a:pPr>
            <a:r>
              <a:rPr lang="en-US" sz="1800">
                <a:solidFill>
                  <a:schemeClr val="lt2"/>
                </a:solidFill>
                <a:latin typeface="Optimistic Text"/>
                <a:ea typeface="Optimistic Text"/>
                <a:cs typeface="Optimistic Text"/>
                <a:sym typeface="Optimistic Text"/>
              </a:rPr>
              <a:t>والله، زحمة القاهرة النهارده كانت جنان! فضلت ساعتين واقف في الدائري وفاتتني أول حصة.😅 بس على الأقل الجو بقى ألطف، الحمد لله. #زحمة_القاهرة #حياة_طالب </a:t>
            </a:r>
            <a:endParaRPr sz="1800">
              <a:solidFill>
                <a:schemeClr val="lt2"/>
              </a:solidFill>
              <a:latin typeface="Optimistic Text"/>
              <a:ea typeface="Optimistic Text"/>
              <a:cs typeface="Optimistic Text"/>
              <a:sym typeface="Optimistic Text"/>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871"/>
        <p:cNvGrpSpPr/>
        <p:nvPr/>
      </p:nvGrpSpPr>
      <p:grpSpPr>
        <a:xfrm>
          <a:off x="0" y="0"/>
          <a:ext cx="0" cy="0"/>
          <a:chOff x="0" y="0"/>
          <a:chExt cx="0" cy="0"/>
        </a:xfrm>
      </p:grpSpPr>
      <p:pic>
        <p:nvPicPr>
          <p:cNvPr id="872" name="Google Shape;872;p69" title="Middle E Asset 04_1.png"/>
          <p:cNvPicPr preferRelativeResize="0"/>
          <p:nvPr/>
        </p:nvPicPr>
        <p:blipFill rotWithShape="1">
          <a:blip r:embed="rId3">
            <a:alphaModFix/>
          </a:blip>
          <a:srcRect t="6654" b="25860"/>
          <a:stretch/>
        </p:blipFill>
        <p:spPr>
          <a:xfrm>
            <a:off x="3600" y="0"/>
            <a:ext cx="8128002" cy="6857999"/>
          </a:xfrm>
          <a:prstGeom prst="rect">
            <a:avLst/>
          </a:prstGeom>
          <a:noFill/>
          <a:ln>
            <a:noFill/>
          </a:ln>
        </p:spPr>
      </p:pic>
      <p:sp>
        <p:nvSpPr>
          <p:cNvPr id="873" name="Google Shape;873;p69"/>
          <p:cNvSpPr txBox="1"/>
          <p:nvPr/>
        </p:nvSpPr>
        <p:spPr>
          <a:xfrm>
            <a:off x="8901725" y="3698000"/>
            <a:ext cx="2823300" cy="289800"/>
          </a:xfrm>
          <a:prstGeom prst="rect">
            <a:avLst/>
          </a:prstGeom>
          <a:noFill/>
          <a:ln>
            <a:noFill/>
          </a:ln>
        </p:spPr>
        <p:txBody>
          <a:bodyPr spcFirstLastPara="1" wrap="square" lIns="0" tIns="12700" rIns="0" bIns="0" anchor="t" anchorCtr="0">
            <a:spAutoFit/>
          </a:bodyPr>
          <a:lstStyle/>
          <a:p>
            <a:pPr marL="12700" marR="0" lvl="0" indent="0" algn="r" rtl="0">
              <a:lnSpc>
                <a:spcPct val="100000"/>
              </a:lnSpc>
              <a:spcBef>
                <a:spcPts val="0"/>
              </a:spcBef>
              <a:spcAft>
                <a:spcPts val="0"/>
              </a:spcAft>
              <a:buNone/>
            </a:pPr>
            <a:r>
              <a:rPr lang="en-US" sz="1800">
                <a:solidFill>
                  <a:srgbClr val="FFFFFF"/>
                </a:solidFill>
                <a:latin typeface="Optimistic Text"/>
                <a:ea typeface="Optimistic Text"/>
                <a:cs typeface="Optimistic Text"/>
                <a:sym typeface="Optimistic Text"/>
              </a:rPr>
              <a:t>كيف يتعلّم الذكاء الاصطناعي فعليًا</a:t>
            </a:r>
            <a:endParaRPr sz="1800">
              <a:solidFill>
                <a:srgbClr val="FFFFFF"/>
              </a:solidFill>
              <a:latin typeface="Optimistic Text"/>
              <a:ea typeface="Optimistic Text"/>
              <a:cs typeface="Optimistic Text"/>
              <a:sym typeface="Optimistic Text"/>
            </a:endParaRPr>
          </a:p>
        </p:txBody>
      </p:sp>
      <p:sp>
        <p:nvSpPr>
          <p:cNvPr id="874" name="Google Shape;874;p69"/>
          <p:cNvSpPr txBox="1"/>
          <p:nvPr/>
        </p:nvSpPr>
        <p:spPr>
          <a:xfrm>
            <a:off x="6069125" y="2233450"/>
            <a:ext cx="5655900" cy="1238400"/>
          </a:xfrm>
          <a:prstGeom prst="rect">
            <a:avLst/>
          </a:prstGeom>
          <a:noFill/>
          <a:ln>
            <a:noFill/>
          </a:ln>
        </p:spPr>
        <p:txBody>
          <a:bodyPr spcFirstLastPara="1" wrap="square" lIns="0" tIns="0" rIns="0" bIns="0" anchor="t" anchorCtr="0">
            <a:spAutoFit/>
          </a:bodyPr>
          <a:lstStyle/>
          <a:p>
            <a:pPr marL="0" lvl="0" indent="0" algn="r" rtl="0">
              <a:lnSpc>
                <a:spcPct val="74500"/>
              </a:lnSpc>
              <a:spcBef>
                <a:spcPts val="0"/>
              </a:spcBef>
              <a:spcAft>
                <a:spcPts val="0"/>
              </a:spcAft>
              <a:buNone/>
            </a:pPr>
            <a:r>
              <a:rPr lang="en-US" sz="3600" b="1">
                <a:solidFill>
                  <a:srgbClr val="FFFFFF"/>
                </a:solidFill>
                <a:latin typeface="Optimistic Display"/>
                <a:ea typeface="Optimistic Display"/>
                <a:cs typeface="Optimistic Display"/>
                <a:sym typeface="Optimistic Display"/>
              </a:rPr>
              <a:t>فهم الذكاء</a:t>
            </a:r>
            <a:endParaRPr sz="3600" b="1">
              <a:solidFill>
                <a:srgbClr val="FFFFFF"/>
              </a:solidFill>
              <a:latin typeface="Optimistic Display"/>
              <a:ea typeface="Optimistic Display"/>
              <a:cs typeface="Optimistic Display"/>
              <a:sym typeface="Optimistic Display"/>
            </a:endParaRPr>
          </a:p>
          <a:p>
            <a:pPr marL="0" lvl="0" indent="0" algn="r" rtl="0">
              <a:lnSpc>
                <a:spcPct val="74500"/>
              </a:lnSpc>
              <a:spcBef>
                <a:spcPts val="0"/>
              </a:spcBef>
              <a:spcAft>
                <a:spcPts val="0"/>
              </a:spcAft>
              <a:buNone/>
            </a:pPr>
            <a:r>
              <a:rPr lang="en-US" sz="3600" b="1">
                <a:solidFill>
                  <a:srgbClr val="FFFFFF"/>
                </a:solidFill>
                <a:latin typeface="Optimistic Display"/>
                <a:ea typeface="Optimistic Display"/>
                <a:cs typeface="Optimistic Display"/>
                <a:sym typeface="Optimistic Display"/>
              </a:rPr>
              <a:t> الاصطناعي</a:t>
            </a:r>
            <a:endParaRPr sz="3600" b="1">
              <a:solidFill>
                <a:srgbClr val="FFFFFF"/>
              </a:solidFill>
              <a:latin typeface="Optimistic Display"/>
              <a:ea typeface="Optimistic Display"/>
              <a:cs typeface="Optimistic Display"/>
              <a:sym typeface="Optimistic Display"/>
            </a:endParaRPr>
          </a:p>
          <a:p>
            <a:pPr marL="0" lvl="0" indent="0" algn="r" rtl="0">
              <a:lnSpc>
                <a:spcPct val="74500"/>
              </a:lnSpc>
              <a:spcBef>
                <a:spcPts val="0"/>
              </a:spcBef>
              <a:spcAft>
                <a:spcPts val="0"/>
              </a:spcAft>
              <a:buNone/>
            </a:pPr>
            <a:r>
              <a:rPr lang="en-US" sz="3600" b="1">
                <a:solidFill>
                  <a:srgbClr val="FFFFFF"/>
                </a:solidFill>
                <a:latin typeface="Optimistic Display"/>
                <a:ea typeface="Optimistic Display"/>
                <a:cs typeface="Optimistic Display"/>
                <a:sym typeface="Optimistic Display"/>
              </a:rPr>
              <a:t> (بشكل مبسط)</a:t>
            </a:r>
            <a:endParaRPr sz="3600" b="1">
              <a:solidFill>
                <a:srgbClr val="FFFFFF"/>
              </a:solidFill>
              <a:latin typeface="Optimistic Display"/>
              <a:ea typeface="Optimistic Display"/>
              <a:cs typeface="Optimistic Display"/>
              <a:sym typeface="Optimistic Display"/>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878"/>
        <p:cNvGrpSpPr/>
        <p:nvPr/>
      </p:nvGrpSpPr>
      <p:grpSpPr>
        <a:xfrm>
          <a:off x="0" y="0"/>
          <a:ext cx="0" cy="0"/>
          <a:chOff x="0" y="0"/>
          <a:chExt cx="0" cy="0"/>
        </a:xfrm>
      </p:grpSpPr>
      <p:sp>
        <p:nvSpPr>
          <p:cNvPr id="879" name="Google Shape;879;p70"/>
          <p:cNvSpPr/>
          <p:nvPr/>
        </p:nvSpPr>
        <p:spPr>
          <a:xfrm>
            <a:off x="584173" y="1234920"/>
            <a:ext cx="6530100" cy="4410300"/>
          </a:xfrm>
          <a:prstGeom prst="roundRect">
            <a:avLst>
              <a:gd name="adj" fmla="val 11529"/>
            </a:avLst>
          </a:prstGeom>
          <a:solidFill>
            <a:srgbClr val="4B0550"/>
          </a:solidFill>
          <a:ln>
            <a:noFill/>
          </a:ln>
        </p:spPr>
        <p:txBody>
          <a:bodyPr spcFirstLastPara="1" wrap="square" lIns="60950" tIns="60950" rIns="60950" bIns="60950" anchor="ctr" anchorCtr="0">
            <a:noAutofit/>
          </a:bodyPr>
          <a:lstStyle/>
          <a:p>
            <a:pPr marL="0" lvl="0" indent="0" algn="l" rtl="0">
              <a:spcBef>
                <a:spcPts val="0"/>
              </a:spcBef>
              <a:spcAft>
                <a:spcPts val="0"/>
              </a:spcAft>
              <a:buNone/>
            </a:pPr>
            <a:r>
              <a:rPr lang="en-US" sz="900"/>
              <a:t> </a:t>
            </a:r>
            <a:endParaRPr sz="900"/>
          </a:p>
          <a:p>
            <a:pPr marL="0" lvl="0" indent="0" algn="l" rtl="0">
              <a:spcBef>
                <a:spcPts val="0"/>
              </a:spcBef>
              <a:spcAft>
                <a:spcPts val="0"/>
              </a:spcAft>
              <a:buNone/>
            </a:pPr>
            <a:endParaRPr sz="900"/>
          </a:p>
        </p:txBody>
      </p:sp>
      <p:sp>
        <p:nvSpPr>
          <p:cNvPr id="880" name="Google Shape;880;p70"/>
          <p:cNvSpPr/>
          <p:nvPr/>
        </p:nvSpPr>
        <p:spPr>
          <a:xfrm>
            <a:off x="469400" y="1119183"/>
            <a:ext cx="6530100" cy="4410300"/>
          </a:xfrm>
          <a:prstGeom prst="roundRect">
            <a:avLst>
              <a:gd name="adj" fmla="val 11529"/>
            </a:avLst>
          </a:prstGeom>
          <a:solidFill>
            <a:srgbClr val="733279"/>
          </a:solidFill>
          <a:ln>
            <a:noFill/>
          </a:ln>
        </p:spPr>
        <p:txBody>
          <a:bodyPr spcFirstLastPara="1" wrap="square" lIns="60950" tIns="60950" rIns="60950" bIns="60950" anchor="ctr" anchorCtr="0">
            <a:noAutofit/>
          </a:bodyPr>
          <a:lstStyle/>
          <a:p>
            <a:pPr marL="0" lvl="0" indent="0" algn="l" rtl="0">
              <a:spcBef>
                <a:spcPts val="0"/>
              </a:spcBef>
              <a:spcAft>
                <a:spcPts val="0"/>
              </a:spcAft>
              <a:buNone/>
            </a:pPr>
            <a:r>
              <a:rPr lang="en-US" sz="900"/>
              <a:t> </a:t>
            </a:r>
            <a:endParaRPr sz="900"/>
          </a:p>
          <a:p>
            <a:pPr marL="0" lvl="0" indent="0" algn="l" rtl="0">
              <a:spcBef>
                <a:spcPts val="0"/>
              </a:spcBef>
              <a:spcAft>
                <a:spcPts val="0"/>
              </a:spcAft>
              <a:buNone/>
            </a:pPr>
            <a:endParaRPr sz="900"/>
          </a:p>
        </p:txBody>
      </p:sp>
      <p:sp>
        <p:nvSpPr>
          <p:cNvPr id="881" name="Google Shape;881;p70"/>
          <p:cNvSpPr/>
          <p:nvPr/>
        </p:nvSpPr>
        <p:spPr>
          <a:xfrm>
            <a:off x="3838833" y="1346500"/>
            <a:ext cx="2958300" cy="3940200"/>
          </a:xfrm>
          <a:prstGeom prst="roundRect">
            <a:avLst>
              <a:gd name="adj" fmla="val 11529"/>
            </a:avLst>
          </a:prstGeom>
          <a:solidFill>
            <a:srgbClr val="EFEBF4"/>
          </a:solidFill>
          <a:ln>
            <a:noFill/>
          </a:ln>
        </p:spPr>
        <p:txBody>
          <a:bodyPr spcFirstLastPara="1" wrap="square" lIns="60950" tIns="60950" rIns="60950" bIns="60950" anchor="ctr" anchorCtr="0">
            <a:noAutofit/>
          </a:bodyPr>
          <a:lstStyle/>
          <a:p>
            <a:pPr marL="0" lvl="0" indent="0" algn="l" rtl="0">
              <a:spcBef>
                <a:spcPts val="0"/>
              </a:spcBef>
              <a:spcAft>
                <a:spcPts val="0"/>
              </a:spcAft>
              <a:buNone/>
            </a:pPr>
            <a:r>
              <a:rPr lang="en-US" sz="900"/>
              <a:t> </a:t>
            </a:r>
            <a:endParaRPr sz="900"/>
          </a:p>
          <a:p>
            <a:pPr marL="0" lvl="0" indent="0" algn="l" rtl="0">
              <a:spcBef>
                <a:spcPts val="0"/>
              </a:spcBef>
              <a:spcAft>
                <a:spcPts val="0"/>
              </a:spcAft>
              <a:buNone/>
            </a:pPr>
            <a:endParaRPr sz="900"/>
          </a:p>
        </p:txBody>
      </p:sp>
      <p:sp>
        <p:nvSpPr>
          <p:cNvPr id="882" name="Google Shape;882;p70"/>
          <p:cNvSpPr/>
          <p:nvPr/>
        </p:nvSpPr>
        <p:spPr>
          <a:xfrm>
            <a:off x="4037675" y="1535950"/>
            <a:ext cx="801300" cy="801300"/>
          </a:xfrm>
          <a:prstGeom prst="ellipse">
            <a:avLst/>
          </a:prstGeom>
          <a:solidFill>
            <a:srgbClr val="D9C8E1"/>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883" name="Google Shape;883;p70"/>
          <p:cNvSpPr txBox="1"/>
          <p:nvPr/>
        </p:nvSpPr>
        <p:spPr>
          <a:xfrm>
            <a:off x="7976575" y="1447367"/>
            <a:ext cx="3283800" cy="2478300"/>
          </a:xfrm>
          <a:prstGeom prst="rect">
            <a:avLst/>
          </a:prstGeom>
          <a:noFill/>
          <a:ln>
            <a:noFill/>
          </a:ln>
        </p:spPr>
        <p:txBody>
          <a:bodyPr spcFirstLastPara="1" wrap="square" lIns="0" tIns="0" rIns="0" bIns="0" anchor="t" anchorCtr="0">
            <a:spAutoFit/>
          </a:bodyPr>
          <a:lstStyle/>
          <a:p>
            <a:pPr marL="0" marR="0" lvl="0" indent="0" algn="r" rtl="0">
              <a:lnSpc>
                <a:spcPct val="100833"/>
              </a:lnSpc>
              <a:spcBef>
                <a:spcPts val="0"/>
              </a:spcBef>
              <a:spcAft>
                <a:spcPts val="0"/>
              </a:spcAft>
              <a:buNone/>
            </a:pPr>
            <a:r>
              <a:rPr lang="en-US" sz="4000" b="1">
                <a:solidFill>
                  <a:srgbClr val="4B0550"/>
                </a:solidFill>
                <a:latin typeface="Optimistic Display"/>
                <a:ea typeface="Optimistic Display"/>
                <a:cs typeface="Optimistic Display"/>
                <a:sym typeface="Optimistic Display"/>
              </a:rPr>
              <a:t>كيف يختلف الذكاء الاصطناعي عن الدماغ البشري؟</a:t>
            </a:r>
            <a:endParaRPr sz="4000" b="1">
              <a:solidFill>
                <a:srgbClr val="4B0550"/>
              </a:solidFill>
              <a:latin typeface="Optimistic Display"/>
              <a:ea typeface="Optimistic Display"/>
              <a:cs typeface="Optimistic Display"/>
              <a:sym typeface="Optimistic Display"/>
            </a:endParaRPr>
          </a:p>
        </p:txBody>
      </p:sp>
      <p:pic>
        <p:nvPicPr>
          <p:cNvPr id="884" name="Google Shape;884;p70" title="Asset 65.png"/>
          <p:cNvPicPr preferRelativeResize="0"/>
          <p:nvPr/>
        </p:nvPicPr>
        <p:blipFill>
          <a:blip r:embed="rId3">
            <a:alphaModFix/>
          </a:blip>
          <a:stretch>
            <a:fillRect/>
          </a:stretch>
        </p:blipFill>
        <p:spPr>
          <a:xfrm>
            <a:off x="4265383" y="1695075"/>
            <a:ext cx="345784" cy="482954"/>
          </a:xfrm>
          <a:prstGeom prst="rect">
            <a:avLst/>
          </a:prstGeom>
          <a:noFill/>
          <a:ln>
            <a:noFill/>
          </a:ln>
        </p:spPr>
      </p:pic>
      <p:sp>
        <p:nvSpPr>
          <p:cNvPr id="885" name="Google Shape;885;p70"/>
          <p:cNvSpPr/>
          <p:nvPr/>
        </p:nvSpPr>
        <p:spPr>
          <a:xfrm>
            <a:off x="743066" y="1346500"/>
            <a:ext cx="2958300" cy="3940200"/>
          </a:xfrm>
          <a:prstGeom prst="roundRect">
            <a:avLst>
              <a:gd name="adj" fmla="val 11529"/>
            </a:avLst>
          </a:prstGeom>
          <a:solidFill>
            <a:srgbClr val="EFEBF4"/>
          </a:solidFill>
          <a:ln>
            <a:noFill/>
          </a:ln>
        </p:spPr>
        <p:txBody>
          <a:bodyPr spcFirstLastPara="1" wrap="square" lIns="60950" tIns="60950" rIns="60950" bIns="60950" anchor="ctr" anchorCtr="0">
            <a:noAutofit/>
          </a:bodyPr>
          <a:lstStyle/>
          <a:p>
            <a:pPr marL="0" lvl="0" indent="0" algn="l" rtl="0">
              <a:spcBef>
                <a:spcPts val="0"/>
              </a:spcBef>
              <a:spcAft>
                <a:spcPts val="0"/>
              </a:spcAft>
              <a:buNone/>
            </a:pPr>
            <a:r>
              <a:rPr lang="en-US" sz="900"/>
              <a:t> </a:t>
            </a:r>
            <a:endParaRPr sz="900"/>
          </a:p>
          <a:p>
            <a:pPr marL="0" lvl="0" indent="0" algn="l" rtl="0">
              <a:spcBef>
                <a:spcPts val="0"/>
              </a:spcBef>
              <a:spcAft>
                <a:spcPts val="0"/>
              </a:spcAft>
              <a:buNone/>
            </a:pPr>
            <a:endParaRPr sz="900"/>
          </a:p>
        </p:txBody>
      </p:sp>
      <p:sp>
        <p:nvSpPr>
          <p:cNvPr id="886" name="Google Shape;886;p70"/>
          <p:cNvSpPr txBox="1"/>
          <p:nvPr/>
        </p:nvSpPr>
        <p:spPr>
          <a:xfrm>
            <a:off x="1811552" y="2376950"/>
            <a:ext cx="1650900" cy="184800"/>
          </a:xfrm>
          <a:prstGeom prst="rect">
            <a:avLst/>
          </a:prstGeom>
          <a:noFill/>
          <a:ln>
            <a:noFill/>
          </a:ln>
        </p:spPr>
        <p:txBody>
          <a:bodyPr spcFirstLastPara="1" wrap="square" lIns="0" tIns="0" rIns="0" bIns="0" anchor="t" anchorCtr="0">
            <a:spAutoFit/>
          </a:bodyPr>
          <a:lstStyle/>
          <a:p>
            <a:pPr marL="0" lvl="0" indent="0" algn="r" rtl="0">
              <a:lnSpc>
                <a:spcPct val="100000"/>
              </a:lnSpc>
              <a:spcBef>
                <a:spcPts val="0"/>
              </a:spcBef>
              <a:spcAft>
                <a:spcPts val="0"/>
              </a:spcAft>
              <a:buNone/>
            </a:pPr>
            <a:r>
              <a:rPr lang="en-US" sz="1200" b="1">
                <a:solidFill>
                  <a:srgbClr val="4B0550"/>
                </a:solidFill>
                <a:latin typeface="Optimistic Text"/>
                <a:ea typeface="Optimistic Text"/>
                <a:cs typeface="Optimistic Text"/>
                <a:sym typeface="Optimistic Text"/>
              </a:rPr>
              <a:t>عقل الذكاء الاصطناعي</a:t>
            </a:r>
            <a:endParaRPr sz="1200" b="1">
              <a:solidFill>
                <a:srgbClr val="4B0550"/>
              </a:solidFill>
              <a:latin typeface="Optimistic Text"/>
              <a:ea typeface="Optimistic Text"/>
              <a:cs typeface="Optimistic Text"/>
              <a:sym typeface="Optimistic Text"/>
            </a:endParaRPr>
          </a:p>
        </p:txBody>
      </p:sp>
      <p:grpSp>
        <p:nvGrpSpPr>
          <p:cNvPr id="887" name="Google Shape;887;p70"/>
          <p:cNvGrpSpPr/>
          <p:nvPr/>
        </p:nvGrpSpPr>
        <p:grpSpPr>
          <a:xfrm flipH="1">
            <a:off x="3327562" y="2796723"/>
            <a:ext cx="119232" cy="106050"/>
            <a:chOff x="1422974" y="5363241"/>
            <a:chExt cx="178839" cy="159068"/>
          </a:xfrm>
        </p:grpSpPr>
        <p:sp>
          <p:nvSpPr>
            <p:cNvPr id="888" name="Google Shape;888;p70"/>
            <p:cNvSpPr/>
            <p:nvPr/>
          </p:nvSpPr>
          <p:spPr>
            <a:xfrm>
              <a:off x="1422974" y="5442368"/>
              <a:ext cx="178116" cy="0"/>
            </a:xfrm>
            <a:custGeom>
              <a:avLst/>
              <a:gdLst/>
              <a:ahLst/>
              <a:cxnLst/>
              <a:rect l="l" t="t" r="r" b="b"/>
              <a:pathLst>
                <a:path w="118744" h="120000" extrusionOk="0">
                  <a:moveTo>
                    <a:pt x="0" y="0"/>
                  </a:moveTo>
                  <a:lnTo>
                    <a:pt x="118643"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200"/>
            </a:p>
          </p:txBody>
        </p:sp>
        <p:sp>
          <p:nvSpPr>
            <p:cNvPr id="889" name="Google Shape;889;p70"/>
            <p:cNvSpPr/>
            <p:nvPr/>
          </p:nvSpPr>
          <p:spPr>
            <a:xfrm>
              <a:off x="1521802" y="5363241"/>
              <a:ext cx="80010" cy="159068"/>
            </a:xfrm>
            <a:custGeom>
              <a:avLst/>
              <a:gdLst/>
              <a:ahLst/>
              <a:cxnLst/>
              <a:rect l="l" t="t" r="r" b="b"/>
              <a:pathLst>
                <a:path w="53340" h="106045"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200"/>
            </a:p>
          </p:txBody>
        </p:sp>
      </p:grpSp>
      <p:grpSp>
        <p:nvGrpSpPr>
          <p:cNvPr id="890" name="Google Shape;890;p70"/>
          <p:cNvGrpSpPr/>
          <p:nvPr/>
        </p:nvGrpSpPr>
        <p:grpSpPr>
          <a:xfrm flipH="1">
            <a:off x="3327562" y="3271463"/>
            <a:ext cx="119232" cy="106050"/>
            <a:chOff x="1422974" y="6079766"/>
            <a:chExt cx="178839" cy="159068"/>
          </a:xfrm>
        </p:grpSpPr>
        <p:sp>
          <p:nvSpPr>
            <p:cNvPr id="891" name="Google Shape;891;p70"/>
            <p:cNvSpPr/>
            <p:nvPr/>
          </p:nvSpPr>
          <p:spPr>
            <a:xfrm>
              <a:off x="1422974" y="6158892"/>
              <a:ext cx="178116" cy="0"/>
            </a:xfrm>
            <a:custGeom>
              <a:avLst/>
              <a:gdLst/>
              <a:ahLst/>
              <a:cxnLst/>
              <a:rect l="l" t="t" r="r" b="b"/>
              <a:pathLst>
                <a:path w="118744" h="120000" extrusionOk="0">
                  <a:moveTo>
                    <a:pt x="0" y="0"/>
                  </a:moveTo>
                  <a:lnTo>
                    <a:pt x="118643"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200"/>
            </a:p>
          </p:txBody>
        </p:sp>
        <p:sp>
          <p:nvSpPr>
            <p:cNvPr id="892" name="Google Shape;892;p70"/>
            <p:cNvSpPr/>
            <p:nvPr/>
          </p:nvSpPr>
          <p:spPr>
            <a:xfrm>
              <a:off x="1521802" y="6079766"/>
              <a:ext cx="80010" cy="159068"/>
            </a:xfrm>
            <a:custGeom>
              <a:avLst/>
              <a:gdLst/>
              <a:ahLst/>
              <a:cxnLst/>
              <a:rect l="l" t="t" r="r" b="b"/>
              <a:pathLst>
                <a:path w="53340" h="106045"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200"/>
            </a:p>
          </p:txBody>
        </p:sp>
      </p:grpSp>
      <p:grpSp>
        <p:nvGrpSpPr>
          <p:cNvPr id="893" name="Google Shape;893;p70"/>
          <p:cNvGrpSpPr/>
          <p:nvPr/>
        </p:nvGrpSpPr>
        <p:grpSpPr>
          <a:xfrm flipH="1">
            <a:off x="3327562" y="3718140"/>
            <a:ext cx="119232" cy="106050"/>
            <a:chOff x="1422974" y="6783574"/>
            <a:chExt cx="178839" cy="159068"/>
          </a:xfrm>
        </p:grpSpPr>
        <p:sp>
          <p:nvSpPr>
            <p:cNvPr id="894" name="Google Shape;894;p70"/>
            <p:cNvSpPr/>
            <p:nvPr/>
          </p:nvSpPr>
          <p:spPr>
            <a:xfrm>
              <a:off x="1422974" y="6862701"/>
              <a:ext cx="178116" cy="0"/>
            </a:xfrm>
            <a:custGeom>
              <a:avLst/>
              <a:gdLst/>
              <a:ahLst/>
              <a:cxnLst/>
              <a:rect l="l" t="t" r="r" b="b"/>
              <a:pathLst>
                <a:path w="118744" h="120000" extrusionOk="0">
                  <a:moveTo>
                    <a:pt x="0" y="0"/>
                  </a:moveTo>
                  <a:lnTo>
                    <a:pt x="118643"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200"/>
            </a:p>
          </p:txBody>
        </p:sp>
        <p:sp>
          <p:nvSpPr>
            <p:cNvPr id="895" name="Google Shape;895;p70"/>
            <p:cNvSpPr/>
            <p:nvPr/>
          </p:nvSpPr>
          <p:spPr>
            <a:xfrm>
              <a:off x="1521802" y="6783574"/>
              <a:ext cx="80010" cy="159068"/>
            </a:xfrm>
            <a:custGeom>
              <a:avLst/>
              <a:gdLst/>
              <a:ahLst/>
              <a:cxnLst/>
              <a:rect l="l" t="t" r="r" b="b"/>
              <a:pathLst>
                <a:path w="53340" h="106045"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200"/>
            </a:p>
          </p:txBody>
        </p:sp>
      </p:grpSp>
      <p:grpSp>
        <p:nvGrpSpPr>
          <p:cNvPr id="896" name="Google Shape;896;p70"/>
          <p:cNvGrpSpPr/>
          <p:nvPr/>
        </p:nvGrpSpPr>
        <p:grpSpPr>
          <a:xfrm flipH="1">
            <a:off x="3327562" y="4285047"/>
            <a:ext cx="119232" cy="106050"/>
            <a:chOff x="1422974" y="7459990"/>
            <a:chExt cx="178839" cy="159068"/>
          </a:xfrm>
        </p:grpSpPr>
        <p:sp>
          <p:nvSpPr>
            <p:cNvPr id="897" name="Google Shape;897;p70"/>
            <p:cNvSpPr/>
            <p:nvPr/>
          </p:nvSpPr>
          <p:spPr>
            <a:xfrm>
              <a:off x="1422974" y="7539118"/>
              <a:ext cx="178116" cy="0"/>
            </a:xfrm>
            <a:custGeom>
              <a:avLst/>
              <a:gdLst/>
              <a:ahLst/>
              <a:cxnLst/>
              <a:rect l="l" t="t" r="r" b="b"/>
              <a:pathLst>
                <a:path w="118744" h="120000" extrusionOk="0">
                  <a:moveTo>
                    <a:pt x="0" y="0"/>
                  </a:moveTo>
                  <a:lnTo>
                    <a:pt x="118643"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200"/>
            </a:p>
          </p:txBody>
        </p:sp>
        <p:sp>
          <p:nvSpPr>
            <p:cNvPr id="898" name="Google Shape;898;p70"/>
            <p:cNvSpPr/>
            <p:nvPr/>
          </p:nvSpPr>
          <p:spPr>
            <a:xfrm>
              <a:off x="1521802" y="7459990"/>
              <a:ext cx="80010" cy="159068"/>
            </a:xfrm>
            <a:custGeom>
              <a:avLst/>
              <a:gdLst/>
              <a:ahLst/>
              <a:cxnLst/>
              <a:rect l="l" t="t" r="r" b="b"/>
              <a:pathLst>
                <a:path w="53340" h="106045"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200"/>
            </a:p>
          </p:txBody>
        </p:sp>
      </p:grpSp>
      <p:sp>
        <p:nvSpPr>
          <p:cNvPr id="899" name="Google Shape;899;p70"/>
          <p:cNvSpPr txBox="1"/>
          <p:nvPr/>
        </p:nvSpPr>
        <p:spPr>
          <a:xfrm>
            <a:off x="935520" y="2741142"/>
            <a:ext cx="2283000" cy="197400"/>
          </a:xfrm>
          <a:prstGeom prst="rect">
            <a:avLst/>
          </a:prstGeom>
          <a:noFill/>
          <a:ln>
            <a:noFill/>
          </a:ln>
        </p:spPr>
        <p:txBody>
          <a:bodyPr spcFirstLastPara="1" wrap="square" lIns="0" tIns="12700" rIns="0" bIns="0" anchor="t" anchorCtr="0">
            <a:spAutoFit/>
          </a:bodyPr>
          <a:lstStyle/>
          <a:p>
            <a:pPr marL="12700" lvl="0" indent="0" algn="r" rtl="0">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يتعلم من كميات كبيرة من البيانات</a:t>
            </a:r>
            <a:endParaRPr sz="1200">
              <a:solidFill>
                <a:srgbClr val="4B0550"/>
              </a:solidFill>
              <a:latin typeface="Optimistic Text"/>
              <a:ea typeface="Optimistic Text"/>
              <a:cs typeface="Optimistic Text"/>
              <a:sym typeface="Optimistic Text"/>
            </a:endParaRPr>
          </a:p>
        </p:txBody>
      </p:sp>
      <p:sp>
        <p:nvSpPr>
          <p:cNvPr id="900" name="Google Shape;900;p70"/>
          <p:cNvSpPr txBox="1"/>
          <p:nvPr/>
        </p:nvSpPr>
        <p:spPr>
          <a:xfrm>
            <a:off x="935519" y="3203367"/>
            <a:ext cx="2283000" cy="197400"/>
          </a:xfrm>
          <a:prstGeom prst="rect">
            <a:avLst/>
          </a:prstGeom>
          <a:noFill/>
          <a:ln>
            <a:noFill/>
          </a:ln>
        </p:spPr>
        <p:txBody>
          <a:bodyPr spcFirstLastPara="1" wrap="square" lIns="0" tIns="12700" rIns="0" bIns="0" anchor="t" anchorCtr="0">
            <a:spAutoFit/>
          </a:bodyPr>
          <a:lstStyle/>
          <a:p>
            <a:pPr marL="12700" lvl="0" indent="0" algn="r" rtl="0">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يتعرف على الأنماط بسرعة</a:t>
            </a:r>
            <a:endParaRPr sz="1200">
              <a:solidFill>
                <a:srgbClr val="4B0550"/>
              </a:solidFill>
              <a:latin typeface="Optimistic Text"/>
              <a:ea typeface="Optimistic Text"/>
              <a:cs typeface="Optimistic Text"/>
              <a:sym typeface="Optimistic Text"/>
            </a:endParaRPr>
          </a:p>
        </p:txBody>
      </p:sp>
      <p:sp>
        <p:nvSpPr>
          <p:cNvPr id="901" name="Google Shape;901;p70"/>
          <p:cNvSpPr txBox="1"/>
          <p:nvPr/>
        </p:nvSpPr>
        <p:spPr>
          <a:xfrm>
            <a:off x="1204022" y="3658689"/>
            <a:ext cx="2014500" cy="382200"/>
          </a:xfrm>
          <a:prstGeom prst="rect">
            <a:avLst/>
          </a:prstGeom>
          <a:noFill/>
          <a:ln>
            <a:noFill/>
          </a:ln>
        </p:spPr>
        <p:txBody>
          <a:bodyPr spcFirstLastPara="1" wrap="square" lIns="0" tIns="12700" rIns="0" bIns="0" anchor="t" anchorCtr="0">
            <a:spAutoFit/>
          </a:bodyPr>
          <a:lstStyle/>
          <a:p>
            <a:pPr marL="12700" lvl="0" indent="0" algn="r" rtl="0">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يؤدي مهام محددة بشكل جيد مثل الترجمة، التوصيات</a:t>
            </a:r>
            <a:endParaRPr sz="1200">
              <a:solidFill>
                <a:srgbClr val="4B0550"/>
              </a:solidFill>
              <a:latin typeface="Optimistic Text"/>
              <a:ea typeface="Optimistic Text"/>
              <a:cs typeface="Optimistic Text"/>
              <a:sym typeface="Optimistic Text"/>
            </a:endParaRPr>
          </a:p>
        </p:txBody>
      </p:sp>
      <p:sp>
        <p:nvSpPr>
          <p:cNvPr id="902" name="Google Shape;902;p70"/>
          <p:cNvSpPr txBox="1"/>
          <p:nvPr/>
        </p:nvSpPr>
        <p:spPr>
          <a:xfrm>
            <a:off x="1159617" y="4224916"/>
            <a:ext cx="2058900" cy="197400"/>
          </a:xfrm>
          <a:prstGeom prst="rect">
            <a:avLst/>
          </a:prstGeom>
          <a:noFill/>
          <a:ln>
            <a:noFill/>
          </a:ln>
        </p:spPr>
        <p:txBody>
          <a:bodyPr spcFirstLastPara="1" wrap="square" lIns="0" tIns="12700" rIns="0" bIns="0" anchor="t" anchorCtr="0">
            <a:spAutoFit/>
          </a:bodyPr>
          <a:lstStyle/>
          <a:p>
            <a:pPr marL="12700" lvl="0" indent="0" algn="r" rtl="0">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لا يشعر ولا يفكر ولا يفهم مثل الإنسان</a:t>
            </a:r>
            <a:endParaRPr sz="1200">
              <a:solidFill>
                <a:srgbClr val="4B0550"/>
              </a:solidFill>
              <a:latin typeface="Optimistic Text"/>
              <a:ea typeface="Optimistic Text"/>
              <a:cs typeface="Optimistic Text"/>
              <a:sym typeface="Optimistic Text"/>
            </a:endParaRPr>
          </a:p>
        </p:txBody>
      </p:sp>
      <p:sp>
        <p:nvSpPr>
          <p:cNvPr id="903" name="Google Shape;903;p70"/>
          <p:cNvSpPr/>
          <p:nvPr/>
        </p:nvSpPr>
        <p:spPr>
          <a:xfrm>
            <a:off x="935517" y="1535950"/>
            <a:ext cx="801300" cy="801300"/>
          </a:xfrm>
          <a:prstGeom prst="ellipse">
            <a:avLst/>
          </a:prstGeom>
          <a:solidFill>
            <a:srgbClr val="D9C8E1"/>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pic>
        <p:nvPicPr>
          <p:cNvPr id="904" name="Google Shape;904;p70" title="Asset 64.png"/>
          <p:cNvPicPr preferRelativeResize="0"/>
          <p:nvPr/>
        </p:nvPicPr>
        <p:blipFill>
          <a:blip r:embed="rId4">
            <a:alphaModFix/>
          </a:blip>
          <a:stretch>
            <a:fillRect/>
          </a:stretch>
        </p:blipFill>
        <p:spPr>
          <a:xfrm>
            <a:off x="1086067" y="1722224"/>
            <a:ext cx="500101" cy="428658"/>
          </a:xfrm>
          <a:prstGeom prst="rect">
            <a:avLst/>
          </a:prstGeom>
          <a:noFill/>
          <a:ln>
            <a:noFill/>
          </a:ln>
        </p:spPr>
      </p:pic>
      <p:sp>
        <p:nvSpPr>
          <p:cNvPr id="905" name="Google Shape;905;p70"/>
          <p:cNvSpPr txBox="1"/>
          <p:nvPr/>
        </p:nvSpPr>
        <p:spPr>
          <a:xfrm>
            <a:off x="4930540" y="2376950"/>
            <a:ext cx="1650900" cy="184800"/>
          </a:xfrm>
          <a:prstGeom prst="rect">
            <a:avLst/>
          </a:prstGeom>
          <a:noFill/>
          <a:ln>
            <a:noFill/>
          </a:ln>
        </p:spPr>
        <p:txBody>
          <a:bodyPr spcFirstLastPara="1" wrap="square" lIns="0" tIns="0" rIns="0" bIns="0" anchor="t" anchorCtr="0">
            <a:spAutoFit/>
          </a:bodyPr>
          <a:lstStyle/>
          <a:p>
            <a:pPr marL="0" lvl="0" indent="0" algn="r" rtl="0">
              <a:lnSpc>
                <a:spcPct val="100000"/>
              </a:lnSpc>
              <a:spcBef>
                <a:spcPts val="0"/>
              </a:spcBef>
              <a:spcAft>
                <a:spcPts val="0"/>
              </a:spcAft>
              <a:buNone/>
            </a:pPr>
            <a:r>
              <a:rPr lang="en-US" sz="1200" b="1">
                <a:solidFill>
                  <a:srgbClr val="4B0550"/>
                </a:solidFill>
                <a:latin typeface="Optimistic Text"/>
                <a:ea typeface="Optimistic Text"/>
                <a:cs typeface="Optimistic Text"/>
                <a:sym typeface="Optimistic Text"/>
              </a:rPr>
              <a:t>الدماغ البشري</a:t>
            </a:r>
            <a:endParaRPr sz="1200" b="1">
              <a:solidFill>
                <a:srgbClr val="4B0550"/>
              </a:solidFill>
              <a:latin typeface="Optimistic Text"/>
              <a:ea typeface="Optimistic Text"/>
              <a:cs typeface="Optimistic Text"/>
              <a:sym typeface="Optimistic Text"/>
            </a:endParaRPr>
          </a:p>
        </p:txBody>
      </p:sp>
      <p:sp>
        <p:nvSpPr>
          <p:cNvPr id="906" name="Google Shape;906;p70"/>
          <p:cNvSpPr txBox="1"/>
          <p:nvPr/>
        </p:nvSpPr>
        <p:spPr>
          <a:xfrm>
            <a:off x="4054508" y="2741142"/>
            <a:ext cx="2283000" cy="197400"/>
          </a:xfrm>
          <a:prstGeom prst="rect">
            <a:avLst/>
          </a:prstGeom>
          <a:noFill/>
          <a:ln>
            <a:noFill/>
          </a:ln>
        </p:spPr>
        <p:txBody>
          <a:bodyPr spcFirstLastPara="1" wrap="square" lIns="0" tIns="12700" rIns="0" bIns="0" anchor="t" anchorCtr="0">
            <a:spAutoFit/>
          </a:bodyPr>
          <a:lstStyle/>
          <a:p>
            <a:pPr marL="12700" lvl="0" indent="0" algn="r" rtl="0">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يشعر بالعواطف</a:t>
            </a:r>
            <a:endParaRPr sz="1200">
              <a:solidFill>
                <a:srgbClr val="4B0550"/>
              </a:solidFill>
              <a:latin typeface="Optimistic Text"/>
              <a:ea typeface="Optimistic Text"/>
              <a:cs typeface="Optimistic Text"/>
              <a:sym typeface="Optimistic Text"/>
            </a:endParaRPr>
          </a:p>
        </p:txBody>
      </p:sp>
      <p:sp>
        <p:nvSpPr>
          <p:cNvPr id="907" name="Google Shape;907;p70"/>
          <p:cNvSpPr txBox="1"/>
          <p:nvPr/>
        </p:nvSpPr>
        <p:spPr>
          <a:xfrm>
            <a:off x="4054507" y="3203367"/>
            <a:ext cx="2283000" cy="197400"/>
          </a:xfrm>
          <a:prstGeom prst="rect">
            <a:avLst/>
          </a:prstGeom>
          <a:noFill/>
          <a:ln>
            <a:noFill/>
          </a:ln>
        </p:spPr>
        <p:txBody>
          <a:bodyPr spcFirstLastPara="1" wrap="square" lIns="0" tIns="12700" rIns="0" bIns="0" anchor="t" anchorCtr="0">
            <a:spAutoFit/>
          </a:bodyPr>
          <a:lstStyle/>
          <a:p>
            <a:pPr marL="12700" lvl="0" indent="0" algn="r" rtl="0">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يفهم الثقافة والسياق</a:t>
            </a:r>
            <a:endParaRPr sz="1200">
              <a:solidFill>
                <a:srgbClr val="4B0550"/>
              </a:solidFill>
              <a:latin typeface="Optimistic Text"/>
              <a:ea typeface="Optimistic Text"/>
              <a:cs typeface="Optimistic Text"/>
              <a:sym typeface="Optimistic Text"/>
            </a:endParaRPr>
          </a:p>
        </p:txBody>
      </p:sp>
      <p:sp>
        <p:nvSpPr>
          <p:cNvPr id="908" name="Google Shape;908;p70"/>
          <p:cNvSpPr txBox="1"/>
          <p:nvPr/>
        </p:nvSpPr>
        <p:spPr>
          <a:xfrm>
            <a:off x="4323010" y="3658689"/>
            <a:ext cx="2014500" cy="197400"/>
          </a:xfrm>
          <a:prstGeom prst="rect">
            <a:avLst/>
          </a:prstGeom>
          <a:noFill/>
          <a:ln>
            <a:noFill/>
          </a:ln>
        </p:spPr>
        <p:txBody>
          <a:bodyPr spcFirstLastPara="1" wrap="square" lIns="0" tIns="12700" rIns="0" bIns="0" anchor="t" anchorCtr="0">
            <a:spAutoFit/>
          </a:bodyPr>
          <a:lstStyle/>
          <a:p>
            <a:pPr marL="12700" lvl="0" indent="0" algn="r" rtl="0">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يمكن أن يكون مبدعًا</a:t>
            </a:r>
            <a:endParaRPr sz="1200">
              <a:solidFill>
                <a:srgbClr val="4B0550"/>
              </a:solidFill>
              <a:latin typeface="Optimistic Text"/>
              <a:ea typeface="Optimistic Text"/>
              <a:cs typeface="Optimistic Text"/>
              <a:sym typeface="Optimistic Text"/>
            </a:endParaRPr>
          </a:p>
        </p:txBody>
      </p:sp>
      <p:sp>
        <p:nvSpPr>
          <p:cNvPr id="909" name="Google Shape;909;p70"/>
          <p:cNvSpPr txBox="1"/>
          <p:nvPr/>
        </p:nvSpPr>
        <p:spPr>
          <a:xfrm>
            <a:off x="4278604" y="4224916"/>
            <a:ext cx="2058900" cy="197400"/>
          </a:xfrm>
          <a:prstGeom prst="rect">
            <a:avLst/>
          </a:prstGeom>
          <a:noFill/>
          <a:ln>
            <a:noFill/>
          </a:ln>
        </p:spPr>
        <p:txBody>
          <a:bodyPr spcFirstLastPara="1" wrap="square" lIns="0" tIns="12700" rIns="0" bIns="0" anchor="t" anchorCtr="0">
            <a:spAutoFit/>
          </a:bodyPr>
          <a:lstStyle/>
          <a:p>
            <a:pPr marL="12700" lvl="0" indent="0" algn="r" rtl="0">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يتخذ القرارات بناءً على القيم</a:t>
            </a:r>
            <a:endParaRPr sz="1200">
              <a:solidFill>
                <a:srgbClr val="4B0550"/>
              </a:solidFill>
              <a:latin typeface="Optimistic Text"/>
              <a:ea typeface="Optimistic Text"/>
              <a:cs typeface="Optimistic Text"/>
              <a:sym typeface="Optimistic Text"/>
            </a:endParaRPr>
          </a:p>
        </p:txBody>
      </p:sp>
      <p:grpSp>
        <p:nvGrpSpPr>
          <p:cNvPr id="910" name="Google Shape;910;p70"/>
          <p:cNvGrpSpPr/>
          <p:nvPr/>
        </p:nvGrpSpPr>
        <p:grpSpPr>
          <a:xfrm flipH="1">
            <a:off x="6449287" y="2796723"/>
            <a:ext cx="119232" cy="106050"/>
            <a:chOff x="1422974" y="5363241"/>
            <a:chExt cx="178839" cy="159068"/>
          </a:xfrm>
        </p:grpSpPr>
        <p:sp>
          <p:nvSpPr>
            <p:cNvPr id="911" name="Google Shape;911;p70"/>
            <p:cNvSpPr/>
            <p:nvPr/>
          </p:nvSpPr>
          <p:spPr>
            <a:xfrm>
              <a:off x="1422974" y="5442368"/>
              <a:ext cx="178116" cy="0"/>
            </a:xfrm>
            <a:custGeom>
              <a:avLst/>
              <a:gdLst/>
              <a:ahLst/>
              <a:cxnLst/>
              <a:rect l="l" t="t" r="r" b="b"/>
              <a:pathLst>
                <a:path w="118744" h="120000" extrusionOk="0">
                  <a:moveTo>
                    <a:pt x="0" y="0"/>
                  </a:moveTo>
                  <a:lnTo>
                    <a:pt x="118643"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200"/>
            </a:p>
          </p:txBody>
        </p:sp>
        <p:sp>
          <p:nvSpPr>
            <p:cNvPr id="912" name="Google Shape;912;p70"/>
            <p:cNvSpPr/>
            <p:nvPr/>
          </p:nvSpPr>
          <p:spPr>
            <a:xfrm>
              <a:off x="1521802" y="5363241"/>
              <a:ext cx="80010" cy="159068"/>
            </a:xfrm>
            <a:custGeom>
              <a:avLst/>
              <a:gdLst/>
              <a:ahLst/>
              <a:cxnLst/>
              <a:rect l="l" t="t" r="r" b="b"/>
              <a:pathLst>
                <a:path w="53340" h="106045"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200"/>
            </a:p>
          </p:txBody>
        </p:sp>
      </p:grpSp>
      <p:grpSp>
        <p:nvGrpSpPr>
          <p:cNvPr id="913" name="Google Shape;913;p70"/>
          <p:cNvGrpSpPr/>
          <p:nvPr/>
        </p:nvGrpSpPr>
        <p:grpSpPr>
          <a:xfrm flipH="1">
            <a:off x="6449287" y="3271463"/>
            <a:ext cx="119232" cy="106050"/>
            <a:chOff x="1422974" y="6079766"/>
            <a:chExt cx="178839" cy="159068"/>
          </a:xfrm>
        </p:grpSpPr>
        <p:sp>
          <p:nvSpPr>
            <p:cNvPr id="914" name="Google Shape;914;p70"/>
            <p:cNvSpPr/>
            <p:nvPr/>
          </p:nvSpPr>
          <p:spPr>
            <a:xfrm>
              <a:off x="1422974" y="6158892"/>
              <a:ext cx="178116" cy="0"/>
            </a:xfrm>
            <a:custGeom>
              <a:avLst/>
              <a:gdLst/>
              <a:ahLst/>
              <a:cxnLst/>
              <a:rect l="l" t="t" r="r" b="b"/>
              <a:pathLst>
                <a:path w="118744" h="120000" extrusionOk="0">
                  <a:moveTo>
                    <a:pt x="0" y="0"/>
                  </a:moveTo>
                  <a:lnTo>
                    <a:pt x="118643"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200"/>
            </a:p>
          </p:txBody>
        </p:sp>
        <p:sp>
          <p:nvSpPr>
            <p:cNvPr id="915" name="Google Shape;915;p70"/>
            <p:cNvSpPr/>
            <p:nvPr/>
          </p:nvSpPr>
          <p:spPr>
            <a:xfrm>
              <a:off x="1521802" y="6079766"/>
              <a:ext cx="80010" cy="159068"/>
            </a:xfrm>
            <a:custGeom>
              <a:avLst/>
              <a:gdLst/>
              <a:ahLst/>
              <a:cxnLst/>
              <a:rect l="l" t="t" r="r" b="b"/>
              <a:pathLst>
                <a:path w="53340" h="106045"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200"/>
            </a:p>
          </p:txBody>
        </p:sp>
      </p:grpSp>
      <p:grpSp>
        <p:nvGrpSpPr>
          <p:cNvPr id="916" name="Google Shape;916;p70"/>
          <p:cNvGrpSpPr/>
          <p:nvPr/>
        </p:nvGrpSpPr>
        <p:grpSpPr>
          <a:xfrm flipH="1">
            <a:off x="6449287" y="3718140"/>
            <a:ext cx="119232" cy="106050"/>
            <a:chOff x="1422974" y="6783574"/>
            <a:chExt cx="178839" cy="159068"/>
          </a:xfrm>
        </p:grpSpPr>
        <p:sp>
          <p:nvSpPr>
            <p:cNvPr id="917" name="Google Shape;917;p70"/>
            <p:cNvSpPr/>
            <p:nvPr/>
          </p:nvSpPr>
          <p:spPr>
            <a:xfrm>
              <a:off x="1422974" y="6862701"/>
              <a:ext cx="178116" cy="0"/>
            </a:xfrm>
            <a:custGeom>
              <a:avLst/>
              <a:gdLst/>
              <a:ahLst/>
              <a:cxnLst/>
              <a:rect l="l" t="t" r="r" b="b"/>
              <a:pathLst>
                <a:path w="118744" h="120000" extrusionOk="0">
                  <a:moveTo>
                    <a:pt x="0" y="0"/>
                  </a:moveTo>
                  <a:lnTo>
                    <a:pt x="118643"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200"/>
            </a:p>
          </p:txBody>
        </p:sp>
        <p:sp>
          <p:nvSpPr>
            <p:cNvPr id="918" name="Google Shape;918;p70"/>
            <p:cNvSpPr/>
            <p:nvPr/>
          </p:nvSpPr>
          <p:spPr>
            <a:xfrm>
              <a:off x="1521802" y="6783574"/>
              <a:ext cx="80010" cy="159068"/>
            </a:xfrm>
            <a:custGeom>
              <a:avLst/>
              <a:gdLst/>
              <a:ahLst/>
              <a:cxnLst/>
              <a:rect l="l" t="t" r="r" b="b"/>
              <a:pathLst>
                <a:path w="53340" h="106045"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200"/>
            </a:p>
          </p:txBody>
        </p:sp>
      </p:grpSp>
      <p:grpSp>
        <p:nvGrpSpPr>
          <p:cNvPr id="919" name="Google Shape;919;p70"/>
          <p:cNvGrpSpPr/>
          <p:nvPr/>
        </p:nvGrpSpPr>
        <p:grpSpPr>
          <a:xfrm flipH="1">
            <a:off x="6449287" y="4285047"/>
            <a:ext cx="119232" cy="106050"/>
            <a:chOff x="1422974" y="7459990"/>
            <a:chExt cx="178839" cy="159068"/>
          </a:xfrm>
        </p:grpSpPr>
        <p:sp>
          <p:nvSpPr>
            <p:cNvPr id="920" name="Google Shape;920;p70"/>
            <p:cNvSpPr/>
            <p:nvPr/>
          </p:nvSpPr>
          <p:spPr>
            <a:xfrm>
              <a:off x="1422974" y="7539118"/>
              <a:ext cx="178116" cy="0"/>
            </a:xfrm>
            <a:custGeom>
              <a:avLst/>
              <a:gdLst/>
              <a:ahLst/>
              <a:cxnLst/>
              <a:rect l="l" t="t" r="r" b="b"/>
              <a:pathLst>
                <a:path w="118744" h="120000" extrusionOk="0">
                  <a:moveTo>
                    <a:pt x="0" y="0"/>
                  </a:moveTo>
                  <a:lnTo>
                    <a:pt x="118643"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200"/>
            </a:p>
          </p:txBody>
        </p:sp>
        <p:sp>
          <p:nvSpPr>
            <p:cNvPr id="921" name="Google Shape;921;p70"/>
            <p:cNvSpPr/>
            <p:nvPr/>
          </p:nvSpPr>
          <p:spPr>
            <a:xfrm>
              <a:off x="1521802" y="7459990"/>
              <a:ext cx="80010" cy="159068"/>
            </a:xfrm>
            <a:custGeom>
              <a:avLst/>
              <a:gdLst/>
              <a:ahLst/>
              <a:cxnLst/>
              <a:rect l="l" t="t" r="r" b="b"/>
              <a:pathLst>
                <a:path w="53340" h="106045"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200"/>
            </a:p>
          </p:txBody>
        </p:sp>
      </p:gr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925"/>
        <p:cNvGrpSpPr/>
        <p:nvPr/>
      </p:nvGrpSpPr>
      <p:grpSpPr>
        <a:xfrm>
          <a:off x="0" y="0"/>
          <a:ext cx="0" cy="0"/>
          <a:chOff x="0" y="0"/>
          <a:chExt cx="0" cy="0"/>
        </a:xfrm>
      </p:grpSpPr>
      <p:sp>
        <p:nvSpPr>
          <p:cNvPr id="926" name="Google Shape;926;p71"/>
          <p:cNvSpPr/>
          <p:nvPr/>
        </p:nvSpPr>
        <p:spPr>
          <a:xfrm flipH="1">
            <a:off x="9855725" y="3429000"/>
            <a:ext cx="1869300" cy="2301900"/>
          </a:xfrm>
          <a:prstGeom prst="roundRect">
            <a:avLst>
              <a:gd name="adj" fmla="val 7219"/>
            </a:avLst>
          </a:prstGeom>
          <a:solidFill>
            <a:schemeClr val="lt2"/>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927" name="Google Shape;927;p71"/>
          <p:cNvSpPr/>
          <p:nvPr/>
        </p:nvSpPr>
        <p:spPr>
          <a:xfrm flipH="1">
            <a:off x="9855725" y="2571750"/>
            <a:ext cx="1869300" cy="702300"/>
          </a:xfrm>
          <a:prstGeom prst="roundRect">
            <a:avLst>
              <a:gd name="adj" fmla="val 16667"/>
            </a:avLst>
          </a:prstGeom>
          <a:solidFill>
            <a:srgbClr val="4B0550"/>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928" name="Google Shape;928;p71"/>
          <p:cNvSpPr/>
          <p:nvPr/>
        </p:nvSpPr>
        <p:spPr>
          <a:xfrm flipH="1">
            <a:off x="7807858" y="3429000"/>
            <a:ext cx="1869300" cy="2301900"/>
          </a:xfrm>
          <a:prstGeom prst="roundRect">
            <a:avLst>
              <a:gd name="adj" fmla="val 7219"/>
            </a:avLst>
          </a:prstGeom>
          <a:solidFill>
            <a:schemeClr val="lt2"/>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929" name="Google Shape;929;p71"/>
          <p:cNvSpPr/>
          <p:nvPr/>
        </p:nvSpPr>
        <p:spPr>
          <a:xfrm flipH="1">
            <a:off x="7807858" y="2571750"/>
            <a:ext cx="1869300" cy="702300"/>
          </a:xfrm>
          <a:prstGeom prst="roundRect">
            <a:avLst>
              <a:gd name="adj" fmla="val 16667"/>
            </a:avLst>
          </a:prstGeom>
          <a:solidFill>
            <a:srgbClr val="4B0550"/>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930" name="Google Shape;930;p71"/>
          <p:cNvSpPr/>
          <p:nvPr/>
        </p:nvSpPr>
        <p:spPr>
          <a:xfrm flipH="1">
            <a:off x="5759992" y="3429000"/>
            <a:ext cx="1869300" cy="2301900"/>
          </a:xfrm>
          <a:prstGeom prst="roundRect">
            <a:avLst>
              <a:gd name="adj" fmla="val 7219"/>
            </a:avLst>
          </a:prstGeom>
          <a:solidFill>
            <a:schemeClr val="lt2"/>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931" name="Google Shape;931;p71"/>
          <p:cNvSpPr/>
          <p:nvPr/>
        </p:nvSpPr>
        <p:spPr>
          <a:xfrm flipH="1">
            <a:off x="5759992" y="2571750"/>
            <a:ext cx="1869300" cy="702300"/>
          </a:xfrm>
          <a:prstGeom prst="roundRect">
            <a:avLst>
              <a:gd name="adj" fmla="val 16667"/>
            </a:avLst>
          </a:prstGeom>
          <a:solidFill>
            <a:srgbClr val="4B0550"/>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932" name="Google Shape;932;p71"/>
          <p:cNvSpPr/>
          <p:nvPr/>
        </p:nvSpPr>
        <p:spPr>
          <a:xfrm flipH="1">
            <a:off x="3712125" y="3429000"/>
            <a:ext cx="1869300" cy="2301900"/>
          </a:xfrm>
          <a:prstGeom prst="roundRect">
            <a:avLst>
              <a:gd name="adj" fmla="val 7219"/>
            </a:avLst>
          </a:prstGeom>
          <a:solidFill>
            <a:schemeClr val="lt2"/>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933" name="Google Shape;933;p71"/>
          <p:cNvSpPr/>
          <p:nvPr/>
        </p:nvSpPr>
        <p:spPr>
          <a:xfrm flipH="1">
            <a:off x="3712125" y="2571750"/>
            <a:ext cx="1869300" cy="702300"/>
          </a:xfrm>
          <a:prstGeom prst="roundRect">
            <a:avLst>
              <a:gd name="adj" fmla="val 16667"/>
            </a:avLst>
          </a:prstGeom>
          <a:solidFill>
            <a:srgbClr val="4B0550"/>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934" name="Google Shape;934;p71"/>
          <p:cNvSpPr/>
          <p:nvPr/>
        </p:nvSpPr>
        <p:spPr>
          <a:xfrm flipH="1">
            <a:off x="1664258" y="3429000"/>
            <a:ext cx="1869300" cy="2301900"/>
          </a:xfrm>
          <a:prstGeom prst="roundRect">
            <a:avLst>
              <a:gd name="adj" fmla="val 7219"/>
            </a:avLst>
          </a:prstGeom>
          <a:solidFill>
            <a:schemeClr val="lt2"/>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935" name="Google Shape;935;p71"/>
          <p:cNvSpPr/>
          <p:nvPr/>
        </p:nvSpPr>
        <p:spPr>
          <a:xfrm flipH="1">
            <a:off x="1664258" y="2571750"/>
            <a:ext cx="1869300" cy="702300"/>
          </a:xfrm>
          <a:prstGeom prst="roundRect">
            <a:avLst>
              <a:gd name="adj" fmla="val 16667"/>
            </a:avLst>
          </a:prstGeom>
          <a:solidFill>
            <a:srgbClr val="4B0550"/>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936" name="Google Shape;936;p71"/>
          <p:cNvSpPr txBox="1"/>
          <p:nvPr/>
        </p:nvSpPr>
        <p:spPr>
          <a:xfrm flipH="1">
            <a:off x="9913475" y="4294183"/>
            <a:ext cx="1690500" cy="404100"/>
          </a:xfrm>
          <a:prstGeom prst="rect">
            <a:avLst/>
          </a:prstGeom>
          <a:noFill/>
          <a:ln>
            <a:noFill/>
          </a:ln>
        </p:spPr>
        <p:txBody>
          <a:bodyPr spcFirstLastPara="1" wrap="square" lIns="0" tIns="0" rIns="0" bIns="0" anchor="t" anchorCtr="0">
            <a:spAutoFit/>
          </a:bodyPr>
          <a:lstStyle/>
          <a:p>
            <a:pPr marL="0" lvl="0" indent="0" algn="r" rtl="1">
              <a:lnSpc>
                <a:spcPct val="118809"/>
              </a:lnSpc>
              <a:spcBef>
                <a:spcPts val="0"/>
              </a:spcBef>
              <a:spcAft>
                <a:spcPts val="0"/>
              </a:spcAft>
              <a:buClr>
                <a:schemeClr val="dk2"/>
              </a:buClr>
              <a:buFont typeface="Arial"/>
              <a:buNone/>
            </a:pPr>
            <a:r>
              <a:rPr lang="en-US" sz="1200" b="1">
                <a:solidFill>
                  <a:srgbClr val="4B0550"/>
                </a:solidFill>
                <a:latin typeface="Optimistic Text"/>
                <a:ea typeface="Optimistic Text"/>
                <a:cs typeface="Optimistic Text"/>
                <a:sym typeface="Optimistic Text"/>
              </a:rPr>
              <a:t>الخمسينيات – هل يمكن للآلات أن تفكر؟</a:t>
            </a:r>
            <a:endParaRPr sz="1200">
              <a:solidFill>
                <a:srgbClr val="4B0550"/>
              </a:solidFill>
            </a:endParaRPr>
          </a:p>
        </p:txBody>
      </p:sp>
      <p:sp>
        <p:nvSpPr>
          <p:cNvPr id="937" name="Google Shape;937;p71"/>
          <p:cNvSpPr txBox="1"/>
          <p:nvPr/>
        </p:nvSpPr>
        <p:spPr>
          <a:xfrm flipH="1">
            <a:off x="10002608" y="2769050"/>
            <a:ext cx="1611300" cy="369300"/>
          </a:xfrm>
          <a:prstGeom prst="rect">
            <a:avLst/>
          </a:prstGeom>
          <a:noFill/>
          <a:ln>
            <a:noFill/>
          </a:ln>
        </p:spPr>
        <p:txBody>
          <a:bodyPr spcFirstLastPara="1" wrap="square" lIns="60950" tIns="60950" rIns="60950" bIns="60950" anchor="t" anchorCtr="0">
            <a:spAutoFit/>
          </a:bodyPr>
          <a:lstStyle/>
          <a:p>
            <a:pPr marL="12700" lvl="0" indent="0" algn="ctr" rtl="0">
              <a:lnSpc>
                <a:spcPct val="118809"/>
              </a:lnSpc>
              <a:spcBef>
                <a:spcPts val="0"/>
              </a:spcBef>
              <a:spcAft>
                <a:spcPts val="0"/>
              </a:spcAft>
              <a:buNone/>
            </a:pPr>
            <a:r>
              <a:rPr lang="en-US" sz="1600" b="1">
                <a:solidFill>
                  <a:schemeClr val="lt2"/>
                </a:solidFill>
                <a:latin typeface="Optimistic Text"/>
                <a:ea typeface="Optimistic Text"/>
                <a:cs typeface="Optimistic Text"/>
                <a:sym typeface="Optimistic Text"/>
              </a:rPr>
              <a:t>1950s</a:t>
            </a:r>
            <a:endParaRPr sz="1600">
              <a:solidFill>
                <a:schemeClr val="lt2"/>
              </a:solidFill>
            </a:endParaRPr>
          </a:p>
        </p:txBody>
      </p:sp>
      <p:sp>
        <p:nvSpPr>
          <p:cNvPr id="938" name="Google Shape;938;p71"/>
          <p:cNvSpPr txBox="1"/>
          <p:nvPr/>
        </p:nvSpPr>
        <p:spPr>
          <a:xfrm flipH="1">
            <a:off x="7936958" y="2769050"/>
            <a:ext cx="1611300" cy="369300"/>
          </a:xfrm>
          <a:prstGeom prst="rect">
            <a:avLst/>
          </a:prstGeom>
          <a:noFill/>
          <a:ln>
            <a:noFill/>
          </a:ln>
        </p:spPr>
        <p:txBody>
          <a:bodyPr spcFirstLastPara="1" wrap="square" lIns="60950" tIns="60950" rIns="60950" bIns="60950" anchor="t" anchorCtr="0">
            <a:spAutoFit/>
          </a:bodyPr>
          <a:lstStyle/>
          <a:p>
            <a:pPr marL="12700" lvl="0" indent="0" algn="ctr" rtl="0">
              <a:lnSpc>
                <a:spcPct val="118809"/>
              </a:lnSpc>
              <a:spcBef>
                <a:spcPts val="0"/>
              </a:spcBef>
              <a:spcAft>
                <a:spcPts val="0"/>
              </a:spcAft>
              <a:buNone/>
            </a:pPr>
            <a:r>
              <a:rPr lang="en-US" sz="1600" b="1">
                <a:solidFill>
                  <a:schemeClr val="lt2"/>
                </a:solidFill>
                <a:latin typeface="Optimistic Text"/>
                <a:ea typeface="Optimistic Text"/>
                <a:cs typeface="Optimistic Text"/>
                <a:sym typeface="Optimistic Text"/>
              </a:rPr>
              <a:t>1956–1970s</a:t>
            </a:r>
            <a:endParaRPr sz="1600">
              <a:solidFill>
                <a:schemeClr val="lt2"/>
              </a:solidFill>
            </a:endParaRPr>
          </a:p>
        </p:txBody>
      </p:sp>
      <p:sp>
        <p:nvSpPr>
          <p:cNvPr id="939" name="Google Shape;939;p71"/>
          <p:cNvSpPr txBox="1"/>
          <p:nvPr/>
        </p:nvSpPr>
        <p:spPr>
          <a:xfrm flipH="1">
            <a:off x="5889092" y="2769050"/>
            <a:ext cx="1611300" cy="369300"/>
          </a:xfrm>
          <a:prstGeom prst="rect">
            <a:avLst/>
          </a:prstGeom>
          <a:noFill/>
          <a:ln>
            <a:noFill/>
          </a:ln>
        </p:spPr>
        <p:txBody>
          <a:bodyPr spcFirstLastPara="1" wrap="square" lIns="60950" tIns="60950" rIns="60950" bIns="60950" anchor="t" anchorCtr="0">
            <a:spAutoFit/>
          </a:bodyPr>
          <a:lstStyle/>
          <a:p>
            <a:pPr marL="12700" lvl="0" indent="0" algn="ctr" rtl="0">
              <a:lnSpc>
                <a:spcPct val="118809"/>
              </a:lnSpc>
              <a:spcBef>
                <a:spcPts val="0"/>
              </a:spcBef>
              <a:spcAft>
                <a:spcPts val="0"/>
              </a:spcAft>
              <a:buNone/>
            </a:pPr>
            <a:r>
              <a:rPr lang="en-US" sz="1600" b="1">
                <a:solidFill>
                  <a:schemeClr val="lt2"/>
                </a:solidFill>
                <a:latin typeface="Optimistic Text"/>
                <a:ea typeface="Optimistic Text"/>
                <a:cs typeface="Optimistic Text"/>
                <a:sym typeface="Optimistic Text"/>
              </a:rPr>
              <a:t>1980s–1990s</a:t>
            </a:r>
            <a:endParaRPr sz="1600">
              <a:solidFill>
                <a:schemeClr val="lt2"/>
              </a:solidFill>
            </a:endParaRPr>
          </a:p>
        </p:txBody>
      </p:sp>
      <p:sp>
        <p:nvSpPr>
          <p:cNvPr id="940" name="Google Shape;940;p71"/>
          <p:cNvSpPr txBox="1"/>
          <p:nvPr/>
        </p:nvSpPr>
        <p:spPr>
          <a:xfrm flipH="1">
            <a:off x="3850113" y="2769050"/>
            <a:ext cx="1611300" cy="369300"/>
          </a:xfrm>
          <a:prstGeom prst="rect">
            <a:avLst/>
          </a:prstGeom>
          <a:noFill/>
          <a:ln>
            <a:noFill/>
          </a:ln>
        </p:spPr>
        <p:txBody>
          <a:bodyPr spcFirstLastPara="1" wrap="square" lIns="60950" tIns="60950" rIns="60950" bIns="60950" anchor="t" anchorCtr="0">
            <a:spAutoFit/>
          </a:bodyPr>
          <a:lstStyle/>
          <a:p>
            <a:pPr marL="12700" lvl="0" indent="0" algn="ctr" rtl="0">
              <a:lnSpc>
                <a:spcPct val="118809"/>
              </a:lnSpc>
              <a:spcBef>
                <a:spcPts val="0"/>
              </a:spcBef>
              <a:spcAft>
                <a:spcPts val="0"/>
              </a:spcAft>
              <a:buNone/>
            </a:pPr>
            <a:r>
              <a:rPr lang="en-US" sz="1600" b="1">
                <a:solidFill>
                  <a:schemeClr val="lt2"/>
                </a:solidFill>
                <a:latin typeface="Optimistic Text"/>
                <a:ea typeface="Optimistic Text"/>
                <a:cs typeface="Optimistic Text"/>
                <a:sym typeface="Optimistic Text"/>
              </a:rPr>
              <a:t>2000s–2010s</a:t>
            </a:r>
            <a:endParaRPr sz="1600">
              <a:solidFill>
                <a:schemeClr val="lt2"/>
              </a:solidFill>
            </a:endParaRPr>
          </a:p>
        </p:txBody>
      </p:sp>
      <p:sp>
        <p:nvSpPr>
          <p:cNvPr id="941" name="Google Shape;941;p71"/>
          <p:cNvSpPr txBox="1"/>
          <p:nvPr/>
        </p:nvSpPr>
        <p:spPr>
          <a:xfrm flipH="1">
            <a:off x="1793363" y="2769050"/>
            <a:ext cx="1611300" cy="369300"/>
          </a:xfrm>
          <a:prstGeom prst="rect">
            <a:avLst/>
          </a:prstGeom>
          <a:noFill/>
          <a:ln>
            <a:noFill/>
          </a:ln>
        </p:spPr>
        <p:txBody>
          <a:bodyPr spcFirstLastPara="1" wrap="square" lIns="60950" tIns="60950" rIns="60950" bIns="60950" anchor="t" anchorCtr="0">
            <a:spAutoFit/>
          </a:bodyPr>
          <a:lstStyle/>
          <a:p>
            <a:pPr marL="12700" lvl="0" indent="0" algn="ctr" rtl="0">
              <a:lnSpc>
                <a:spcPct val="118809"/>
              </a:lnSpc>
              <a:spcBef>
                <a:spcPts val="0"/>
              </a:spcBef>
              <a:spcAft>
                <a:spcPts val="0"/>
              </a:spcAft>
              <a:buNone/>
            </a:pPr>
            <a:r>
              <a:rPr lang="en-US" sz="1600" b="1">
                <a:solidFill>
                  <a:schemeClr val="lt2"/>
                </a:solidFill>
                <a:latin typeface="Optimistic Text"/>
                <a:ea typeface="Optimistic Text"/>
                <a:cs typeface="Optimistic Text"/>
                <a:sym typeface="Optimistic Text"/>
              </a:rPr>
              <a:t>Today</a:t>
            </a:r>
            <a:endParaRPr sz="1600">
              <a:solidFill>
                <a:schemeClr val="lt2"/>
              </a:solidFill>
            </a:endParaRPr>
          </a:p>
        </p:txBody>
      </p:sp>
      <p:sp>
        <p:nvSpPr>
          <p:cNvPr id="942" name="Google Shape;942;p71"/>
          <p:cNvSpPr txBox="1"/>
          <p:nvPr/>
        </p:nvSpPr>
        <p:spPr>
          <a:xfrm flipH="1">
            <a:off x="9992675" y="4748204"/>
            <a:ext cx="1611300" cy="404100"/>
          </a:xfrm>
          <a:prstGeom prst="rect">
            <a:avLst/>
          </a:prstGeom>
          <a:noFill/>
          <a:ln>
            <a:noFill/>
          </a:ln>
        </p:spPr>
        <p:txBody>
          <a:bodyPr spcFirstLastPara="1" wrap="square" lIns="0" tIns="0" rIns="0" bIns="0" anchor="t" anchorCtr="0">
            <a:spAutoFit/>
          </a:bodyPr>
          <a:lstStyle/>
          <a:p>
            <a:pPr marL="0" lvl="0" indent="0" algn="r" rtl="1">
              <a:lnSpc>
                <a:spcPct val="118809"/>
              </a:lnSpc>
              <a:spcBef>
                <a:spcPts val="0"/>
              </a:spcBef>
              <a:spcAft>
                <a:spcPts val="0"/>
              </a:spcAft>
              <a:buNone/>
            </a:pPr>
            <a:r>
              <a:rPr lang="en-US" sz="1200">
                <a:solidFill>
                  <a:srgbClr val="4B0550"/>
                </a:solidFill>
                <a:latin typeface="Optimistic Text"/>
                <a:ea typeface="Optimistic Text"/>
                <a:cs typeface="Optimistic Text"/>
                <a:sym typeface="Optimistic Text"/>
              </a:rPr>
              <a:t>يطرح آلان تورينج أول سؤال كبير حول الذكاء الاصطناعي</a:t>
            </a:r>
            <a:endParaRPr sz="1200">
              <a:solidFill>
                <a:srgbClr val="4B0550"/>
              </a:solidFill>
            </a:endParaRPr>
          </a:p>
        </p:txBody>
      </p:sp>
      <p:sp>
        <p:nvSpPr>
          <p:cNvPr id="943" name="Google Shape;943;p71"/>
          <p:cNvSpPr txBox="1"/>
          <p:nvPr/>
        </p:nvSpPr>
        <p:spPr>
          <a:xfrm flipH="1">
            <a:off x="7897358" y="4294183"/>
            <a:ext cx="1690500" cy="404100"/>
          </a:xfrm>
          <a:prstGeom prst="rect">
            <a:avLst/>
          </a:prstGeom>
          <a:noFill/>
          <a:ln>
            <a:noFill/>
          </a:ln>
        </p:spPr>
        <p:txBody>
          <a:bodyPr spcFirstLastPara="1" wrap="square" lIns="0" tIns="0" rIns="0" bIns="0" anchor="t" anchorCtr="0">
            <a:spAutoFit/>
          </a:bodyPr>
          <a:lstStyle/>
          <a:p>
            <a:pPr marL="0" lvl="0" indent="0" algn="r" rtl="1">
              <a:lnSpc>
                <a:spcPct val="118809"/>
              </a:lnSpc>
              <a:spcBef>
                <a:spcPts val="0"/>
              </a:spcBef>
              <a:spcAft>
                <a:spcPts val="0"/>
              </a:spcAft>
              <a:buNone/>
            </a:pPr>
            <a:r>
              <a:rPr lang="en-US" sz="1200" b="1">
                <a:solidFill>
                  <a:srgbClr val="4B0550"/>
                </a:solidFill>
                <a:latin typeface="Optimistic Text"/>
                <a:ea typeface="Optimistic Text"/>
                <a:cs typeface="Optimistic Text"/>
                <a:sym typeface="Optimistic Text"/>
              </a:rPr>
              <a:t>- السبعينيات – ولادة الذكاء الاصطناعي</a:t>
            </a:r>
            <a:endParaRPr sz="1200">
              <a:solidFill>
                <a:srgbClr val="4B0550"/>
              </a:solidFill>
            </a:endParaRPr>
          </a:p>
        </p:txBody>
      </p:sp>
      <p:sp>
        <p:nvSpPr>
          <p:cNvPr id="944" name="Google Shape;944;p71"/>
          <p:cNvSpPr txBox="1"/>
          <p:nvPr/>
        </p:nvSpPr>
        <p:spPr>
          <a:xfrm flipH="1">
            <a:off x="7976558" y="4748204"/>
            <a:ext cx="1611300" cy="404100"/>
          </a:xfrm>
          <a:prstGeom prst="rect">
            <a:avLst/>
          </a:prstGeom>
          <a:noFill/>
          <a:ln>
            <a:noFill/>
          </a:ln>
        </p:spPr>
        <p:txBody>
          <a:bodyPr spcFirstLastPara="1" wrap="square" lIns="0" tIns="0" rIns="0" bIns="0" anchor="t" anchorCtr="0">
            <a:spAutoFit/>
          </a:bodyPr>
          <a:lstStyle/>
          <a:p>
            <a:pPr marL="0" lvl="0" indent="0" algn="r" rtl="1">
              <a:lnSpc>
                <a:spcPct val="118809"/>
              </a:lnSpc>
              <a:spcBef>
                <a:spcPts val="0"/>
              </a:spcBef>
              <a:spcAft>
                <a:spcPts val="0"/>
              </a:spcAft>
              <a:buNone/>
            </a:pPr>
            <a:r>
              <a:rPr lang="en-US" sz="1200">
                <a:solidFill>
                  <a:srgbClr val="4B0550"/>
                </a:solidFill>
                <a:latin typeface="Optimistic Text"/>
                <a:ea typeface="Optimistic Text"/>
                <a:cs typeface="Optimistic Text"/>
                <a:sym typeface="Optimistic Text"/>
              </a:rPr>
              <a:t>أول البرامج تحل مسائل رياضية وتلعب الشطرنج</a:t>
            </a:r>
            <a:endParaRPr sz="1200">
              <a:solidFill>
                <a:srgbClr val="4B0550"/>
              </a:solidFill>
            </a:endParaRPr>
          </a:p>
        </p:txBody>
      </p:sp>
      <p:sp>
        <p:nvSpPr>
          <p:cNvPr id="945" name="Google Shape;945;p71"/>
          <p:cNvSpPr txBox="1"/>
          <p:nvPr/>
        </p:nvSpPr>
        <p:spPr>
          <a:xfrm flipH="1">
            <a:off x="5802042" y="4294183"/>
            <a:ext cx="1690500" cy="404100"/>
          </a:xfrm>
          <a:prstGeom prst="rect">
            <a:avLst/>
          </a:prstGeom>
          <a:noFill/>
          <a:ln>
            <a:noFill/>
          </a:ln>
        </p:spPr>
        <p:txBody>
          <a:bodyPr spcFirstLastPara="1" wrap="square" lIns="0" tIns="0" rIns="0" bIns="0" anchor="t" anchorCtr="0">
            <a:spAutoFit/>
          </a:bodyPr>
          <a:lstStyle/>
          <a:p>
            <a:pPr marL="0" lvl="0" indent="0" algn="r" rtl="1">
              <a:lnSpc>
                <a:spcPct val="118809"/>
              </a:lnSpc>
              <a:spcBef>
                <a:spcPts val="0"/>
              </a:spcBef>
              <a:spcAft>
                <a:spcPts val="0"/>
              </a:spcAft>
              <a:buNone/>
            </a:pPr>
            <a:r>
              <a:rPr lang="en-US" sz="1200" b="1">
                <a:solidFill>
                  <a:srgbClr val="4B0550"/>
                </a:solidFill>
                <a:latin typeface="Optimistic Text"/>
                <a:ea typeface="Optimistic Text"/>
                <a:cs typeface="Optimistic Text"/>
                <a:sym typeface="Optimistic Text"/>
              </a:rPr>
              <a:t>الثمانينيات - والتسعينيات – تقدم بطيء</a:t>
            </a:r>
            <a:endParaRPr sz="1200">
              <a:solidFill>
                <a:srgbClr val="4B0550"/>
              </a:solidFill>
            </a:endParaRPr>
          </a:p>
        </p:txBody>
      </p:sp>
      <p:sp>
        <p:nvSpPr>
          <p:cNvPr id="946" name="Google Shape;946;p71"/>
          <p:cNvSpPr txBox="1"/>
          <p:nvPr/>
        </p:nvSpPr>
        <p:spPr>
          <a:xfrm flipH="1">
            <a:off x="5881242" y="4748204"/>
            <a:ext cx="1611300" cy="623700"/>
          </a:xfrm>
          <a:prstGeom prst="rect">
            <a:avLst/>
          </a:prstGeom>
          <a:noFill/>
          <a:ln>
            <a:noFill/>
          </a:ln>
        </p:spPr>
        <p:txBody>
          <a:bodyPr spcFirstLastPara="1" wrap="square" lIns="0" tIns="0" rIns="0" bIns="0" anchor="t" anchorCtr="0">
            <a:spAutoFit/>
          </a:bodyPr>
          <a:lstStyle/>
          <a:p>
            <a:pPr marL="0" lvl="0" indent="0" algn="r" rtl="1">
              <a:lnSpc>
                <a:spcPct val="118809"/>
              </a:lnSpc>
              <a:spcBef>
                <a:spcPts val="0"/>
              </a:spcBef>
              <a:spcAft>
                <a:spcPts val="0"/>
              </a:spcAft>
              <a:buNone/>
            </a:pPr>
            <a:r>
              <a:rPr lang="en-US" sz="1200">
                <a:solidFill>
                  <a:srgbClr val="4B0550"/>
                </a:solidFill>
                <a:latin typeface="Optimistic Text"/>
                <a:ea typeface="Optimistic Text"/>
                <a:cs typeface="Optimistic Text"/>
                <a:sym typeface="Optimistic Text"/>
              </a:rPr>
              <a:t>الذكاء الاصطناعي يواجه صعوبات - لا توجد بيانات كافية أو أجهزة كمبيوتر سريعة</a:t>
            </a:r>
            <a:endParaRPr sz="1200">
              <a:solidFill>
                <a:srgbClr val="4B0550"/>
              </a:solidFill>
            </a:endParaRPr>
          </a:p>
        </p:txBody>
      </p:sp>
      <p:sp>
        <p:nvSpPr>
          <p:cNvPr id="947" name="Google Shape;947;p71"/>
          <p:cNvSpPr txBox="1"/>
          <p:nvPr/>
        </p:nvSpPr>
        <p:spPr>
          <a:xfrm flipH="1">
            <a:off x="3793688" y="4294183"/>
            <a:ext cx="1690500" cy="184800"/>
          </a:xfrm>
          <a:prstGeom prst="rect">
            <a:avLst/>
          </a:prstGeom>
          <a:noFill/>
          <a:ln>
            <a:noFill/>
          </a:ln>
        </p:spPr>
        <p:txBody>
          <a:bodyPr spcFirstLastPara="1" wrap="square" lIns="0" tIns="0" rIns="0" bIns="0" anchor="t" anchorCtr="0">
            <a:spAutoFit/>
          </a:bodyPr>
          <a:lstStyle/>
          <a:p>
            <a:pPr marL="0" lvl="0" indent="0" algn="r" rtl="1">
              <a:lnSpc>
                <a:spcPct val="118809"/>
              </a:lnSpc>
              <a:spcBef>
                <a:spcPts val="0"/>
              </a:spcBef>
              <a:spcAft>
                <a:spcPts val="0"/>
              </a:spcAft>
              <a:buNone/>
            </a:pPr>
            <a:r>
              <a:rPr lang="en-US" sz="1200" b="1">
                <a:solidFill>
                  <a:srgbClr val="4B0550"/>
                </a:solidFill>
                <a:latin typeface="Optimistic Text"/>
                <a:ea typeface="Optimistic Text"/>
                <a:cs typeface="Optimistic Text"/>
                <a:sym typeface="Optimistic Text"/>
              </a:rPr>
              <a:t>- ٢٠١٠ - العودة الكبيرة</a:t>
            </a:r>
            <a:endParaRPr sz="1200">
              <a:solidFill>
                <a:srgbClr val="4B0550"/>
              </a:solidFill>
            </a:endParaRPr>
          </a:p>
        </p:txBody>
      </p:sp>
      <p:sp>
        <p:nvSpPr>
          <p:cNvPr id="948" name="Google Shape;948;p71"/>
          <p:cNvSpPr txBox="1"/>
          <p:nvPr/>
        </p:nvSpPr>
        <p:spPr>
          <a:xfrm flipH="1">
            <a:off x="3872888" y="4595804"/>
            <a:ext cx="1611300" cy="623700"/>
          </a:xfrm>
          <a:prstGeom prst="rect">
            <a:avLst/>
          </a:prstGeom>
          <a:noFill/>
          <a:ln>
            <a:noFill/>
          </a:ln>
        </p:spPr>
        <p:txBody>
          <a:bodyPr spcFirstLastPara="1" wrap="square" lIns="0" tIns="0" rIns="0" bIns="0" anchor="t" anchorCtr="0">
            <a:spAutoFit/>
          </a:bodyPr>
          <a:lstStyle/>
          <a:p>
            <a:pPr marL="0" lvl="0" indent="0" algn="r" rtl="1">
              <a:lnSpc>
                <a:spcPct val="118809"/>
              </a:lnSpc>
              <a:spcBef>
                <a:spcPts val="0"/>
              </a:spcBef>
              <a:spcAft>
                <a:spcPts val="0"/>
              </a:spcAft>
              <a:buNone/>
            </a:pPr>
            <a:r>
              <a:rPr lang="en-US" sz="1200">
                <a:solidFill>
                  <a:srgbClr val="4B0550"/>
                </a:solidFill>
                <a:latin typeface="Optimistic Text"/>
                <a:ea typeface="Optimistic Text"/>
                <a:cs typeface="Optimistic Text"/>
                <a:sym typeface="Optimistic Text"/>
              </a:rPr>
              <a:t>لإنترنت وأجهزة كمبيوتر أفضل تساعد الذكاء الاصطناعي على التعلم بشكل أسرع</a:t>
            </a:r>
            <a:endParaRPr sz="1200">
              <a:solidFill>
                <a:srgbClr val="4B0550"/>
              </a:solidFill>
            </a:endParaRPr>
          </a:p>
        </p:txBody>
      </p:sp>
      <p:sp>
        <p:nvSpPr>
          <p:cNvPr id="949" name="Google Shape;949;p71"/>
          <p:cNvSpPr txBox="1"/>
          <p:nvPr/>
        </p:nvSpPr>
        <p:spPr>
          <a:xfrm flipH="1">
            <a:off x="1722004" y="4294183"/>
            <a:ext cx="1690500" cy="404100"/>
          </a:xfrm>
          <a:prstGeom prst="rect">
            <a:avLst/>
          </a:prstGeom>
          <a:noFill/>
          <a:ln>
            <a:noFill/>
          </a:ln>
        </p:spPr>
        <p:txBody>
          <a:bodyPr spcFirstLastPara="1" wrap="square" lIns="0" tIns="0" rIns="0" bIns="0" anchor="t" anchorCtr="0">
            <a:spAutoFit/>
          </a:bodyPr>
          <a:lstStyle/>
          <a:p>
            <a:pPr marL="0" lvl="0" indent="0" algn="r" rtl="1">
              <a:lnSpc>
                <a:spcPct val="118809"/>
              </a:lnSpc>
              <a:spcBef>
                <a:spcPts val="0"/>
              </a:spcBef>
              <a:spcAft>
                <a:spcPts val="0"/>
              </a:spcAft>
              <a:buNone/>
            </a:pPr>
            <a:r>
              <a:rPr lang="en-US" sz="1200" b="1">
                <a:solidFill>
                  <a:srgbClr val="4B0550"/>
                </a:solidFill>
                <a:latin typeface="Optimistic Text"/>
                <a:ea typeface="Optimistic Text"/>
                <a:cs typeface="Optimistic Text"/>
                <a:sym typeface="Optimistic Text"/>
              </a:rPr>
              <a:t>اليوم – الذكاء الاصطناعي في كل مكان</a:t>
            </a:r>
            <a:endParaRPr sz="1200">
              <a:solidFill>
                <a:srgbClr val="4B0550"/>
              </a:solidFill>
            </a:endParaRPr>
          </a:p>
        </p:txBody>
      </p:sp>
      <p:sp>
        <p:nvSpPr>
          <p:cNvPr id="950" name="Google Shape;950;p71"/>
          <p:cNvSpPr txBox="1"/>
          <p:nvPr/>
        </p:nvSpPr>
        <p:spPr>
          <a:xfrm flipH="1">
            <a:off x="1801204" y="4748204"/>
            <a:ext cx="1611300" cy="623700"/>
          </a:xfrm>
          <a:prstGeom prst="rect">
            <a:avLst/>
          </a:prstGeom>
          <a:noFill/>
          <a:ln>
            <a:noFill/>
          </a:ln>
        </p:spPr>
        <p:txBody>
          <a:bodyPr spcFirstLastPara="1" wrap="square" lIns="0" tIns="0" rIns="0" bIns="0" anchor="t" anchorCtr="0">
            <a:spAutoFit/>
          </a:bodyPr>
          <a:lstStyle/>
          <a:p>
            <a:pPr marL="0" lvl="0" indent="0" algn="r" rtl="1">
              <a:lnSpc>
                <a:spcPct val="118809"/>
              </a:lnSpc>
              <a:spcBef>
                <a:spcPts val="0"/>
              </a:spcBef>
              <a:spcAft>
                <a:spcPts val="0"/>
              </a:spcAft>
              <a:buNone/>
            </a:pPr>
            <a:r>
              <a:rPr lang="en-US" sz="1200">
                <a:solidFill>
                  <a:srgbClr val="4B0550"/>
                </a:solidFill>
                <a:latin typeface="Optimistic Text"/>
                <a:ea typeface="Optimistic Text"/>
                <a:cs typeface="Optimistic Text"/>
                <a:sym typeface="Optimistic Text"/>
              </a:rPr>
              <a:t>المساعدات الصوتية، الترجمات، الفلاتر، وحتى السيارات ذاتية القيادة</a:t>
            </a:r>
            <a:endParaRPr sz="1200">
              <a:solidFill>
                <a:srgbClr val="4B0550"/>
              </a:solidFill>
            </a:endParaRPr>
          </a:p>
        </p:txBody>
      </p:sp>
      <p:sp>
        <p:nvSpPr>
          <p:cNvPr id="951" name="Google Shape;951;p71"/>
          <p:cNvSpPr txBox="1"/>
          <p:nvPr/>
        </p:nvSpPr>
        <p:spPr>
          <a:xfrm>
            <a:off x="5334125" y="1122533"/>
            <a:ext cx="6390900" cy="1231500"/>
          </a:xfrm>
          <a:prstGeom prst="rect">
            <a:avLst/>
          </a:prstGeom>
          <a:noFill/>
          <a:ln>
            <a:noFill/>
          </a:ln>
        </p:spPr>
        <p:txBody>
          <a:bodyPr spcFirstLastPara="1" wrap="square" lIns="0" tIns="0" rIns="0" bIns="0" anchor="t" anchorCtr="0">
            <a:spAutoFit/>
          </a:bodyPr>
          <a:lstStyle/>
          <a:p>
            <a:pPr marL="0" lvl="0" indent="0" algn="r" rtl="0">
              <a:lnSpc>
                <a:spcPct val="100000"/>
              </a:lnSpc>
              <a:spcBef>
                <a:spcPts val="0"/>
              </a:spcBef>
              <a:spcAft>
                <a:spcPts val="0"/>
              </a:spcAft>
              <a:buNone/>
            </a:pPr>
            <a:r>
              <a:rPr lang="en-US" sz="4000" b="1">
                <a:solidFill>
                  <a:srgbClr val="4B0550"/>
                </a:solidFill>
                <a:latin typeface="Optimistic Text"/>
                <a:ea typeface="Optimistic Text"/>
                <a:cs typeface="Optimistic Text"/>
                <a:sym typeface="Optimistic Text"/>
              </a:rPr>
              <a:t>لمحة تاريخية عن الذكاء الاصطناعي</a:t>
            </a:r>
            <a:endParaRPr sz="4000" b="1">
              <a:solidFill>
                <a:srgbClr val="4B0550"/>
              </a:solidFill>
              <a:latin typeface="Optimistic Text"/>
              <a:ea typeface="Optimistic Text"/>
              <a:cs typeface="Optimistic Text"/>
              <a:sym typeface="Optimistic Text"/>
            </a:endParaRPr>
          </a:p>
        </p:txBody>
      </p:sp>
      <p:pic>
        <p:nvPicPr>
          <p:cNvPr id="952" name="Google Shape;952;p71" title="Asset 62.png"/>
          <p:cNvPicPr preferRelativeResize="0"/>
          <p:nvPr/>
        </p:nvPicPr>
        <p:blipFill>
          <a:blip r:embed="rId3">
            <a:alphaModFix/>
          </a:blip>
          <a:stretch>
            <a:fillRect/>
          </a:stretch>
        </p:blipFill>
        <p:spPr>
          <a:xfrm>
            <a:off x="5021376" y="3713115"/>
            <a:ext cx="443733" cy="443720"/>
          </a:xfrm>
          <a:prstGeom prst="rect">
            <a:avLst/>
          </a:prstGeom>
          <a:noFill/>
          <a:ln>
            <a:noFill/>
          </a:ln>
        </p:spPr>
      </p:pic>
      <p:pic>
        <p:nvPicPr>
          <p:cNvPr id="953" name="Google Shape;953;p71" title="Asset 64.png"/>
          <p:cNvPicPr preferRelativeResize="0"/>
          <p:nvPr/>
        </p:nvPicPr>
        <p:blipFill>
          <a:blip r:embed="rId4">
            <a:alphaModFix/>
          </a:blip>
          <a:stretch>
            <a:fillRect/>
          </a:stretch>
        </p:blipFill>
        <p:spPr>
          <a:xfrm>
            <a:off x="11075126" y="3685256"/>
            <a:ext cx="528850" cy="453311"/>
          </a:xfrm>
          <a:prstGeom prst="rect">
            <a:avLst/>
          </a:prstGeom>
          <a:noFill/>
          <a:ln>
            <a:noFill/>
          </a:ln>
        </p:spPr>
      </p:pic>
      <p:pic>
        <p:nvPicPr>
          <p:cNvPr id="954" name="Google Shape;954;p71" title="Asset 66.png"/>
          <p:cNvPicPr preferRelativeResize="0"/>
          <p:nvPr/>
        </p:nvPicPr>
        <p:blipFill>
          <a:blip r:embed="rId5">
            <a:alphaModFix/>
          </a:blip>
          <a:stretch>
            <a:fillRect/>
          </a:stretch>
        </p:blipFill>
        <p:spPr>
          <a:xfrm>
            <a:off x="2968775" y="3713959"/>
            <a:ext cx="443734" cy="427047"/>
          </a:xfrm>
          <a:prstGeom prst="rect">
            <a:avLst/>
          </a:prstGeom>
          <a:noFill/>
          <a:ln>
            <a:noFill/>
          </a:ln>
        </p:spPr>
      </p:pic>
      <p:pic>
        <p:nvPicPr>
          <p:cNvPr id="955" name="Google Shape;955;p71" title="Asset 67.png"/>
          <p:cNvPicPr preferRelativeResize="0"/>
          <p:nvPr/>
        </p:nvPicPr>
        <p:blipFill>
          <a:blip r:embed="rId6">
            <a:alphaModFix/>
          </a:blip>
          <a:stretch>
            <a:fillRect/>
          </a:stretch>
        </p:blipFill>
        <p:spPr>
          <a:xfrm>
            <a:off x="6952929" y="3734158"/>
            <a:ext cx="560195" cy="369400"/>
          </a:xfrm>
          <a:prstGeom prst="rect">
            <a:avLst/>
          </a:prstGeom>
          <a:noFill/>
          <a:ln>
            <a:noFill/>
          </a:ln>
        </p:spPr>
      </p:pic>
      <p:pic>
        <p:nvPicPr>
          <p:cNvPr id="956" name="Google Shape;956;p71" title="Asset 68.png"/>
          <p:cNvPicPr preferRelativeResize="0"/>
          <p:nvPr/>
        </p:nvPicPr>
        <p:blipFill>
          <a:blip r:embed="rId7">
            <a:alphaModFix/>
          </a:blip>
          <a:stretch>
            <a:fillRect/>
          </a:stretch>
        </p:blipFill>
        <p:spPr>
          <a:xfrm>
            <a:off x="9130495" y="3708317"/>
            <a:ext cx="443730" cy="453317"/>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960"/>
        <p:cNvGrpSpPr/>
        <p:nvPr/>
      </p:nvGrpSpPr>
      <p:grpSpPr>
        <a:xfrm>
          <a:off x="0" y="0"/>
          <a:ext cx="0" cy="0"/>
          <a:chOff x="0" y="0"/>
          <a:chExt cx="0" cy="0"/>
        </a:xfrm>
      </p:grpSpPr>
      <p:sp>
        <p:nvSpPr>
          <p:cNvPr id="961" name="Google Shape;961;p72"/>
          <p:cNvSpPr/>
          <p:nvPr/>
        </p:nvSpPr>
        <p:spPr>
          <a:xfrm>
            <a:off x="3067897" y="1602816"/>
            <a:ext cx="6494100" cy="3779700"/>
          </a:xfrm>
          <a:prstGeom prst="roundRect">
            <a:avLst>
              <a:gd name="adj" fmla="val 9286"/>
            </a:avLst>
          </a:prstGeom>
          <a:solidFill>
            <a:srgbClr val="B49CBF"/>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962" name="Google Shape;962;p72"/>
          <p:cNvSpPr/>
          <p:nvPr/>
        </p:nvSpPr>
        <p:spPr>
          <a:xfrm>
            <a:off x="2944767" y="1475383"/>
            <a:ext cx="6494100" cy="3779700"/>
          </a:xfrm>
          <a:prstGeom prst="roundRect">
            <a:avLst>
              <a:gd name="adj" fmla="val 9286"/>
            </a:avLst>
          </a:prstGeom>
          <a:solidFill>
            <a:srgbClr val="F0EBF4"/>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963" name="Google Shape;963;p72"/>
          <p:cNvSpPr txBox="1"/>
          <p:nvPr/>
        </p:nvSpPr>
        <p:spPr>
          <a:xfrm>
            <a:off x="3276783" y="3528400"/>
            <a:ext cx="5638500" cy="1329900"/>
          </a:xfrm>
          <a:prstGeom prst="rect">
            <a:avLst/>
          </a:prstGeom>
          <a:noFill/>
          <a:ln>
            <a:noFill/>
          </a:ln>
        </p:spPr>
        <p:txBody>
          <a:bodyPr spcFirstLastPara="1" wrap="square" lIns="0" tIns="0" rIns="0" bIns="0" anchor="t" anchorCtr="0">
            <a:spAutoFit/>
          </a:bodyPr>
          <a:lstStyle/>
          <a:p>
            <a:pPr marL="0" lvl="0" indent="0" algn="ctr" rtl="0">
              <a:lnSpc>
                <a:spcPct val="90000"/>
              </a:lnSpc>
              <a:spcBef>
                <a:spcPts val="0"/>
              </a:spcBef>
              <a:spcAft>
                <a:spcPts val="0"/>
              </a:spcAft>
              <a:buNone/>
            </a:pPr>
            <a:r>
              <a:rPr lang="en-US" sz="4800" b="1">
                <a:solidFill>
                  <a:srgbClr val="4B0550"/>
                </a:solidFill>
                <a:latin typeface="Optimistic Display"/>
                <a:ea typeface="Optimistic Display"/>
                <a:cs typeface="Optimistic Display"/>
                <a:sym typeface="Optimistic Display"/>
              </a:rPr>
              <a:t>ما هو الذكاء الاصطناعي التوليدي؟</a:t>
            </a:r>
            <a:endParaRPr sz="4800" b="1">
              <a:solidFill>
                <a:srgbClr val="4B0550"/>
              </a:solidFill>
              <a:latin typeface="Optimistic Display"/>
              <a:ea typeface="Optimistic Display"/>
              <a:cs typeface="Optimistic Display"/>
              <a:sym typeface="Optimistic Display"/>
            </a:endParaRPr>
          </a:p>
        </p:txBody>
      </p:sp>
      <p:sp>
        <p:nvSpPr>
          <p:cNvPr id="964" name="Google Shape;964;p72"/>
          <p:cNvSpPr/>
          <p:nvPr/>
        </p:nvSpPr>
        <p:spPr>
          <a:xfrm>
            <a:off x="5402100" y="1835800"/>
            <a:ext cx="1387800" cy="1387800"/>
          </a:xfrm>
          <a:prstGeom prst="ellipse">
            <a:avLst/>
          </a:prstGeom>
          <a:solidFill>
            <a:srgbClr val="4B0550"/>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pic>
        <p:nvPicPr>
          <p:cNvPr id="965" name="Google Shape;965;p72" title="Asset 102.png"/>
          <p:cNvPicPr preferRelativeResize="0"/>
          <p:nvPr/>
        </p:nvPicPr>
        <p:blipFill>
          <a:blip r:embed="rId3">
            <a:alphaModFix/>
          </a:blip>
          <a:stretch>
            <a:fillRect/>
          </a:stretch>
        </p:blipFill>
        <p:spPr>
          <a:xfrm>
            <a:off x="5786775" y="2173511"/>
            <a:ext cx="673667" cy="675567"/>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969"/>
        <p:cNvGrpSpPr/>
        <p:nvPr/>
      </p:nvGrpSpPr>
      <p:grpSpPr>
        <a:xfrm>
          <a:off x="0" y="0"/>
          <a:ext cx="0" cy="0"/>
          <a:chOff x="0" y="0"/>
          <a:chExt cx="0" cy="0"/>
        </a:xfrm>
      </p:grpSpPr>
      <p:sp>
        <p:nvSpPr>
          <p:cNvPr id="970" name="Google Shape;970;p73"/>
          <p:cNvSpPr txBox="1"/>
          <p:nvPr/>
        </p:nvSpPr>
        <p:spPr>
          <a:xfrm>
            <a:off x="8547750" y="1058933"/>
            <a:ext cx="3192300" cy="1114500"/>
          </a:xfrm>
          <a:prstGeom prst="rect">
            <a:avLst/>
          </a:prstGeom>
          <a:noFill/>
          <a:ln>
            <a:noFill/>
          </a:ln>
        </p:spPr>
        <p:txBody>
          <a:bodyPr spcFirstLastPara="1" wrap="square" lIns="0" tIns="0" rIns="0" bIns="0" anchor="t" anchorCtr="0">
            <a:spAutoFit/>
          </a:bodyPr>
          <a:lstStyle/>
          <a:p>
            <a:pPr marL="0" marR="0" lvl="0" indent="0" algn="r" rtl="0">
              <a:lnSpc>
                <a:spcPct val="100833"/>
              </a:lnSpc>
              <a:spcBef>
                <a:spcPts val="0"/>
              </a:spcBef>
              <a:spcAft>
                <a:spcPts val="0"/>
              </a:spcAft>
              <a:buNone/>
            </a:pPr>
            <a:r>
              <a:rPr lang="en-US" sz="2400" b="1">
                <a:solidFill>
                  <a:srgbClr val="4B0550"/>
                </a:solidFill>
                <a:latin typeface="Optimistic Display"/>
                <a:ea typeface="Optimistic Display"/>
                <a:cs typeface="Optimistic Display"/>
                <a:sym typeface="Optimistic Display"/>
              </a:rPr>
              <a:t>الذكاء الاصطناعي التوليدي = أدوات ذكية تبتكر أشياء جديدة</a:t>
            </a:r>
            <a:endParaRPr sz="2400" b="1">
              <a:solidFill>
                <a:srgbClr val="4B0550"/>
              </a:solidFill>
              <a:latin typeface="Optimistic Display"/>
              <a:ea typeface="Optimistic Display"/>
              <a:cs typeface="Optimistic Display"/>
              <a:sym typeface="Optimistic Display"/>
            </a:endParaRPr>
          </a:p>
        </p:txBody>
      </p:sp>
      <p:sp>
        <p:nvSpPr>
          <p:cNvPr id="971" name="Google Shape;971;p73"/>
          <p:cNvSpPr txBox="1"/>
          <p:nvPr/>
        </p:nvSpPr>
        <p:spPr>
          <a:xfrm>
            <a:off x="6275533" y="1544517"/>
            <a:ext cx="2169600" cy="554100"/>
          </a:xfrm>
          <a:prstGeom prst="rect">
            <a:avLst/>
          </a:prstGeom>
          <a:noFill/>
          <a:ln>
            <a:noFill/>
          </a:ln>
        </p:spPr>
        <p:txBody>
          <a:bodyPr spcFirstLastPara="1" wrap="square" lIns="0" tIns="0" rIns="0" bIns="0" anchor="b" anchorCtr="0">
            <a:noAutofit/>
          </a:bodyPr>
          <a:lstStyle/>
          <a:p>
            <a:pPr marL="0" marR="0" lvl="0" indent="0" algn="r" rtl="0">
              <a:lnSpc>
                <a:spcPct val="100000"/>
              </a:lnSpc>
              <a:spcBef>
                <a:spcPts val="0"/>
              </a:spcBef>
              <a:spcAft>
                <a:spcPts val="0"/>
              </a:spcAft>
              <a:buNone/>
            </a:pPr>
            <a:r>
              <a:rPr lang="en-US" sz="1200">
                <a:solidFill>
                  <a:srgbClr val="4B0550"/>
                </a:solidFill>
                <a:latin typeface="Optimistic Text Light"/>
                <a:ea typeface="Optimistic Text Light"/>
                <a:cs typeface="Optimistic Text Light"/>
                <a:sym typeface="Optimistic Text Light"/>
              </a:rPr>
              <a:t>يشبه ميزة الإكمال التلقائي الفائقة القوة، يمكنه كتابة القصص، رسم الصور، أو تأليف الموسيقى</a:t>
            </a:r>
            <a:endParaRPr sz="1200">
              <a:solidFill>
                <a:srgbClr val="4B0550"/>
              </a:solidFill>
              <a:latin typeface="Optimistic Text Light"/>
              <a:ea typeface="Optimistic Text Light"/>
              <a:cs typeface="Optimistic Text Light"/>
              <a:sym typeface="Optimistic Text Light"/>
            </a:endParaRPr>
          </a:p>
        </p:txBody>
      </p:sp>
      <p:sp>
        <p:nvSpPr>
          <p:cNvPr id="972" name="Google Shape;972;p73"/>
          <p:cNvSpPr/>
          <p:nvPr/>
        </p:nvSpPr>
        <p:spPr>
          <a:xfrm>
            <a:off x="4027626" y="2491603"/>
            <a:ext cx="7697400" cy="3333000"/>
          </a:xfrm>
          <a:prstGeom prst="roundRect">
            <a:avLst>
              <a:gd name="adj" fmla="val 5660"/>
            </a:avLst>
          </a:prstGeom>
          <a:solidFill>
            <a:srgbClr val="B49CBF"/>
          </a:solidFill>
          <a:ln>
            <a:noFill/>
          </a:ln>
        </p:spPr>
        <p:txBody>
          <a:bodyPr spcFirstLastPara="1" wrap="square" lIns="60950" tIns="60950" rIns="60950" bIns="60950" anchor="ctr" anchorCtr="0">
            <a:noAutofit/>
          </a:bodyPr>
          <a:lstStyle/>
          <a:p>
            <a:pPr marL="0" lvl="0" indent="0" algn="l" rtl="0">
              <a:spcBef>
                <a:spcPts val="0"/>
              </a:spcBef>
              <a:spcAft>
                <a:spcPts val="0"/>
              </a:spcAft>
              <a:buNone/>
            </a:pPr>
            <a:r>
              <a:rPr lang="en-US" sz="900"/>
              <a:t> </a:t>
            </a:r>
            <a:endParaRPr sz="900"/>
          </a:p>
          <a:p>
            <a:pPr marL="0" lvl="0" indent="0" algn="l" rtl="0">
              <a:spcBef>
                <a:spcPts val="0"/>
              </a:spcBef>
              <a:spcAft>
                <a:spcPts val="0"/>
              </a:spcAft>
              <a:buNone/>
            </a:pPr>
            <a:endParaRPr sz="900"/>
          </a:p>
        </p:txBody>
      </p:sp>
      <p:sp>
        <p:nvSpPr>
          <p:cNvPr id="973" name="Google Shape;973;p73"/>
          <p:cNvSpPr/>
          <p:nvPr/>
        </p:nvSpPr>
        <p:spPr>
          <a:xfrm>
            <a:off x="3939450" y="2404133"/>
            <a:ext cx="7697400" cy="3333000"/>
          </a:xfrm>
          <a:prstGeom prst="roundRect">
            <a:avLst>
              <a:gd name="adj" fmla="val 3444"/>
            </a:avLst>
          </a:prstGeom>
          <a:solidFill>
            <a:schemeClr val="lt2"/>
          </a:solidFill>
          <a:ln>
            <a:noFill/>
          </a:ln>
        </p:spPr>
        <p:txBody>
          <a:bodyPr spcFirstLastPara="1" wrap="square" lIns="60950" tIns="60950" rIns="60950" bIns="60950" anchor="ctr" anchorCtr="0">
            <a:noAutofit/>
          </a:bodyPr>
          <a:lstStyle/>
          <a:p>
            <a:pPr marL="0" lvl="0" indent="0" algn="l" rtl="0">
              <a:spcBef>
                <a:spcPts val="0"/>
              </a:spcBef>
              <a:spcAft>
                <a:spcPts val="0"/>
              </a:spcAft>
              <a:buNone/>
            </a:pPr>
            <a:r>
              <a:rPr lang="en-US" sz="900"/>
              <a:t> </a:t>
            </a:r>
            <a:endParaRPr sz="900"/>
          </a:p>
          <a:p>
            <a:pPr marL="0" lvl="0" indent="0" algn="l" rtl="0">
              <a:spcBef>
                <a:spcPts val="0"/>
              </a:spcBef>
              <a:spcAft>
                <a:spcPts val="0"/>
              </a:spcAft>
              <a:buNone/>
            </a:pPr>
            <a:endParaRPr sz="900"/>
          </a:p>
        </p:txBody>
      </p:sp>
      <p:sp>
        <p:nvSpPr>
          <p:cNvPr id="974" name="Google Shape;974;p73"/>
          <p:cNvSpPr/>
          <p:nvPr/>
        </p:nvSpPr>
        <p:spPr>
          <a:xfrm flipH="1">
            <a:off x="9120583" y="3255183"/>
            <a:ext cx="1917300" cy="1917300"/>
          </a:xfrm>
          <a:prstGeom prst="roundRect">
            <a:avLst>
              <a:gd name="adj" fmla="val 12015"/>
            </a:avLst>
          </a:prstGeom>
          <a:solidFill>
            <a:srgbClr val="EFEBF4"/>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975" name="Google Shape;975;p73"/>
          <p:cNvSpPr/>
          <p:nvPr/>
        </p:nvSpPr>
        <p:spPr>
          <a:xfrm flipH="1">
            <a:off x="6753933" y="3255183"/>
            <a:ext cx="1917300" cy="1917300"/>
          </a:xfrm>
          <a:prstGeom prst="roundRect">
            <a:avLst>
              <a:gd name="adj" fmla="val 50000"/>
            </a:avLst>
          </a:prstGeom>
          <a:solidFill>
            <a:srgbClr val="EFEBF4"/>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976" name="Google Shape;976;p73"/>
          <p:cNvSpPr/>
          <p:nvPr/>
        </p:nvSpPr>
        <p:spPr>
          <a:xfrm flipH="1">
            <a:off x="4387283" y="3255183"/>
            <a:ext cx="1917300" cy="1917300"/>
          </a:xfrm>
          <a:prstGeom prst="roundRect">
            <a:avLst>
              <a:gd name="adj" fmla="val 12015"/>
            </a:avLst>
          </a:prstGeom>
          <a:solidFill>
            <a:srgbClr val="EFEBF4"/>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977" name="Google Shape;977;p73"/>
          <p:cNvSpPr txBox="1"/>
          <p:nvPr/>
        </p:nvSpPr>
        <p:spPr>
          <a:xfrm flipH="1">
            <a:off x="8200633" y="2786071"/>
            <a:ext cx="2817000" cy="184800"/>
          </a:xfrm>
          <a:prstGeom prst="rect">
            <a:avLst/>
          </a:prstGeom>
          <a:noFill/>
          <a:ln>
            <a:noFill/>
          </a:ln>
        </p:spPr>
        <p:txBody>
          <a:bodyPr spcFirstLastPara="1" wrap="square" lIns="0" tIns="0" rIns="0" bIns="0" anchor="t" anchorCtr="0">
            <a:spAutoFit/>
          </a:bodyPr>
          <a:lstStyle/>
          <a:p>
            <a:pPr marL="0" marR="0" lvl="0" indent="0" algn="r" rtl="0">
              <a:lnSpc>
                <a:spcPct val="100000"/>
              </a:lnSpc>
              <a:spcBef>
                <a:spcPts val="0"/>
              </a:spcBef>
              <a:spcAft>
                <a:spcPts val="0"/>
              </a:spcAft>
              <a:buNone/>
            </a:pPr>
            <a:r>
              <a:rPr lang="en-US" sz="1200" b="1">
                <a:solidFill>
                  <a:srgbClr val="4B0550"/>
                </a:solidFill>
                <a:latin typeface="Optimistic Text"/>
                <a:ea typeface="Optimistic Text"/>
                <a:cs typeface="Optimistic Text"/>
                <a:sym typeface="Optimistic Text"/>
              </a:rPr>
              <a:t> مثال </a:t>
            </a:r>
            <a:endParaRPr sz="1200" b="1">
              <a:solidFill>
                <a:srgbClr val="4B0550"/>
              </a:solidFill>
              <a:latin typeface="Optimistic Text"/>
              <a:ea typeface="Optimistic Text"/>
              <a:cs typeface="Optimistic Text"/>
              <a:sym typeface="Optimistic Text"/>
            </a:endParaRPr>
          </a:p>
        </p:txBody>
      </p:sp>
      <p:sp>
        <p:nvSpPr>
          <p:cNvPr id="978" name="Google Shape;978;p73"/>
          <p:cNvSpPr txBox="1"/>
          <p:nvPr/>
        </p:nvSpPr>
        <p:spPr>
          <a:xfrm flipH="1">
            <a:off x="9504383" y="4148508"/>
            <a:ext cx="1149900" cy="620700"/>
          </a:xfrm>
          <a:prstGeom prst="rect">
            <a:avLst/>
          </a:prstGeom>
          <a:noFill/>
          <a:ln>
            <a:noFill/>
          </a:ln>
        </p:spPr>
        <p:txBody>
          <a:bodyPr spcFirstLastPara="1" wrap="square" lIns="0" tIns="40625" rIns="0" bIns="0" anchor="t" anchorCtr="0">
            <a:spAutoFit/>
          </a:bodyPr>
          <a:lstStyle/>
          <a:p>
            <a:pPr marL="12700" marR="0" lvl="0" indent="0" algn="ctr" rtl="0">
              <a:lnSpc>
                <a:spcPct val="100000"/>
              </a:lnSpc>
              <a:spcBef>
                <a:spcPts val="200"/>
              </a:spcBef>
              <a:spcAft>
                <a:spcPts val="0"/>
              </a:spcAft>
              <a:buNone/>
            </a:pPr>
            <a:r>
              <a:rPr lang="en-US" sz="1200" b="1">
                <a:solidFill>
                  <a:srgbClr val="4B0550"/>
                </a:solidFill>
                <a:latin typeface="Optimistic Text"/>
                <a:ea typeface="Optimistic Text"/>
                <a:cs typeface="Optimistic Text"/>
                <a:sym typeface="Optimistic Text"/>
              </a:rPr>
              <a:t>التعليمات</a:t>
            </a:r>
            <a:endParaRPr sz="1200" b="1">
              <a:solidFill>
                <a:srgbClr val="4B0550"/>
              </a:solidFill>
              <a:latin typeface="Optimistic Text"/>
              <a:ea typeface="Optimistic Text"/>
              <a:cs typeface="Optimistic Text"/>
              <a:sym typeface="Optimistic Text"/>
            </a:endParaRPr>
          </a:p>
          <a:p>
            <a:pPr marL="12700" marR="0" lvl="0" indent="0" algn="ctr" rtl="0">
              <a:lnSpc>
                <a:spcPct val="100000"/>
              </a:lnSpc>
              <a:spcBef>
                <a:spcPts val="200"/>
              </a:spcBef>
              <a:spcAft>
                <a:spcPts val="0"/>
              </a:spcAft>
              <a:buNone/>
            </a:pPr>
            <a:r>
              <a:rPr lang="en-US" sz="1200">
                <a:solidFill>
                  <a:srgbClr val="4B0550"/>
                </a:solidFill>
                <a:latin typeface="Optimistic Text"/>
                <a:ea typeface="Optimistic Text"/>
                <a:cs typeface="Optimistic Text"/>
                <a:sym typeface="Optimistic Text"/>
              </a:rPr>
              <a:t>اكتب قصة عن أسواق مراكش</a:t>
            </a:r>
            <a:endParaRPr sz="1200">
              <a:solidFill>
                <a:srgbClr val="4B0550"/>
              </a:solidFill>
              <a:latin typeface="Optimistic Text"/>
              <a:ea typeface="Optimistic Text"/>
              <a:cs typeface="Optimistic Text"/>
              <a:sym typeface="Optimistic Text"/>
            </a:endParaRPr>
          </a:p>
        </p:txBody>
      </p:sp>
      <p:sp>
        <p:nvSpPr>
          <p:cNvPr id="979" name="Google Shape;979;p73"/>
          <p:cNvSpPr txBox="1"/>
          <p:nvPr/>
        </p:nvSpPr>
        <p:spPr>
          <a:xfrm flipH="1">
            <a:off x="4655487" y="4148508"/>
            <a:ext cx="1462200" cy="620700"/>
          </a:xfrm>
          <a:prstGeom prst="rect">
            <a:avLst/>
          </a:prstGeom>
          <a:noFill/>
          <a:ln>
            <a:noFill/>
          </a:ln>
        </p:spPr>
        <p:txBody>
          <a:bodyPr spcFirstLastPara="1" wrap="square" lIns="0" tIns="40625" rIns="0" bIns="0" anchor="t" anchorCtr="0">
            <a:spAutoFit/>
          </a:bodyPr>
          <a:lstStyle/>
          <a:p>
            <a:pPr marL="0" lvl="0" indent="0" algn="ctr" rtl="1">
              <a:lnSpc>
                <a:spcPct val="100000"/>
              </a:lnSpc>
              <a:spcBef>
                <a:spcPts val="0"/>
              </a:spcBef>
              <a:spcAft>
                <a:spcPts val="0"/>
              </a:spcAft>
              <a:buNone/>
            </a:pPr>
            <a:r>
              <a:rPr lang="en-US" sz="1200" b="1">
                <a:solidFill>
                  <a:srgbClr val="4B0550"/>
                </a:solidFill>
                <a:latin typeface="Optimistic Text"/>
                <a:ea typeface="Optimistic Text"/>
                <a:cs typeface="Optimistic Text"/>
                <a:sym typeface="Optimistic Text"/>
              </a:rPr>
              <a:t>النتيجة</a:t>
            </a:r>
            <a:endParaRPr sz="1200">
              <a:solidFill>
                <a:srgbClr val="4B0550"/>
              </a:solidFill>
              <a:latin typeface="Optimistic Text"/>
              <a:ea typeface="Optimistic Text"/>
              <a:cs typeface="Optimistic Text"/>
              <a:sym typeface="Optimistic Text"/>
            </a:endParaRPr>
          </a:p>
          <a:p>
            <a:pPr marL="12700" marR="0" lvl="0" indent="0" algn="ctr" rtl="1">
              <a:lnSpc>
                <a:spcPct val="100000"/>
              </a:lnSpc>
              <a:spcBef>
                <a:spcPts val="200"/>
              </a:spcBef>
              <a:spcAft>
                <a:spcPts val="0"/>
              </a:spcAft>
              <a:buNone/>
            </a:pPr>
            <a:r>
              <a:rPr lang="en-US" sz="1200">
                <a:solidFill>
                  <a:srgbClr val="4B0550"/>
                </a:solidFill>
                <a:latin typeface="Optimistic Text"/>
                <a:ea typeface="Optimistic Text"/>
                <a:cs typeface="Optimistic Text"/>
                <a:sym typeface="Optimistic Text"/>
              </a:rPr>
              <a:t>قصة أصلية تجمع بين الأنماط التي تعلمها</a:t>
            </a:r>
            <a:endParaRPr sz="1200">
              <a:solidFill>
                <a:srgbClr val="4B0550"/>
              </a:solidFill>
              <a:latin typeface="Optimistic Text"/>
              <a:ea typeface="Optimistic Text"/>
              <a:cs typeface="Optimistic Text"/>
              <a:sym typeface="Optimistic Text"/>
            </a:endParaRPr>
          </a:p>
        </p:txBody>
      </p:sp>
      <p:sp>
        <p:nvSpPr>
          <p:cNvPr id="980" name="Google Shape;980;p73"/>
          <p:cNvSpPr txBox="1"/>
          <p:nvPr/>
        </p:nvSpPr>
        <p:spPr>
          <a:xfrm flipH="1">
            <a:off x="6902551" y="4148509"/>
            <a:ext cx="1620300" cy="581100"/>
          </a:xfrm>
          <a:prstGeom prst="rect">
            <a:avLst/>
          </a:prstGeom>
          <a:noFill/>
          <a:ln>
            <a:noFill/>
          </a:ln>
        </p:spPr>
        <p:txBody>
          <a:bodyPr spcFirstLastPara="1" wrap="square" lIns="0" tIns="26650" rIns="0" bIns="0" anchor="t" anchorCtr="0">
            <a:spAutoFit/>
          </a:bodyPr>
          <a:lstStyle/>
          <a:p>
            <a:pPr marL="0" marR="0" lvl="0" indent="0" algn="ctr" rtl="1">
              <a:lnSpc>
                <a:spcPct val="100000"/>
              </a:lnSpc>
              <a:spcBef>
                <a:spcPts val="0"/>
              </a:spcBef>
              <a:spcAft>
                <a:spcPts val="0"/>
              </a:spcAft>
              <a:buNone/>
            </a:pPr>
            <a:r>
              <a:rPr lang="en-US" sz="1200" b="1">
                <a:solidFill>
                  <a:srgbClr val="4B0550"/>
                </a:solidFill>
                <a:latin typeface="Optimistic Text"/>
                <a:ea typeface="Optimistic Text"/>
                <a:cs typeface="Optimistic Text"/>
                <a:sym typeface="Optimistic Text"/>
              </a:rPr>
              <a:t>طريقة عمل الذكاء الاصطناعي</a:t>
            </a:r>
            <a:endParaRPr sz="1200" b="1">
              <a:solidFill>
                <a:srgbClr val="4B0550"/>
              </a:solidFill>
              <a:latin typeface="Optimistic Text"/>
              <a:ea typeface="Optimistic Text"/>
              <a:cs typeface="Optimistic Text"/>
              <a:sym typeface="Optimistic Text"/>
            </a:endParaRPr>
          </a:p>
          <a:p>
            <a:pPr marL="12700" marR="0" lvl="0" indent="0" algn="ct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يحلل ملايين الأمثلة النصية</a:t>
            </a:r>
            <a:endParaRPr sz="1200">
              <a:solidFill>
                <a:srgbClr val="4B0550"/>
              </a:solidFill>
              <a:latin typeface="Optimistic Text"/>
              <a:ea typeface="Optimistic Text"/>
              <a:cs typeface="Optimistic Text"/>
              <a:sym typeface="Optimistic Text"/>
            </a:endParaRPr>
          </a:p>
        </p:txBody>
      </p:sp>
      <p:pic>
        <p:nvPicPr>
          <p:cNvPr id="981" name="Google Shape;981;p73" title="Asset 64.png"/>
          <p:cNvPicPr preferRelativeResize="0"/>
          <p:nvPr/>
        </p:nvPicPr>
        <p:blipFill>
          <a:blip r:embed="rId3">
            <a:alphaModFix/>
          </a:blip>
          <a:stretch>
            <a:fillRect/>
          </a:stretch>
        </p:blipFill>
        <p:spPr>
          <a:xfrm>
            <a:off x="7460080" y="3549909"/>
            <a:ext cx="548107" cy="469800"/>
          </a:xfrm>
          <a:prstGeom prst="rect">
            <a:avLst/>
          </a:prstGeom>
          <a:noFill/>
          <a:ln>
            <a:noFill/>
          </a:ln>
        </p:spPr>
      </p:pic>
      <p:pic>
        <p:nvPicPr>
          <p:cNvPr id="982" name="Google Shape;982;p73" title="Asset 69.png"/>
          <p:cNvPicPr preferRelativeResize="0"/>
          <p:nvPr/>
        </p:nvPicPr>
        <p:blipFill>
          <a:blip r:embed="rId4">
            <a:alphaModFix/>
          </a:blip>
          <a:stretch>
            <a:fillRect/>
          </a:stretch>
        </p:blipFill>
        <p:spPr>
          <a:xfrm>
            <a:off x="5161267" y="3549917"/>
            <a:ext cx="455433" cy="469784"/>
          </a:xfrm>
          <a:prstGeom prst="rect">
            <a:avLst/>
          </a:prstGeom>
          <a:noFill/>
          <a:ln>
            <a:noFill/>
          </a:ln>
        </p:spPr>
      </p:pic>
      <p:pic>
        <p:nvPicPr>
          <p:cNvPr id="983" name="Google Shape;983;p73" title="Asset 70.png"/>
          <p:cNvPicPr preferRelativeResize="0"/>
          <p:nvPr/>
        </p:nvPicPr>
        <p:blipFill>
          <a:blip r:embed="rId5">
            <a:alphaModFix/>
          </a:blip>
          <a:stretch>
            <a:fillRect/>
          </a:stretch>
        </p:blipFill>
        <p:spPr>
          <a:xfrm>
            <a:off x="9851573" y="3592293"/>
            <a:ext cx="455433" cy="385038"/>
          </a:xfrm>
          <a:prstGeom prst="rect">
            <a:avLst/>
          </a:prstGeom>
          <a:noFill/>
          <a:ln>
            <a:noFill/>
          </a:ln>
        </p:spPr>
      </p:pic>
      <p:sp>
        <p:nvSpPr>
          <p:cNvPr id="984" name="Google Shape;984;p73"/>
          <p:cNvSpPr/>
          <p:nvPr/>
        </p:nvSpPr>
        <p:spPr>
          <a:xfrm>
            <a:off x="1388920" y="2514916"/>
            <a:ext cx="2361900" cy="3309600"/>
          </a:xfrm>
          <a:prstGeom prst="roundRect">
            <a:avLst>
              <a:gd name="adj" fmla="val 9067"/>
            </a:avLst>
          </a:prstGeom>
          <a:solidFill>
            <a:srgbClr val="4B0550"/>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985" name="Google Shape;985;p73"/>
          <p:cNvSpPr/>
          <p:nvPr/>
        </p:nvSpPr>
        <p:spPr>
          <a:xfrm>
            <a:off x="1286308" y="2404133"/>
            <a:ext cx="2361900" cy="3309600"/>
          </a:xfrm>
          <a:prstGeom prst="roundRect">
            <a:avLst>
              <a:gd name="adj" fmla="val 6737"/>
            </a:avLst>
          </a:prstGeom>
          <a:solidFill>
            <a:srgbClr val="733279"/>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986" name="Google Shape;986;p73"/>
          <p:cNvSpPr txBox="1"/>
          <p:nvPr/>
        </p:nvSpPr>
        <p:spPr>
          <a:xfrm>
            <a:off x="1639375" y="4174383"/>
            <a:ext cx="1917300" cy="997800"/>
          </a:xfrm>
          <a:prstGeom prst="rect">
            <a:avLst/>
          </a:prstGeom>
          <a:noFill/>
          <a:ln>
            <a:noFill/>
          </a:ln>
        </p:spPr>
        <p:txBody>
          <a:bodyPr spcFirstLastPara="1" wrap="square" lIns="0" tIns="12700" rIns="0" bIns="0" anchor="t" anchorCtr="0">
            <a:spAutoFit/>
          </a:bodyPr>
          <a:lstStyle/>
          <a:p>
            <a:pPr marL="12700" lvl="0" indent="0" algn="r" rtl="1">
              <a:lnSpc>
                <a:spcPct val="100000"/>
              </a:lnSpc>
              <a:spcBef>
                <a:spcPts val="0"/>
              </a:spcBef>
              <a:spcAft>
                <a:spcPts val="0"/>
              </a:spcAft>
              <a:buNone/>
            </a:pPr>
            <a:r>
              <a:rPr lang="en-US" sz="1600" b="1">
                <a:solidFill>
                  <a:schemeClr val="lt2"/>
                </a:solidFill>
                <a:latin typeface="Optimistic Text"/>
                <a:ea typeface="Optimistic Text"/>
                <a:cs typeface="Optimistic Text"/>
                <a:sym typeface="Optimistic Text"/>
              </a:rPr>
              <a:t>دورك الآن</a:t>
            </a:r>
            <a:endParaRPr sz="1600">
              <a:solidFill>
                <a:schemeClr val="lt2"/>
              </a:solidFill>
              <a:latin typeface="Optimistic Text"/>
              <a:ea typeface="Optimistic Text"/>
              <a:cs typeface="Optimistic Text"/>
              <a:sym typeface="Optimistic Text"/>
            </a:endParaRPr>
          </a:p>
          <a:p>
            <a:pPr marL="12700" lvl="0" indent="0" algn="r" rtl="1">
              <a:lnSpc>
                <a:spcPct val="100000"/>
              </a:lnSpc>
              <a:spcBef>
                <a:spcPts val="0"/>
              </a:spcBef>
              <a:spcAft>
                <a:spcPts val="0"/>
              </a:spcAft>
              <a:buNone/>
            </a:pPr>
            <a:r>
              <a:rPr lang="en-US" sz="1600">
                <a:solidFill>
                  <a:schemeClr val="lt2"/>
                </a:solidFill>
                <a:latin typeface="Optimistic Text"/>
                <a:ea typeface="Optimistic Text"/>
                <a:cs typeface="Optimistic Text"/>
                <a:sym typeface="Optimistic Text"/>
              </a:rPr>
              <a:t>ماذا ستطلب من الذكاء الاصطناعي أن يبتكر عن حياتك؟</a:t>
            </a:r>
            <a:endParaRPr sz="1600">
              <a:solidFill>
                <a:schemeClr val="lt2"/>
              </a:solidFill>
              <a:latin typeface="Optimistic Text"/>
              <a:ea typeface="Optimistic Text"/>
              <a:cs typeface="Optimistic Text"/>
              <a:sym typeface="Optimistic Text"/>
            </a:endParaRPr>
          </a:p>
        </p:txBody>
      </p:sp>
      <p:sp>
        <p:nvSpPr>
          <p:cNvPr id="987" name="Google Shape;987;p73"/>
          <p:cNvSpPr/>
          <p:nvPr/>
        </p:nvSpPr>
        <p:spPr>
          <a:xfrm>
            <a:off x="2775325" y="2746167"/>
            <a:ext cx="631800" cy="631800"/>
          </a:xfrm>
          <a:prstGeom prst="ellipse">
            <a:avLst/>
          </a:prstGeom>
          <a:solidFill>
            <a:srgbClr val="B49CBF"/>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pic>
        <p:nvPicPr>
          <p:cNvPr id="988" name="Google Shape;988;p73" title="Asset 103.png"/>
          <p:cNvPicPr preferRelativeResize="0"/>
          <p:nvPr/>
        </p:nvPicPr>
        <p:blipFill>
          <a:blip r:embed="rId6">
            <a:alphaModFix/>
          </a:blip>
          <a:stretch>
            <a:fillRect/>
          </a:stretch>
        </p:blipFill>
        <p:spPr>
          <a:xfrm>
            <a:off x="2992954" y="2869550"/>
            <a:ext cx="196543" cy="385033"/>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992"/>
        <p:cNvGrpSpPr/>
        <p:nvPr/>
      </p:nvGrpSpPr>
      <p:grpSpPr>
        <a:xfrm>
          <a:off x="0" y="0"/>
          <a:ext cx="0" cy="0"/>
          <a:chOff x="0" y="0"/>
          <a:chExt cx="0" cy="0"/>
        </a:xfrm>
      </p:grpSpPr>
      <p:sp>
        <p:nvSpPr>
          <p:cNvPr id="993" name="Google Shape;993;p74"/>
          <p:cNvSpPr txBox="1"/>
          <p:nvPr/>
        </p:nvSpPr>
        <p:spPr>
          <a:xfrm>
            <a:off x="6504125" y="1398367"/>
            <a:ext cx="5220900" cy="741900"/>
          </a:xfrm>
          <a:prstGeom prst="rect">
            <a:avLst/>
          </a:prstGeom>
          <a:noFill/>
          <a:ln>
            <a:noFill/>
          </a:ln>
        </p:spPr>
        <p:txBody>
          <a:bodyPr spcFirstLastPara="1" wrap="square" lIns="0" tIns="0" rIns="0" bIns="0" anchor="b" anchorCtr="0">
            <a:noAutofit/>
          </a:bodyPr>
          <a:lstStyle/>
          <a:p>
            <a:pPr marL="0" marR="0" lvl="0" indent="0" algn="r" rtl="0">
              <a:lnSpc>
                <a:spcPct val="100833"/>
              </a:lnSpc>
              <a:spcBef>
                <a:spcPts val="0"/>
              </a:spcBef>
              <a:spcAft>
                <a:spcPts val="0"/>
              </a:spcAft>
              <a:buNone/>
            </a:pPr>
            <a:r>
              <a:rPr lang="en-US" sz="4000" b="1">
                <a:solidFill>
                  <a:srgbClr val="4B0550"/>
                </a:solidFill>
                <a:latin typeface="Optimistic Display"/>
                <a:ea typeface="Optimistic Display"/>
                <a:cs typeface="Optimistic Display"/>
                <a:sym typeface="Optimistic Display"/>
              </a:rPr>
              <a:t>أين يختبئ الذكاء الاصطناعي في هاتفك؟</a:t>
            </a:r>
            <a:endParaRPr sz="4000" b="1">
              <a:solidFill>
                <a:srgbClr val="4B0550"/>
              </a:solidFill>
              <a:latin typeface="Optimistic Display"/>
              <a:ea typeface="Optimistic Display"/>
              <a:cs typeface="Optimistic Display"/>
              <a:sym typeface="Optimistic Display"/>
            </a:endParaRPr>
          </a:p>
        </p:txBody>
      </p:sp>
      <p:sp>
        <p:nvSpPr>
          <p:cNvPr id="994" name="Google Shape;994;p74"/>
          <p:cNvSpPr txBox="1"/>
          <p:nvPr/>
        </p:nvSpPr>
        <p:spPr>
          <a:xfrm>
            <a:off x="4155792" y="1510210"/>
            <a:ext cx="2169600" cy="554100"/>
          </a:xfrm>
          <a:prstGeom prst="rect">
            <a:avLst/>
          </a:prstGeom>
          <a:noFill/>
          <a:ln>
            <a:noFill/>
          </a:ln>
        </p:spPr>
        <p:txBody>
          <a:bodyPr spcFirstLastPara="1" wrap="square" lIns="0" tIns="0" rIns="0" bIns="0" anchor="b" anchorCtr="0">
            <a:noAutofit/>
          </a:bodyPr>
          <a:lstStyle/>
          <a:p>
            <a:pPr marL="0" marR="0" lvl="0" indent="0" algn="r" rtl="0">
              <a:lnSpc>
                <a:spcPct val="100000"/>
              </a:lnSpc>
              <a:spcBef>
                <a:spcPts val="0"/>
              </a:spcBef>
              <a:spcAft>
                <a:spcPts val="0"/>
              </a:spcAft>
              <a:buNone/>
            </a:pPr>
            <a:r>
              <a:rPr lang="en-US" sz="1200">
                <a:solidFill>
                  <a:srgbClr val="4B0550"/>
                </a:solidFill>
                <a:latin typeface="Optimistic Text Light"/>
                <a:ea typeface="Optimistic Text Light"/>
                <a:cs typeface="Optimistic Text Light"/>
                <a:sym typeface="Optimistic Text Light"/>
              </a:rPr>
              <a:t>الذكاء الاصطناعي هو بالفعل جزء من تطبيقاتك اليومية! لنستكشف معاً </a:t>
            </a:r>
            <a:endParaRPr sz="1200">
              <a:solidFill>
                <a:srgbClr val="4B0550"/>
              </a:solidFill>
              <a:latin typeface="Optimistic Text Light"/>
              <a:ea typeface="Optimistic Text Light"/>
              <a:cs typeface="Optimistic Text Light"/>
              <a:sym typeface="Optimistic Text Light"/>
            </a:endParaRPr>
          </a:p>
        </p:txBody>
      </p:sp>
      <p:pic>
        <p:nvPicPr>
          <p:cNvPr id="995" name="Google Shape;995;p74" title="YouTube 01.png"/>
          <p:cNvPicPr preferRelativeResize="0"/>
          <p:nvPr/>
        </p:nvPicPr>
        <p:blipFill>
          <a:blip r:embed="rId3">
            <a:alphaModFix/>
          </a:blip>
          <a:stretch>
            <a:fillRect/>
          </a:stretch>
        </p:blipFill>
        <p:spPr>
          <a:xfrm>
            <a:off x="10443197" y="2540001"/>
            <a:ext cx="1281830" cy="2594079"/>
          </a:xfrm>
          <a:prstGeom prst="rect">
            <a:avLst/>
          </a:prstGeom>
          <a:noFill/>
          <a:ln>
            <a:noFill/>
          </a:ln>
        </p:spPr>
      </p:pic>
      <p:pic>
        <p:nvPicPr>
          <p:cNvPr id="996" name="Google Shape;996;p74" title="Google Translate 01.png"/>
          <p:cNvPicPr preferRelativeResize="0"/>
          <p:nvPr/>
        </p:nvPicPr>
        <p:blipFill rotWithShape="1">
          <a:blip r:embed="rId4">
            <a:alphaModFix/>
          </a:blip>
          <a:srcRect/>
          <a:stretch/>
        </p:blipFill>
        <p:spPr>
          <a:xfrm>
            <a:off x="8495895" y="2540001"/>
            <a:ext cx="1281830" cy="2594079"/>
          </a:xfrm>
          <a:prstGeom prst="rect">
            <a:avLst/>
          </a:prstGeom>
          <a:noFill/>
          <a:ln>
            <a:noFill/>
          </a:ln>
        </p:spPr>
      </p:pic>
      <p:pic>
        <p:nvPicPr>
          <p:cNvPr id="997" name="Google Shape;997;p74" title="Google Assist 01.png"/>
          <p:cNvPicPr preferRelativeResize="0"/>
          <p:nvPr/>
        </p:nvPicPr>
        <p:blipFill rotWithShape="1">
          <a:blip r:embed="rId5">
            <a:alphaModFix/>
          </a:blip>
          <a:srcRect/>
          <a:stretch/>
        </p:blipFill>
        <p:spPr>
          <a:xfrm>
            <a:off x="4601301" y="2540002"/>
            <a:ext cx="1281830" cy="2594079"/>
          </a:xfrm>
          <a:prstGeom prst="rect">
            <a:avLst/>
          </a:prstGeom>
          <a:noFill/>
          <a:ln>
            <a:noFill/>
          </a:ln>
        </p:spPr>
      </p:pic>
      <p:pic>
        <p:nvPicPr>
          <p:cNvPr id="998" name="Google Shape;998;p74" title="Creative AI 01.png"/>
          <p:cNvPicPr preferRelativeResize="0"/>
          <p:nvPr/>
        </p:nvPicPr>
        <p:blipFill rotWithShape="1">
          <a:blip r:embed="rId6">
            <a:alphaModFix/>
          </a:blip>
          <a:srcRect/>
          <a:stretch/>
        </p:blipFill>
        <p:spPr>
          <a:xfrm>
            <a:off x="6548593" y="2540001"/>
            <a:ext cx="1281830" cy="2594079"/>
          </a:xfrm>
          <a:prstGeom prst="rect">
            <a:avLst/>
          </a:prstGeom>
          <a:noFill/>
          <a:ln>
            <a:noFill/>
          </a:ln>
        </p:spPr>
      </p:pic>
      <p:pic>
        <p:nvPicPr>
          <p:cNvPr id="999" name="Google Shape;999;p74"/>
          <p:cNvPicPr preferRelativeResize="0"/>
          <p:nvPr/>
        </p:nvPicPr>
        <p:blipFill rotWithShape="1">
          <a:blip r:embed="rId7">
            <a:alphaModFix/>
          </a:blip>
          <a:srcRect t="4368" b="4241"/>
          <a:stretch/>
        </p:blipFill>
        <p:spPr>
          <a:xfrm>
            <a:off x="2585233" y="2540002"/>
            <a:ext cx="1520505" cy="2594079"/>
          </a:xfrm>
          <a:prstGeom prst="rect">
            <a:avLst/>
          </a:prstGeom>
          <a:noFill/>
          <a:ln>
            <a:noFill/>
          </a:ln>
        </p:spPr>
      </p:pic>
      <p:sp>
        <p:nvSpPr>
          <p:cNvPr id="1000" name="Google Shape;1000;p74"/>
          <p:cNvSpPr txBox="1"/>
          <p:nvPr/>
        </p:nvSpPr>
        <p:spPr>
          <a:xfrm>
            <a:off x="4601302" y="5531500"/>
            <a:ext cx="7122300" cy="259200"/>
          </a:xfrm>
          <a:prstGeom prst="rect">
            <a:avLst/>
          </a:prstGeom>
          <a:noFill/>
          <a:ln>
            <a:noFill/>
          </a:ln>
        </p:spPr>
        <p:txBody>
          <a:bodyPr spcFirstLastPara="1" wrap="square" lIns="0" tIns="12700" rIns="0" bIns="0" anchor="t" anchorCtr="0">
            <a:spAutoFit/>
          </a:bodyPr>
          <a:lstStyle/>
          <a:p>
            <a:pPr marL="12700" lvl="0" indent="0" algn="r" rtl="0">
              <a:lnSpc>
                <a:spcPct val="100000"/>
              </a:lnSpc>
              <a:spcBef>
                <a:spcPts val="0"/>
              </a:spcBef>
              <a:spcAft>
                <a:spcPts val="0"/>
              </a:spcAft>
              <a:buNone/>
            </a:pPr>
            <a:r>
              <a:rPr lang="en-US" sz="1600">
                <a:solidFill>
                  <a:srgbClr val="FFFFFF"/>
                </a:solidFill>
                <a:latin typeface="Optimistic Text"/>
                <a:ea typeface="Optimistic Text"/>
                <a:cs typeface="Optimistic Text"/>
                <a:sym typeface="Optimistic Text"/>
              </a:rPr>
              <a:t>ارفعوا أيديكم إذا كنتم قد استخدمتم أحد هذه التطبيقات من قبل</a:t>
            </a:r>
            <a:endParaRPr sz="1600">
              <a:solidFill>
                <a:srgbClr val="FFFFFF"/>
              </a:solidFill>
              <a:latin typeface="Optimistic Text"/>
              <a:ea typeface="Optimistic Text"/>
              <a:cs typeface="Optimistic Text"/>
              <a:sym typeface="Optimistic Text"/>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004"/>
        <p:cNvGrpSpPr/>
        <p:nvPr/>
      </p:nvGrpSpPr>
      <p:grpSpPr>
        <a:xfrm>
          <a:off x="0" y="0"/>
          <a:ext cx="0" cy="0"/>
          <a:chOff x="0" y="0"/>
          <a:chExt cx="0" cy="0"/>
        </a:xfrm>
      </p:grpSpPr>
      <p:sp>
        <p:nvSpPr>
          <p:cNvPr id="1005" name="Google Shape;1005;p75"/>
          <p:cNvSpPr txBox="1"/>
          <p:nvPr/>
        </p:nvSpPr>
        <p:spPr>
          <a:xfrm>
            <a:off x="6504125" y="1398367"/>
            <a:ext cx="5220900" cy="741900"/>
          </a:xfrm>
          <a:prstGeom prst="rect">
            <a:avLst/>
          </a:prstGeom>
          <a:noFill/>
          <a:ln>
            <a:noFill/>
          </a:ln>
        </p:spPr>
        <p:txBody>
          <a:bodyPr spcFirstLastPara="1" wrap="square" lIns="0" tIns="0" rIns="0" bIns="0" anchor="b" anchorCtr="0">
            <a:noAutofit/>
          </a:bodyPr>
          <a:lstStyle/>
          <a:p>
            <a:pPr marL="0" marR="0" lvl="0" indent="0" algn="r" rtl="0">
              <a:lnSpc>
                <a:spcPct val="100833"/>
              </a:lnSpc>
              <a:spcBef>
                <a:spcPts val="0"/>
              </a:spcBef>
              <a:spcAft>
                <a:spcPts val="0"/>
              </a:spcAft>
              <a:buNone/>
            </a:pPr>
            <a:r>
              <a:rPr lang="en-US" sz="4000" b="1">
                <a:solidFill>
                  <a:srgbClr val="4B0550"/>
                </a:solidFill>
                <a:latin typeface="Optimistic Display"/>
                <a:ea typeface="Optimistic Display"/>
                <a:cs typeface="Optimistic Display"/>
                <a:sym typeface="Optimistic Display"/>
              </a:rPr>
              <a:t>أين يختبئ الذكاء الاصطناعي في هاتفك؟</a:t>
            </a:r>
            <a:endParaRPr sz="4000" b="1">
              <a:solidFill>
                <a:srgbClr val="4B0550"/>
              </a:solidFill>
              <a:latin typeface="Optimistic Display"/>
              <a:ea typeface="Optimistic Display"/>
              <a:cs typeface="Optimistic Display"/>
              <a:sym typeface="Optimistic Display"/>
            </a:endParaRPr>
          </a:p>
        </p:txBody>
      </p:sp>
      <p:sp>
        <p:nvSpPr>
          <p:cNvPr id="1006" name="Google Shape;1006;p75"/>
          <p:cNvSpPr txBox="1"/>
          <p:nvPr/>
        </p:nvSpPr>
        <p:spPr>
          <a:xfrm>
            <a:off x="4094792" y="1510210"/>
            <a:ext cx="2169600" cy="554100"/>
          </a:xfrm>
          <a:prstGeom prst="rect">
            <a:avLst/>
          </a:prstGeom>
          <a:noFill/>
          <a:ln>
            <a:noFill/>
          </a:ln>
        </p:spPr>
        <p:txBody>
          <a:bodyPr spcFirstLastPara="1" wrap="square" lIns="0" tIns="0" rIns="0" bIns="0" anchor="b" anchorCtr="0">
            <a:noAutofit/>
          </a:bodyPr>
          <a:lstStyle/>
          <a:p>
            <a:pPr marL="0" marR="0" lvl="0" indent="0" algn="r" rtl="0">
              <a:lnSpc>
                <a:spcPct val="100000"/>
              </a:lnSpc>
              <a:spcBef>
                <a:spcPts val="0"/>
              </a:spcBef>
              <a:spcAft>
                <a:spcPts val="0"/>
              </a:spcAft>
              <a:buNone/>
            </a:pPr>
            <a:r>
              <a:rPr lang="en-US" sz="1200">
                <a:solidFill>
                  <a:srgbClr val="4B0550"/>
                </a:solidFill>
                <a:latin typeface="Optimistic Text Light"/>
                <a:ea typeface="Optimistic Text Light"/>
                <a:cs typeface="Optimistic Text Light"/>
                <a:sym typeface="Optimistic Text Light"/>
              </a:rPr>
              <a:t>الذكاء الاصطناعي هو بالفعل جزء من تطبيقاتك اليومية! لنستكشف معاً </a:t>
            </a:r>
            <a:endParaRPr sz="1200">
              <a:solidFill>
                <a:srgbClr val="4B0550"/>
              </a:solidFill>
              <a:latin typeface="Optimistic Text Light"/>
              <a:ea typeface="Optimistic Text Light"/>
              <a:cs typeface="Optimistic Text Light"/>
              <a:sym typeface="Optimistic Text Light"/>
            </a:endParaRPr>
          </a:p>
        </p:txBody>
      </p:sp>
      <p:pic>
        <p:nvPicPr>
          <p:cNvPr id="1007" name="Google Shape;1007;p75" title="Google Assist 02.png"/>
          <p:cNvPicPr preferRelativeResize="0"/>
          <p:nvPr/>
        </p:nvPicPr>
        <p:blipFill rotWithShape="1">
          <a:blip r:embed="rId3">
            <a:alphaModFix/>
          </a:blip>
          <a:srcRect/>
          <a:stretch/>
        </p:blipFill>
        <p:spPr>
          <a:xfrm>
            <a:off x="4428595" y="2538948"/>
            <a:ext cx="1281850" cy="2593976"/>
          </a:xfrm>
          <a:prstGeom prst="rect">
            <a:avLst/>
          </a:prstGeom>
          <a:noFill/>
          <a:ln>
            <a:noFill/>
          </a:ln>
        </p:spPr>
      </p:pic>
      <p:pic>
        <p:nvPicPr>
          <p:cNvPr id="1008" name="Google Shape;1008;p75" title="Creative AI 02.png"/>
          <p:cNvPicPr preferRelativeResize="0"/>
          <p:nvPr/>
        </p:nvPicPr>
        <p:blipFill rotWithShape="1">
          <a:blip r:embed="rId4">
            <a:alphaModFix/>
          </a:blip>
          <a:srcRect/>
          <a:stretch/>
        </p:blipFill>
        <p:spPr>
          <a:xfrm>
            <a:off x="6375882" y="2538948"/>
            <a:ext cx="1281850" cy="2593976"/>
          </a:xfrm>
          <a:prstGeom prst="rect">
            <a:avLst/>
          </a:prstGeom>
          <a:noFill/>
          <a:ln>
            <a:noFill/>
          </a:ln>
        </p:spPr>
      </p:pic>
      <p:pic>
        <p:nvPicPr>
          <p:cNvPr id="1009" name="Google Shape;1009;p75" title="YouTube 02.png"/>
          <p:cNvPicPr preferRelativeResize="0"/>
          <p:nvPr/>
        </p:nvPicPr>
        <p:blipFill rotWithShape="1">
          <a:blip r:embed="rId5">
            <a:alphaModFix/>
          </a:blip>
          <a:srcRect/>
          <a:stretch/>
        </p:blipFill>
        <p:spPr>
          <a:xfrm>
            <a:off x="10270504" y="2540000"/>
            <a:ext cx="1281832" cy="2594089"/>
          </a:xfrm>
          <a:prstGeom prst="rect">
            <a:avLst/>
          </a:prstGeom>
          <a:noFill/>
          <a:ln>
            <a:noFill/>
          </a:ln>
        </p:spPr>
      </p:pic>
      <p:pic>
        <p:nvPicPr>
          <p:cNvPr id="1010" name="Google Shape;1010;p75" title="Google Translate 02.png"/>
          <p:cNvPicPr preferRelativeResize="0"/>
          <p:nvPr/>
        </p:nvPicPr>
        <p:blipFill rotWithShape="1">
          <a:blip r:embed="rId6">
            <a:alphaModFix/>
          </a:blip>
          <a:srcRect/>
          <a:stretch/>
        </p:blipFill>
        <p:spPr>
          <a:xfrm>
            <a:off x="8323193" y="2538948"/>
            <a:ext cx="1281850" cy="2593976"/>
          </a:xfrm>
          <a:prstGeom prst="rect">
            <a:avLst/>
          </a:prstGeom>
          <a:noFill/>
          <a:ln>
            <a:noFill/>
          </a:ln>
        </p:spPr>
      </p:pic>
      <p:pic>
        <p:nvPicPr>
          <p:cNvPr id="1011" name="Google Shape;1011;p75"/>
          <p:cNvPicPr preferRelativeResize="0"/>
          <p:nvPr/>
        </p:nvPicPr>
        <p:blipFill rotWithShape="1">
          <a:blip r:embed="rId7">
            <a:alphaModFix/>
          </a:blip>
          <a:srcRect t="4799" b="4997"/>
          <a:stretch/>
        </p:blipFill>
        <p:spPr>
          <a:xfrm>
            <a:off x="2396443" y="2538940"/>
            <a:ext cx="1552708" cy="2593976"/>
          </a:xfrm>
          <a:prstGeom prst="rect">
            <a:avLst/>
          </a:prstGeom>
          <a:noFill/>
          <a:ln>
            <a:noFill/>
          </a:ln>
        </p:spPr>
      </p:pic>
      <p:sp>
        <p:nvSpPr>
          <p:cNvPr id="1012" name="Google Shape;1012;p75"/>
          <p:cNvSpPr txBox="1"/>
          <p:nvPr/>
        </p:nvSpPr>
        <p:spPr>
          <a:xfrm>
            <a:off x="10097823" y="5359902"/>
            <a:ext cx="1627200" cy="474600"/>
          </a:xfrm>
          <a:prstGeom prst="rect">
            <a:avLst/>
          </a:prstGeom>
          <a:noFill/>
          <a:ln>
            <a:noFill/>
          </a:ln>
        </p:spPr>
        <p:txBody>
          <a:bodyPr spcFirstLastPara="1" wrap="square" lIns="0" tIns="12700" rIns="0" bIns="0" anchor="t" anchorCtr="0">
            <a:spAutoFit/>
          </a:bodyPr>
          <a:lstStyle/>
          <a:p>
            <a:pPr marL="0" marR="0" lvl="0" indent="0" algn="ctr" rtl="0">
              <a:lnSpc>
                <a:spcPct val="100000"/>
              </a:lnSpc>
              <a:spcBef>
                <a:spcPts val="1200"/>
              </a:spcBef>
              <a:spcAft>
                <a:spcPts val="0"/>
              </a:spcAft>
              <a:buClr>
                <a:schemeClr val="dk1"/>
              </a:buClr>
              <a:buSzPts val="1100"/>
              <a:buFont typeface="Arial"/>
              <a:buNone/>
            </a:pPr>
            <a:r>
              <a:rPr lang="en-US" sz="1000" b="1">
                <a:solidFill>
                  <a:schemeClr val="lt1"/>
                </a:solidFill>
                <a:latin typeface="Optimistic Text"/>
                <a:ea typeface="Optimistic Text"/>
                <a:cs typeface="Optimistic Text"/>
                <a:sym typeface="Optimistic Text"/>
              </a:rPr>
              <a:t>الذكاء الاصطناعي للتوصيات </a:t>
            </a:r>
            <a:endParaRPr sz="1000" b="1">
              <a:solidFill>
                <a:schemeClr val="lt1"/>
              </a:solidFill>
              <a:latin typeface="Optimistic Text"/>
              <a:ea typeface="Optimistic Text"/>
              <a:cs typeface="Optimistic Text"/>
              <a:sym typeface="Optimistic Text"/>
            </a:endParaRPr>
          </a:p>
          <a:p>
            <a:pPr marL="0" lvl="0" indent="0" algn="ctr" rtl="0">
              <a:lnSpc>
                <a:spcPct val="100000"/>
              </a:lnSpc>
              <a:spcBef>
                <a:spcPts val="0"/>
              </a:spcBef>
              <a:spcAft>
                <a:spcPts val="0"/>
              </a:spcAft>
              <a:buClr>
                <a:schemeClr val="dk1"/>
              </a:buClr>
              <a:buSzPts val="1100"/>
              <a:buFont typeface="Arial"/>
              <a:buNone/>
            </a:pPr>
            <a:r>
              <a:rPr lang="en-US" sz="1000">
                <a:solidFill>
                  <a:schemeClr val="lt1"/>
                </a:solidFill>
                <a:latin typeface="Optimistic Text"/>
                <a:ea typeface="Optimistic Text"/>
                <a:cs typeface="Optimistic Text"/>
                <a:sym typeface="Optimistic Text"/>
              </a:rPr>
              <a:t>أنغامي يقترح زياد الرحباني بعد الاستماع إلى فيروز</a:t>
            </a:r>
            <a:endParaRPr sz="1000">
              <a:solidFill>
                <a:schemeClr val="lt1"/>
              </a:solidFill>
              <a:latin typeface="Optimistic Text"/>
              <a:ea typeface="Optimistic Text"/>
              <a:cs typeface="Optimistic Text"/>
              <a:sym typeface="Optimistic Text"/>
            </a:endParaRPr>
          </a:p>
        </p:txBody>
      </p:sp>
      <p:sp>
        <p:nvSpPr>
          <p:cNvPr id="1013" name="Google Shape;1013;p75"/>
          <p:cNvSpPr txBox="1"/>
          <p:nvPr/>
        </p:nvSpPr>
        <p:spPr>
          <a:xfrm>
            <a:off x="8101675" y="5359900"/>
            <a:ext cx="1627200" cy="474600"/>
          </a:xfrm>
          <a:prstGeom prst="rect">
            <a:avLst/>
          </a:prstGeom>
          <a:noFill/>
          <a:ln>
            <a:noFill/>
          </a:ln>
        </p:spPr>
        <p:txBody>
          <a:bodyPr spcFirstLastPara="1" wrap="square" lIns="0" tIns="12700" rIns="0" bIns="0" anchor="t" anchorCtr="0">
            <a:spAutoFit/>
          </a:bodyPr>
          <a:lstStyle/>
          <a:p>
            <a:pPr marL="0" lvl="0" indent="0" algn="ctr" rtl="0">
              <a:lnSpc>
                <a:spcPct val="100000"/>
              </a:lnSpc>
              <a:spcBef>
                <a:spcPts val="0"/>
              </a:spcBef>
              <a:spcAft>
                <a:spcPts val="0"/>
              </a:spcAft>
              <a:buSzPts val="1100"/>
              <a:buNone/>
            </a:pPr>
            <a:r>
              <a:rPr lang="en-US" sz="1000" b="1">
                <a:solidFill>
                  <a:schemeClr val="lt1"/>
                </a:solidFill>
                <a:latin typeface="Optimistic Text"/>
                <a:ea typeface="Optimistic Text"/>
                <a:cs typeface="Optimistic Text"/>
                <a:sym typeface="Optimistic Text"/>
              </a:rPr>
              <a:t>الذكاء الاصطناعي للترجمة </a:t>
            </a:r>
            <a:endParaRPr sz="1000" b="1">
              <a:solidFill>
                <a:schemeClr val="lt1"/>
              </a:solidFill>
              <a:latin typeface="Optimistic Text"/>
              <a:ea typeface="Optimistic Text"/>
              <a:cs typeface="Optimistic Text"/>
              <a:sym typeface="Optimistic Text"/>
            </a:endParaRPr>
          </a:p>
          <a:p>
            <a:pPr marL="0" lvl="0" indent="0" algn="ctr" rtl="0">
              <a:lnSpc>
                <a:spcPct val="100000"/>
              </a:lnSpc>
              <a:spcBef>
                <a:spcPts val="0"/>
              </a:spcBef>
              <a:spcAft>
                <a:spcPts val="0"/>
              </a:spcAft>
              <a:buSzPts val="1100"/>
              <a:buNone/>
            </a:pPr>
            <a:r>
              <a:rPr lang="en-US" sz="1000">
                <a:solidFill>
                  <a:schemeClr val="lt1"/>
                </a:solidFill>
                <a:latin typeface="Optimistic Text"/>
                <a:ea typeface="Optimistic Text"/>
                <a:cs typeface="Optimistic Text"/>
                <a:sym typeface="Optimistic Text"/>
              </a:rPr>
              <a:t>ترجمة جوجل من العربية أو الأمازيغية أو الفارسية إلى الإنجليزية/الفرنسية</a:t>
            </a:r>
            <a:endParaRPr sz="1000">
              <a:solidFill>
                <a:schemeClr val="lt1"/>
              </a:solidFill>
              <a:latin typeface="Optimistic Text"/>
              <a:ea typeface="Optimistic Text"/>
              <a:cs typeface="Optimistic Text"/>
              <a:sym typeface="Optimistic Text"/>
            </a:endParaRPr>
          </a:p>
        </p:txBody>
      </p:sp>
      <p:sp>
        <p:nvSpPr>
          <p:cNvPr id="1014" name="Google Shape;1014;p75"/>
          <p:cNvSpPr txBox="1"/>
          <p:nvPr/>
        </p:nvSpPr>
        <p:spPr>
          <a:xfrm>
            <a:off x="6203210" y="5359902"/>
            <a:ext cx="1627200" cy="474600"/>
          </a:xfrm>
          <a:prstGeom prst="rect">
            <a:avLst/>
          </a:prstGeom>
          <a:noFill/>
          <a:ln>
            <a:noFill/>
          </a:ln>
        </p:spPr>
        <p:txBody>
          <a:bodyPr spcFirstLastPara="1" wrap="square" lIns="0" tIns="12700" rIns="0" bIns="0" anchor="t" anchorCtr="0">
            <a:spAutoFit/>
          </a:bodyPr>
          <a:lstStyle/>
          <a:p>
            <a:pPr marL="0" lvl="0" indent="0" algn="ctr" rtl="0">
              <a:lnSpc>
                <a:spcPct val="100000"/>
              </a:lnSpc>
              <a:spcBef>
                <a:spcPts val="0"/>
              </a:spcBef>
              <a:spcAft>
                <a:spcPts val="0"/>
              </a:spcAft>
              <a:buSzPts val="1100"/>
              <a:buNone/>
            </a:pPr>
            <a:r>
              <a:rPr lang="en-US" sz="1000" b="1">
                <a:solidFill>
                  <a:schemeClr val="lt1"/>
                </a:solidFill>
                <a:latin typeface="Optimistic Text"/>
                <a:ea typeface="Optimistic Text"/>
                <a:cs typeface="Optimistic Text"/>
                <a:sym typeface="Optimistic Text"/>
              </a:rPr>
              <a:t>الذكاء الاصطناعي للإبداع </a:t>
            </a:r>
            <a:endParaRPr sz="1000" b="1">
              <a:solidFill>
                <a:schemeClr val="lt1"/>
              </a:solidFill>
              <a:latin typeface="Optimistic Text"/>
              <a:ea typeface="Optimistic Text"/>
              <a:cs typeface="Optimistic Text"/>
              <a:sym typeface="Optimistic Text"/>
            </a:endParaRPr>
          </a:p>
          <a:p>
            <a:pPr marL="0" lvl="0" indent="0" algn="ctr" rtl="0">
              <a:lnSpc>
                <a:spcPct val="100000"/>
              </a:lnSpc>
              <a:spcBef>
                <a:spcPts val="0"/>
              </a:spcBef>
              <a:spcAft>
                <a:spcPts val="0"/>
              </a:spcAft>
              <a:buSzPts val="1100"/>
              <a:buNone/>
            </a:pPr>
            <a:r>
              <a:rPr lang="en-US" sz="1000">
                <a:solidFill>
                  <a:schemeClr val="lt1"/>
                </a:solidFill>
                <a:latin typeface="Optimistic Text"/>
                <a:ea typeface="Optimistic Text"/>
                <a:cs typeface="Optimistic Text"/>
                <a:sym typeface="Optimistic Text"/>
              </a:rPr>
              <a:t>مؤثرات إنستغرام ريلز بنقوش الحناء والتصاميم الهندسية الإسلامية</a:t>
            </a:r>
            <a:endParaRPr sz="1000">
              <a:solidFill>
                <a:schemeClr val="lt1"/>
              </a:solidFill>
              <a:latin typeface="Optimistic Text"/>
              <a:ea typeface="Optimistic Text"/>
              <a:cs typeface="Optimistic Text"/>
              <a:sym typeface="Optimistic Text"/>
            </a:endParaRPr>
          </a:p>
        </p:txBody>
      </p:sp>
      <p:sp>
        <p:nvSpPr>
          <p:cNvPr id="1015" name="Google Shape;1015;p75"/>
          <p:cNvSpPr txBox="1"/>
          <p:nvPr/>
        </p:nvSpPr>
        <p:spPr>
          <a:xfrm>
            <a:off x="4255917" y="5359902"/>
            <a:ext cx="1627200" cy="474600"/>
          </a:xfrm>
          <a:prstGeom prst="rect">
            <a:avLst/>
          </a:prstGeom>
          <a:noFill/>
          <a:ln>
            <a:noFill/>
          </a:ln>
        </p:spPr>
        <p:txBody>
          <a:bodyPr spcFirstLastPara="1" wrap="square" lIns="0" tIns="12700" rIns="0" bIns="0" anchor="t" anchorCtr="0">
            <a:spAutoFit/>
          </a:bodyPr>
          <a:lstStyle/>
          <a:p>
            <a:pPr marL="0" marR="0" lvl="0" indent="0" algn="ctr" rtl="0">
              <a:lnSpc>
                <a:spcPct val="100000"/>
              </a:lnSpc>
              <a:spcBef>
                <a:spcPts val="0"/>
              </a:spcBef>
              <a:spcAft>
                <a:spcPts val="0"/>
              </a:spcAft>
              <a:buNone/>
            </a:pPr>
            <a:r>
              <a:rPr lang="en-US" sz="1000" b="1">
                <a:solidFill>
                  <a:schemeClr val="lt1"/>
                </a:solidFill>
                <a:latin typeface="Optimistic Text"/>
                <a:ea typeface="Optimistic Text"/>
                <a:cs typeface="Optimistic Text"/>
                <a:sym typeface="Optimistic Text"/>
              </a:rPr>
              <a:t>الذكاء الاصطناعي المساعد</a:t>
            </a:r>
            <a:endParaRPr sz="1000" b="1">
              <a:solidFill>
                <a:schemeClr val="lt1"/>
              </a:solidFill>
              <a:latin typeface="Optimistic Text"/>
              <a:ea typeface="Optimistic Text"/>
              <a:cs typeface="Optimistic Text"/>
              <a:sym typeface="Optimistic Text"/>
            </a:endParaRPr>
          </a:p>
          <a:p>
            <a:pPr marL="0" marR="0" lvl="0" indent="0" algn="ctr" rtl="0">
              <a:lnSpc>
                <a:spcPct val="100000"/>
              </a:lnSpc>
              <a:spcBef>
                <a:spcPts val="0"/>
              </a:spcBef>
              <a:spcAft>
                <a:spcPts val="0"/>
              </a:spcAft>
              <a:buNone/>
            </a:pPr>
            <a:r>
              <a:rPr lang="en-US" sz="1000" b="1">
                <a:solidFill>
                  <a:schemeClr val="lt1"/>
                </a:solidFill>
                <a:latin typeface="Optimistic Text"/>
                <a:ea typeface="Optimistic Text"/>
                <a:cs typeface="Optimistic Text"/>
                <a:sym typeface="Optimistic Text"/>
              </a:rPr>
              <a:t>سيري يفهم اللهجات المصرية أو المغربية أو الخليجية</a:t>
            </a:r>
            <a:endParaRPr sz="1000" b="1">
              <a:solidFill>
                <a:schemeClr val="lt1"/>
              </a:solidFill>
              <a:latin typeface="Optimistic Text"/>
              <a:ea typeface="Optimistic Text"/>
              <a:cs typeface="Optimistic Text"/>
              <a:sym typeface="Optimistic Text"/>
            </a:endParaRPr>
          </a:p>
        </p:txBody>
      </p:sp>
      <p:sp>
        <p:nvSpPr>
          <p:cNvPr id="1016" name="Google Shape;1016;p75"/>
          <p:cNvSpPr txBox="1"/>
          <p:nvPr/>
        </p:nvSpPr>
        <p:spPr>
          <a:xfrm>
            <a:off x="2276392" y="5373625"/>
            <a:ext cx="1792800" cy="628500"/>
          </a:xfrm>
          <a:prstGeom prst="rect">
            <a:avLst/>
          </a:prstGeom>
          <a:noFill/>
          <a:ln>
            <a:noFill/>
          </a:ln>
        </p:spPr>
        <p:txBody>
          <a:bodyPr spcFirstLastPara="1" wrap="square" lIns="0" tIns="12700" rIns="0" bIns="0" anchor="t" anchorCtr="0">
            <a:spAutoFit/>
          </a:bodyPr>
          <a:lstStyle/>
          <a:p>
            <a:pPr marL="0" lvl="0" indent="0" algn="ctr" rtl="1">
              <a:lnSpc>
                <a:spcPct val="100000"/>
              </a:lnSpc>
              <a:spcBef>
                <a:spcPts val="0"/>
              </a:spcBef>
              <a:spcAft>
                <a:spcPts val="0"/>
              </a:spcAft>
              <a:buSzPts val="1100"/>
              <a:buNone/>
            </a:pPr>
            <a:r>
              <a:rPr lang="en-US" sz="1000" b="1">
                <a:solidFill>
                  <a:srgbClr val="FFFFFF"/>
                </a:solidFill>
                <a:latin typeface="Optimistic Text"/>
                <a:ea typeface="Optimistic Text"/>
                <a:cs typeface="Optimistic Text"/>
                <a:sym typeface="Optimistic Text"/>
              </a:rPr>
              <a:t>الذكاء الاصطناعي التوليدي</a:t>
            </a:r>
            <a:endParaRPr sz="1000" b="1">
              <a:solidFill>
                <a:srgbClr val="FFFFFF"/>
              </a:solidFill>
              <a:latin typeface="Optimistic Text"/>
              <a:ea typeface="Optimistic Text"/>
              <a:cs typeface="Optimistic Text"/>
              <a:sym typeface="Optimistic Text"/>
            </a:endParaRPr>
          </a:p>
          <a:p>
            <a:pPr marL="0" lvl="0" indent="0" algn="ctr" rtl="1">
              <a:lnSpc>
                <a:spcPct val="100000"/>
              </a:lnSpc>
              <a:spcBef>
                <a:spcPts val="0"/>
              </a:spcBef>
              <a:spcAft>
                <a:spcPts val="0"/>
              </a:spcAft>
              <a:buSzPts val="1100"/>
              <a:buNone/>
            </a:pPr>
            <a:r>
              <a:rPr lang="en-US" sz="1000">
                <a:solidFill>
                  <a:srgbClr val="FFFFFF"/>
                </a:solidFill>
                <a:latin typeface="Optimistic Text"/>
                <a:ea typeface="Optimistic Text"/>
                <a:cs typeface="Optimistic Text"/>
                <a:sym typeface="Optimistic Text"/>
              </a:rPr>
              <a:t>استخدام ذكاء ميتا الاصطناعي (Meta AI)  في واتساب للحصول على إجابات سريعة</a:t>
            </a:r>
            <a:endParaRPr sz="1000">
              <a:solidFill>
                <a:srgbClr val="FFFFFF"/>
              </a:solidFill>
              <a:latin typeface="Optimistic Text"/>
              <a:ea typeface="Optimistic Text"/>
              <a:cs typeface="Optimistic Text"/>
              <a:sym typeface="Optimistic Text"/>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1020"/>
        <p:cNvGrpSpPr/>
        <p:nvPr/>
      </p:nvGrpSpPr>
      <p:grpSpPr>
        <a:xfrm>
          <a:off x="0" y="0"/>
          <a:ext cx="0" cy="0"/>
          <a:chOff x="0" y="0"/>
          <a:chExt cx="0" cy="0"/>
        </a:xfrm>
      </p:grpSpPr>
      <p:pic>
        <p:nvPicPr>
          <p:cNvPr id="1021" name="Google Shape;1021;p76" title="Middle E Asset 05.png"/>
          <p:cNvPicPr preferRelativeResize="0"/>
          <p:nvPr/>
        </p:nvPicPr>
        <p:blipFill rotWithShape="1">
          <a:blip r:embed="rId3">
            <a:alphaModFix/>
          </a:blip>
          <a:srcRect t="13918" b="2790"/>
          <a:stretch/>
        </p:blipFill>
        <p:spPr>
          <a:xfrm>
            <a:off x="-101875" y="0"/>
            <a:ext cx="8233477" cy="6857999"/>
          </a:xfrm>
          <a:prstGeom prst="rect">
            <a:avLst/>
          </a:prstGeom>
          <a:noFill/>
          <a:ln>
            <a:noFill/>
          </a:ln>
        </p:spPr>
      </p:pic>
      <p:sp>
        <p:nvSpPr>
          <p:cNvPr id="1022" name="Google Shape;1022;p76"/>
          <p:cNvSpPr txBox="1"/>
          <p:nvPr/>
        </p:nvSpPr>
        <p:spPr>
          <a:xfrm>
            <a:off x="8981725" y="3417250"/>
            <a:ext cx="2761500" cy="567000"/>
          </a:xfrm>
          <a:prstGeom prst="rect">
            <a:avLst/>
          </a:prstGeom>
          <a:noFill/>
          <a:ln>
            <a:noFill/>
          </a:ln>
        </p:spPr>
        <p:txBody>
          <a:bodyPr spcFirstLastPara="1" wrap="square" lIns="0" tIns="12700" rIns="0" bIns="0" anchor="t" anchorCtr="0">
            <a:spAutoFit/>
          </a:bodyPr>
          <a:lstStyle/>
          <a:p>
            <a:pPr marL="12700" lvl="0" indent="0" algn="r" rtl="0">
              <a:lnSpc>
                <a:spcPct val="100000"/>
              </a:lnSpc>
              <a:spcBef>
                <a:spcPts val="0"/>
              </a:spcBef>
              <a:spcAft>
                <a:spcPts val="0"/>
              </a:spcAft>
              <a:buNone/>
            </a:pPr>
            <a:r>
              <a:rPr lang="en-US" sz="1800">
                <a:solidFill>
                  <a:srgbClr val="FFFFFF"/>
                </a:solidFill>
                <a:latin typeface="Optimistic Text"/>
                <a:ea typeface="Optimistic Text"/>
                <a:cs typeface="Optimistic Text"/>
                <a:sym typeface="Optimistic Text"/>
              </a:rPr>
              <a:t>لنبتكر باستخدام الذكاء الاصطناعي</a:t>
            </a:r>
            <a:endParaRPr sz="1800">
              <a:solidFill>
                <a:srgbClr val="FFFFFF"/>
              </a:solidFill>
              <a:latin typeface="Optimistic Text"/>
              <a:ea typeface="Optimistic Text"/>
              <a:cs typeface="Optimistic Text"/>
              <a:sym typeface="Optimistic Text"/>
            </a:endParaRPr>
          </a:p>
        </p:txBody>
      </p:sp>
      <p:sp>
        <p:nvSpPr>
          <p:cNvPr id="1023" name="Google Shape;1023;p76"/>
          <p:cNvSpPr txBox="1"/>
          <p:nvPr/>
        </p:nvSpPr>
        <p:spPr>
          <a:xfrm>
            <a:off x="6087325" y="1952700"/>
            <a:ext cx="5655900" cy="1238400"/>
          </a:xfrm>
          <a:prstGeom prst="rect">
            <a:avLst/>
          </a:prstGeom>
          <a:noFill/>
          <a:ln>
            <a:noFill/>
          </a:ln>
        </p:spPr>
        <p:txBody>
          <a:bodyPr spcFirstLastPara="1" wrap="square" lIns="0" tIns="0" rIns="0" bIns="0" anchor="t" anchorCtr="0">
            <a:spAutoFit/>
          </a:bodyPr>
          <a:lstStyle/>
          <a:p>
            <a:pPr marL="0" lvl="0" indent="0" algn="r" rtl="0">
              <a:lnSpc>
                <a:spcPct val="74500"/>
              </a:lnSpc>
              <a:spcBef>
                <a:spcPts val="0"/>
              </a:spcBef>
              <a:spcAft>
                <a:spcPts val="0"/>
              </a:spcAft>
              <a:buNone/>
            </a:pPr>
            <a:r>
              <a:rPr lang="en-US" sz="3600" b="1">
                <a:solidFill>
                  <a:srgbClr val="FFFFFF"/>
                </a:solidFill>
                <a:latin typeface="Optimistic Display"/>
                <a:ea typeface="Optimistic Display"/>
                <a:cs typeface="Optimistic Display"/>
                <a:sym typeface="Optimistic Display"/>
              </a:rPr>
              <a:t>إنشاء</a:t>
            </a:r>
            <a:endParaRPr sz="3600" b="1">
              <a:solidFill>
                <a:srgbClr val="FFFFFF"/>
              </a:solidFill>
              <a:latin typeface="Optimistic Display"/>
              <a:ea typeface="Optimistic Display"/>
              <a:cs typeface="Optimistic Display"/>
              <a:sym typeface="Optimistic Display"/>
            </a:endParaRPr>
          </a:p>
          <a:p>
            <a:pPr marL="0" lvl="0" indent="0" algn="r" rtl="0">
              <a:lnSpc>
                <a:spcPct val="74500"/>
              </a:lnSpc>
              <a:spcBef>
                <a:spcPts val="0"/>
              </a:spcBef>
              <a:spcAft>
                <a:spcPts val="0"/>
              </a:spcAft>
              <a:buNone/>
            </a:pPr>
            <a:r>
              <a:rPr lang="en-US" sz="3600" b="1">
                <a:solidFill>
                  <a:srgbClr val="FFFFFF"/>
                </a:solidFill>
                <a:latin typeface="Optimistic Display"/>
                <a:ea typeface="Optimistic Display"/>
                <a:cs typeface="Optimistic Display"/>
                <a:sym typeface="Optimistic Display"/>
              </a:rPr>
              <a:t> عملي بالذكاء</a:t>
            </a:r>
            <a:endParaRPr sz="3600" b="1">
              <a:solidFill>
                <a:srgbClr val="FFFFFF"/>
              </a:solidFill>
              <a:latin typeface="Optimistic Display"/>
              <a:ea typeface="Optimistic Display"/>
              <a:cs typeface="Optimistic Display"/>
              <a:sym typeface="Optimistic Display"/>
            </a:endParaRPr>
          </a:p>
          <a:p>
            <a:pPr marL="0" lvl="0" indent="0" algn="r" rtl="0">
              <a:lnSpc>
                <a:spcPct val="74500"/>
              </a:lnSpc>
              <a:spcBef>
                <a:spcPts val="0"/>
              </a:spcBef>
              <a:spcAft>
                <a:spcPts val="0"/>
              </a:spcAft>
              <a:buNone/>
            </a:pPr>
            <a:r>
              <a:rPr lang="en-US" sz="3600" b="1">
                <a:solidFill>
                  <a:srgbClr val="FFFFFF"/>
                </a:solidFill>
                <a:latin typeface="Optimistic Display"/>
                <a:ea typeface="Optimistic Display"/>
                <a:cs typeface="Optimistic Display"/>
                <a:sym typeface="Optimistic Display"/>
              </a:rPr>
              <a:t> الاصطناعي</a:t>
            </a:r>
            <a:endParaRPr sz="3600" b="1">
              <a:solidFill>
                <a:srgbClr val="FFFFFF"/>
              </a:solidFill>
              <a:latin typeface="Optimistic Display"/>
              <a:ea typeface="Optimistic Display"/>
              <a:cs typeface="Optimistic Display"/>
              <a:sym typeface="Optimistic Display"/>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027"/>
        <p:cNvGrpSpPr/>
        <p:nvPr/>
      </p:nvGrpSpPr>
      <p:grpSpPr>
        <a:xfrm>
          <a:off x="0" y="0"/>
          <a:ext cx="0" cy="0"/>
          <a:chOff x="0" y="0"/>
          <a:chExt cx="0" cy="0"/>
        </a:xfrm>
      </p:grpSpPr>
      <p:sp>
        <p:nvSpPr>
          <p:cNvPr id="1028" name="Google Shape;1028;p77"/>
          <p:cNvSpPr/>
          <p:nvPr/>
        </p:nvSpPr>
        <p:spPr>
          <a:xfrm>
            <a:off x="4678350" y="745733"/>
            <a:ext cx="2828700" cy="1387800"/>
          </a:xfrm>
          <a:prstGeom prst="roundRect">
            <a:avLst>
              <a:gd name="adj" fmla="val 18897"/>
            </a:avLst>
          </a:prstGeom>
          <a:solidFill>
            <a:srgbClr val="B49CBF"/>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029" name="Google Shape;1029;p77"/>
          <p:cNvSpPr txBox="1"/>
          <p:nvPr/>
        </p:nvSpPr>
        <p:spPr>
          <a:xfrm>
            <a:off x="5822358" y="982033"/>
            <a:ext cx="1272900" cy="3078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2000" b="1">
                <a:solidFill>
                  <a:srgbClr val="4B0550"/>
                </a:solidFill>
                <a:latin typeface="Optimistic Text"/>
                <a:ea typeface="Optimistic Text"/>
                <a:cs typeface="Optimistic Text"/>
                <a:sym typeface="Optimistic Text"/>
              </a:rPr>
              <a:t>نشاط</a:t>
            </a:r>
            <a:endParaRPr sz="2000" b="1">
              <a:solidFill>
                <a:srgbClr val="4B0550"/>
              </a:solidFill>
              <a:latin typeface="Optimistic Text"/>
              <a:ea typeface="Optimistic Text"/>
              <a:cs typeface="Optimistic Text"/>
              <a:sym typeface="Optimistic Text"/>
            </a:endParaRPr>
          </a:p>
        </p:txBody>
      </p:sp>
      <p:pic>
        <p:nvPicPr>
          <p:cNvPr id="1030" name="Google Shape;1030;p77" title="Asset 55.png"/>
          <p:cNvPicPr preferRelativeResize="0"/>
          <p:nvPr/>
        </p:nvPicPr>
        <p:blipFill rotWithShape="1">
          <a:blip r:embed="rId3">
            <a:alphaModFix/>
          </a:blip>
          <a:srcRect/>
          <a:stretch/>
        </p:blipFill>
        <p:spPr>
          <a:xfrm>
            <a:off x="5110592" y="893517"/>
            <a:ext cx="484833" cy="484833"/>
          </a:xfrm>
          <a:prstGeom prst="rect">
            <a:avLst/>
          </a:prstGeom>
          <a:noFill/>
          <a:ln>
            <a:noFill/>
          </a:ln>
        </p:spPr>
      </p:pic>
      <p:sp>
        <p:nvSpPr>
          <p:cNvPr id="1031" name="Google Shape;1031;p77"/>
          <p:cNvSpPr/>
          <p:nvPr/>
        </p:nvSpPr>
        <p:spPr>
          <a:xfrm>
            <a:off x="3067897" y="1602816"/>
            <a:ext cx="6494100" cy="3779700"/>
          </a:xfrm>
          <a:prstGeom prst="roundRect">
            <a:avLst>
              <a:gd name="adj" fmla="val 9286"/>
            </a:avLst>
          </a:prstGeom>
          <a:solidFill>
            <a:srgbClr val="B49CBF"/>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032" name="Google Shape;1032;p77"/>
          <p:cNvSpPr/>
          <p:nvPr/>
        </p:nvSpPr>
        <p:spPr>
          <a:xfrm>
            <a:off x="2944767" y="1475383"/>
            <a:ext cx="6494100" cy="3779700"/>
          </a:xfrm>
          <a:prstGeom prst="roundRect">
            <a:avLst>
              <a:gd name="adj" fmla="val 9286"/>
            </a:avLst>
          </a:prstGeom>
          <a:solidFill>
            <a:srgbClr val="F0EBF4"/>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033" name="Google Shape;1033;p77"/>
          <p:cNvSpPr txBox="1"/>
          <p:nvPr/>
        </p:nvSpPr>
        <p:spPr>
          <a:xfrm>
            <a:off x="3355241" y="3528400"/>
            <a:ext cx="5638500" cy="1329900"/>
          </a:xfrm>
          <a:prstGeom prst="rect">
            <a:avLst/>
          </a:prstGeom>
          <a:noFill/>
          <a:ln>
            <a:noFill/>
          </a:ln>
        </p:spPr>
        <p:txBody>
          <a:bodyPr spcFirstLastPara="1" wrap="square" lIns="0" tIns="0" rIns="0" bIns="0" anchor="t" anchorCtr="0">
            <a:spAutoFit/>
          </a:bodyPr>
          <a:lstStyle/>
          <a:p>
            <a:pPr marL="0" lvl="0" indent="0" algn="ctr" rtl="0">
              <a:lnSpc>
                <a:spcPct val="90000"/>
              </a:lnSpc>
              <a:spcBef>
                <a:spcPts val="0"/>
              </a:spcBef>
              <a:spcAft>
                <a:spcPts val="0"/>
              </a:spcAft>
              <a:buNone/>
            </a:pPr>
            <a:r>
              <a:rPr lang="en-US" sz="4800" b="1">
                <a:solidFill>
                  <a:srgbClr val="4B0550"/>
                </a:solidFill>
                <a:latin typeface="Optimistic Display"/>
                <a:ea typeface="Optimistic Display"/>
                <a:cs typeface="Optimistic Display"/>
                <a:sym typeface="Optimistic Display"/>
              </a:rPr>
              <a:t>إنشاء نص باستخدام ذكاء ميتا الاصطناعي</a:t>
            </a:r>
            <a:endParaRPr sz="4800" b="1">
              <a:solidFill>
                <a:srgbClr val="4B0550"/>
              </a:solidFill>
              <a:latin typeface="Optimistic Display"/>
              <a:ea typeface="Optimistic Display"/>
              <a:cs typeface="Optimistic Display"/>
              <a:sym typeface="Optimistic Display"/>
            </a:endParaRPr>
          </a:p>
        </p:txBody>
      </p:sp>
      <p:sp>
        <p:nvSpPr>
          <p:cNvPr id="1034" name="Google Shape;1034;p77"/>
          <p:cNvSpPr/>
          <p:nvPr/>
        </p:nvSpPr>
        <p:spPr>
          <a:xfrm>
            <a:off x="5402100" y="1835800"/>
            <a:ext cx="1387800" cy="1387800"/>
          </a:xfrm>
          <a:prstGeom prst="ellipse">
            <a:avLst/>
          </a:prstGeom>
          <a:solidFill>
            <a:srgbClr val="4B0550"/>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pic>
        <p:nvPicPr>
          <p:cNvPr id="1035" name="Google Shape;1035;p77" title="Asset 104.png"/>
          <p:cNvPicPr preferRelativeResize="0"/>
          <p:nvPr/>
        </p:nvPicPr>
        <p:blipFill rotWithShape="1">
          <a:blip r:embed="rId4">
            <a:alphaModFix/>
          </a:blip>
          <a:srcRect/>
          <a:stretch/>
        </p:blipFill>
        <p:spPr>
          <a:xfrm>
            <a:off x="5731417" y="2176517"/>
            <a:ext cx="706350" cy="706366"/>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1039"/>
        <p:cNvGrpSpPr/>
        <p:nvPr/>
      </p:nvGrpSpPr>
      <p:grpSpPr>
        <a:xfrm>
          <a:off x="0" y="0"/>
          <a:ext cx="0" cy="0"/>
          <a:chOff x="0" y="0"/>
          <a:chExt cx="0" cy="0"/>
        </a:xfrm>
      </p:grpSpPr>
      <p:pic>
        <p:nvPicPr>
          <p:cNvPr id="1040" name="Google Shape;1040;p78"/>
          <p:cNvPicPr preferRelativeResize="0"/>
          <p:nvPr/>
        </p:nvPicPr>
        <p:blipFill>
          <a:blip r:embed="rId3">
            <a:alphaModFix/>
          </a:blip>
          <a:stretch>
            <a:fillRect/>
          </a:stretch>
        </p:blipFill>
        <p:spPr>
          <a:xfrm>
            <a:off x="3124016" y="898700"/>
            <a:ext cx="2596546" cy="4919245"/>
          </a:xfrm>
          <a:prstGeom prst="rect">
            <a:avLst/>
          </a:prstGeom>
          <a:noFill/>
          <a:ln>
            <a:noFill/>
          </a:ln>
          <a:effectLst>
            <a:outerShdw blurRad="50289" dist="75434" dir="1620000" algn="bl" rotWithShape="0">
              <a:srgbClr val="000000">
                <a:alpha val="61000"/>
              </a:srgbClr>
            </a:outerShdw>
          </a:effectLst>
        </p:spPr>
      </p:pic>
      <p:pic>
        <p:nvPicPr>
          <p:cNvPr id="1041" name="Google Shape;1041;p78"/>
          <p:cNvPicPr preferRelativeResize="0"/>
          <p:nvPr/>
        </p:nvPicPr>
        <p:blipFill>
          <a:blip r:embed="rId4">
            <a:alphaModFix/>
          </a:blip>
          <a:stretch>
            <a:fillRect/>
          </a:stretch>
        </p:blipFill>
        <p:spPr>
          <a:xfrm>
            <a:off x="469389" y="898706"/>
            <a:ext cx="2596543" cy="4919296"/>
          </a:xfrm>
          <a:prstGeom prst="rect">
            <a:avLst/>
          </a:prstGeom>
          <a:noFill/>
          <a:ln>
            <a:noFill/>
          </a:ln>
          <a:effectLst>
            <a:outerShdw blurRad="52453" dist="52453" dir="1920000" algn="bl" rotWithShape="0">
              <a:srgbClr val="000000">
                <a:alpha val="50000"/>
              </a:srgbClr>
            </a:outerShdw>
          </a:effectLst>
        </p:spPr>
      </p:pic>
      <p:sp>
        <p:nvSpPr>
          <p:cNvPr id="1042" name="Google Shape;1042;p78"/>
          <p:cNvSpPr txBox="1"/>
          <p:nvPr/>
        </p:nvSpPr>
        <p:spPr>
          <a:xfrm flipH="1">
            <a:off x="3285713" y="5664580"/>
            <a:ext cx="2265900" cy="197400"/>
          </a:xfrm>
          <a:prstGeom prst="rect">
            <a:avLst/>
          </a:prstGeom>
          <a:noFill/>
          <a:ln>
            <a:noFill/>
          </a:ln>
        </p:spPr>
        <p:txBody>
          <a:bodyPr spcFirstLastPara="1" wrap="square" lIns="0" tIns="12700" rIns="0" bIns="0" anchor="t" anchorCtr="0">
            <a:spAutoFit/>
          </a:bodyPr>
          <a:lstStyle/>
          <a:p>
            <a:pPr marL="12700" lvl="0" indent="0" algn="ctr" rtl="0">
              <a:lnSpc>
                <a:spcPct val="100000"/>
              </a:lnSpc>
              <a:spcBef>
                <a:spcPts val="0"/>
              </a:spcBef>
              <a:spcAft>
                <a:spcPts val="0"/>
              </a:spcAft>
              <a:buNone/>
            </a:pPr>
            <a:r>
              <a:rPr lang="en-US" sz="1200">
                <a:solidFill>
                  <a:srgbClr val="FFFFFF"/>
                </a:solidFill>
                <a:latin typeface="Optimistic Text"/>
                <a:ea typeface="Optimistic Text"/>
                <a:cs typeface="Optimistic Text"/>
                <a:sym typeface="Optimistic Text"/>
              </a:rPr>
              <a:t>ذكاء ميتا الاصطناعي على الويب</a:t>
            </a:r>
            <a:endParaRPr sz="1200">
              <a:solidFill>
                <a:srgbClr val="FFFFFF"/>
              </a:solidFill>
              <a:latin typeface="Optimistic Text"/>
              <a:ea typeface="Optimistic Text"/>
              <a:cs typeface="Optimistic Text"/>
              <a:sym typeface="Optimistic Text"/>
            </a:endParaRPr>
          </a:p>
        </p:txBody>
      </p:sp>
      <p:sp>
        <p:nvSpPr>
          <p:cNvPr id="1043" name="Google Shape;1043;p78"/>
          <p:cNvSpPr txBox="1"/>
          <p:nvPr/>
        </p:nvSpPr>
        <p:spPr>
          <a:xfrm flipH="1">
            <a:off x="634701" y="5664580"/>
            <a:ext cx="2265900" cy="197400"/>
          </a:xfrm>
          <a:prstGeom prst="rect">
            <a:avLst/>
          </a:prstGeom>
          <a:noFill/>
          <a:ln>
            <a:noFill/>
          </a:ln>
        </p:spPr>
        <p:txBody>
          <a:bodyPr spcFirstLastPara="1" wrap="square" lIns="0" tIns="12700" rIns="0" bIns="0" anchor="t" anchorCtr="0">
            <a:spAutoFit/>
          </a:bodyPr>
          <a:lstStyle/>
          <a:p>
            <a:pPr marL="12700" lvl="0" indent="0" algn="ctr" rtl="0">
              <a:lnSpc>
                <a:spcPct val="100000"/>
              </a:lnSpc>
              <a:spcBef>
                <a:spcPts val="0"/>
              </a:spcBef>
              <a:spcAft>
                <a:spcPts val="0"/>
              </a:spcAft>
              <a:buNone/>
            </a:pPr>
            <a:r>
              <a:rPr lang="en-US" sz="1200">
                <a:solidFill>
                  <a:srgbClr val="FFFFFF"/>
                </a:solidFill>
                <a:latin typeface="Optimistic Text"/>
                <a:ea typeface="Optimistic Text"/>
                <a:cs typeface="Optimistic Text"/>
                <a:sym typeface="Optimistic Text"/>
              </a:rPr>
              <a:t>ذكاء ميتا الاصطناعي على الواتساب</a:t>
            </a:r>
            <a:endParaRPr sz="1200">
              <a:solidFill>
                <a:srgbClr val="FFFFFF"/>
              </a:solidFill>
              <a:latin typeface="Optimistic Text"/>
              <a:ea typeface="Optimistic Text"/>
              <a:cs typeface="Optimistic Text"/>
              <a:sym typeface="Optimistic Text"/>
            </a:endParaRPr>
          </a:p>
        </p:txBody>
      </p:sp>
      <p:sp>
        <p:nvSpPr>
          <p:cNvPr id="1044" name="Google Shape;1044;p78"/>
          <p:cNvSpPr/>
          <p:nvPr/>
        </p:nvSpPr>
        <p:spPr>
          <a:xfrm>
            <a:off x="6151852" y="3131864"/>
            <a:ext cx="5567700" cy="2328300"/>
          </a:xfrm>
          <a:prstGeom prst="roundRect">
            <a:avLst>
              <a:gd name="adj" fmla="val 7575"/>
            </a:avLst>
          </a:prstGeom>
          <a:solidFill>
            <a:srgbClr val="733279"/>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045" name="Google Shape;1045;p78"/>
          <p:cNvSpPr/>
          <p:nvPr/>
        </p:nvSpPr>
        <p:spPr>
          <a:xfrm>
            <a:off x="6050252" y="3030264"/>
            <a:ext cx="5567700" cy="2328300"/>
          </a:xfrm>
          <a:prstGeom prst="roundRect">
            <a:avLst>
              <a:gd name="adj" fmla="val 7575"/>
            </a:avLst>
          </a:prstGeom>
          <a:solidFill>
            <a:srgbClr val="EFEBF4"/>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046" name="Google Shape;1046;p78"/>
          <p:cNvSpPr txBox="1"/>
          <p:nvPr/>
        </p:nvSpPr>
        <p:spPr>
          <a:xfrm>
            <a:off x="7144019" y="-146871"/>
            <a:ext cx="4581000" cy="1713000"/>
          </a:xfrm>
          <a:prstGeom prst="rect">
            <a:avLst/>
          </a:prstGeom>
          <a:noFill/>
          <a:ln>
            <a:noFill/>
          </a:ln>
        </p:spPr>
        <p:txBody>
          <a:bodyPr spcFirstLastPara="1" wrap="square" lIns="0" tIns="0" rIns="0" bIns="0" anchor="b" anchorCtr="0">
            <a:noAutofit/>
          </a:bodyPr>
          <a:lstStyle/>
          <a:p>
            <a:pPr marL="0" lvl="0" indent="0" algn="r" rtl="0">
              <a:spcBef>
                <a:spcPts val="0"/>
              </a:spcBef>
              <a:spcAft>
                <a:spcPts val="0"/>
              </a:spcAft>
              <a:buNone/>
            </a:pPr>
            <a:r>
              <a:rPr lang="en-US" sz="2000">
                <a:solidFill>
                  <a:srgbClr val="FFFFFF"/>
                </a:solidFill>
                <a:latin typeface="Optimistic Display Medium"/>
                <a:ea typeface="Optimistic Display Medium"/>
                <a:cs typeface="Optimistic Display Medium"/>
                <a:sym typeface="Optimistic Display Medium"/>
              </a:rPr>
              <a:t>يمكنك استخدام الذكاء الاصطناعي لتحسين كتابتك، وإلهام أفكار جديدة، وإنشاء محتوى جذاب بصيغ مختلفة</a:t>
            </a:r>
            <a:endParaRPr sz="2000">
              <a:solidFill>
                <a:srgbClr val="FFFFFF"/>
              </a:solidFill>
              <a:latin typeface="Optimistic Display Medium"/>
              <a:ea typeface="Optimistic Display Medium"/>
              <a:cs typeface="Optimistic Display Medium"/>
              <a:sym typeface="Optimistic Display Medium"/>
            </a:endParaRPr>
          </a:p>
        </p:txBody>
      </p:sp>
      <p:sp>
        <p:nvSpPr>
          <p:cNvPr id="1047" name="Google Shape;1047;p78"/>
          <p:cNvSpPr txBox="1"/>
          <p:nvPr/>
        </p:nvSpPr>
        <p:spPr>
          <a:xfrm>
            <a:off x="9263150" y="3266748"/>
            <a:ext cx="1986900" cy="184800"/>
          </a:xfrm>
          <a:prstGeom prst="rect">
            <a:avLst/>
          </a:prstGeom>
          <a:noFill/>
          <a:ln>
            <a:noFill/>
          </a:ln>
        </p:spPr>
        <p:txBody>
          <a:bodyPr spcFirstLastPara="1" wrap="square" lIns="0" tIns="0" rIns="0" bIns="0" anchor="t" anchorCtr="0">
            <a:spAutoFit/>
          </a:bodyPr>
          <a:lstStyle/>
          <a:p>
            <a:pPr marL="0" lvl="0" indent="0" algn="r" rtl="0">
              <a:lnSpc>
                <a:spcPct val="125000"/>
              </a:lnSpc>
              <a:spcBef>
                <a:spcPts val="0"/>
              </a:spcBef>
              <a:spcAft>
                <a:spcPts val="700"/>
              </a:spcAft>
              <a:buNone/>
            </a:pPr>
            <a:r>
              <a:rPr lang="en-US" sz="1200" b="1">
                <a:solidFill>
                  <a:srgbClr val="4B0550"/>
                </a:solidFill>
                <a:latin typeface="Optimistic Text"/>
                <a:ea typeface="Optimistic Text"/>
                <a:cs typeface="Optimistic Text"/>
                <a:sym typeface="Optimistic Text"/>
              </a:rPr>
              <a:t>الخطوات التالية</a:t>
            </a:r>
            <a:endParaRPr sz="1200" b="1">
              <a:solidFill>
                <a:srgbClr val="4B0550"/>
              </a:solidFill>
              <a:latin typeface="Optimistic Text"/>
              <a:ea typeface="Optimistic Text"/>
              <a:cs typeface="Optimistic Text"/>
              <a:sym typeface="Optimistic Text"/>
            </a:endParaRPr>
          </a:p>
        </p:txBody>
      </p:sp>
      <p:sp>
        <p:nvSpPr>
          <p:cNvPr id="1048" name="Google Shape;1048;p78"/>
          <p:cNvSpPr/>
          <p:nvPr/>
        </p:nvSpPr>
        <p:spPr>
          <a:xfrm>
            <a:off x="6297669" y="3596864"/>
            <a:ext cx="2437500" cy="628800"/>
          </a:xfrm>
          <a:prstGeom prst="roundRect">
            <a:avLst>
              <a:gd name="adj" fmla="val 16667"/>
            </a:avLst>
          </a:prstGeom>
          <a:solidFill>
            <a:srgbClr val="D8C8E1"/>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049" name="Google Shape;1049;p78"/>
          <p:cNvSpPr txBox="1"/>
          <p:nvPr/>
        </p:nvSpPr>
        <p:spPr>
          <a:xfrm>
            <a:off x="6196019" y="3747731"/>
            <a:ext cx="1986900" cy="369300"/>
          </a:xfrm>
          <a:prstGeom prst="rect">
            <a:avLst/>
          </a:prstGeom>
          <a:noFill/>
          <a:ln>
            <a:noFill/>
          </a:ln>
        </p:spPr>
        <p:txBody>
          <a:bodyPr spcFirstLastPara="1" wrap="square" lIns="0" tIns="0" rIns="0" bIns="0" anchor="t" anchorCtr="0">
            <a:spAutoFit/>
          </a:bodyPr>
          <a:lstStyle/>
          <a:p>
            <a:pPr marL="0" lvl="0" indent="0" algn="r" rtl="1">
              <a:spcBef>
                <a:spcPts val="0"/>
              </a:spcBef>
              <a:spcAft>
                <a:spcPts val="700"/>
              </a:spcAft>
              <a:buNone/>
            </a:pPr>
            <a:r>
              <a:rPr lang="en-US" sz="1200">
                <a:solidFill>
                  <a:srgbClr val="4B0550"/>
                </a:solidFill>
                <a:latin typeface="Optimistic Text"/>
                <a:ea typeface="Optimistic Text"/>
                <a:cs typeface="Optimistic Text"/>
                <a:sym typeface="Optimistic Text"/>
              </a:rPr>
              <a:t>أدخل الطلب (Prompt) في ذكاء ميتا الاصطناعي (Meta AI)</a:t>
            </a:r>
            <a:endParaRPr sz="1200">
              <a:solidFill>
                <a:srgbClr val="4B0550"/>
              </a:solidFill>
              <a:latin typeface="Optimistic Text"/>
              <a:ea typeface="Optimistic Text"/>
              <a:cs typeface="Optimistic Text"/>
              <a:sym typeface="Optimistic Text"/>
            </a:endParaRPr>
          </a:p>
        </p:txBody>
      </p:sp>
      <p:sp>
        <p:nvSpPr>
          <p:cNvPr id="1050" name="Google Shape;1050;p78"/>
          <p:cNvSpPr/>
          <p:nvPr/>
        </p:nvSpPr>
        <p:spPr>
          <a:xfrm>
            <a:off x="8823336" y="3596864"/>
            <a:ext cx="2437500" cy="628800"/>
          </a:xfrm>
          <a:prstGeom prst="roundRect">
            <a:avLst>
              <a:gd name="adj" fmla="val 16667"/>
            </a:avLst>
          </a:prstGeom>
          <a:solidFill>
            <a:srgbClr val="D8C8E1"/>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051" name="Google Shape;1051;p78"/>
          <p:cNvSpPr txBox="1"/>
          <p:nvPr/>
        </p:nvSpPr>
        <p:spPr>
          <a:xfrm>
            <a:off x="8855097" y="3684838"/>
            <a:ext cx="1874700" cy="554100"/>
          </a:xfrm>
          <a:prstGeom prst="rect">
            <a:avLst/>
          </a:prstGeom>
          <a:noFill/>
          <a:ln>
            <a:noFill/>
          </a:ln>
        </p:spPr>
        <p:txBody>
          <a:bodyPr spcFirstLastPara="1" wrap="square" lIns="0" tIns="0" rIns="0" bIns="0" anchor="t" anchorCtr="0">
            <a:spAutoFit/>
          </a:bodyPr>
          <a:lstStyle/>
          <a:p>
            <a:pPr marL="0" lvl="0" indent="0" algn="r" rtl="1">
              <a:spcBef>
                <a:spcPts val="0"/>
              </a:spcBef>
              <a:spcAft>
                <a:spcPts val="700"/>
              </a:spcAft>
              <a:buNone/>
            </a:pPr>
            <a:r>
              <a:rPr lang="en-US" sz="1200">
                <a:solidFill>
                  <a:srgbClr val="4B0550"/>
                </a:solidFill>
                <a:latin typeface="Optimistic Text"/>
                <a:ea typeface="Optimistic Text"/>
                <a:cs typeface="Optimistic Text"/>
                <a:sym typeface="Optimistic Text"/>
              </a:rPr>
              <a:t>اذهب إلى ذكاء ميتا الاصطناعي (Meta AI) على هاتفك أو جهاز الكمبيوتر</a:t>
            </a:r>
            <a:endParaRPr sz="1200">
              <a:solidFill>
                <a:srgbClr val="4B0550"/>
              </a:solidFill>
              <a:latin typeface="Optimistic Text"/>
              <a:ea typeface="Optimistic Text"/>
              <a:cs typeface="Optimistic Text"/>
              <a:sym typeface="Optimistic Text"/>
            </a:endParaRPr>
          </a:p>
        </p:txBody>
      </p:sp>
      <p:sp>
        <p:nvSpPr>
          <p:cNvPr id="1052" name="Google Shape;1052;p78"/>
          <p:cNvSpPr/>
          <p:nvPr/>
        </p:nvSpPr>
        <p:spPr>
          <a:xfrm>
            <a:off x="6297669" y="4301664"/>
            <a:ext cx="2437500" cy="628800"/>
          </a:xfrm>
          <a:prstGeom prst="roundRect">
            <a:avLst>
              <a:gd name="adj" fmla="val 16667"/>
            </a:avLst>
          </a:prstGeom>
          <a:solidFill>
            <a:srgbClr val="D8C8E1"/>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053" name="Google Shape;1053;p78"/>
          <p:cNvSpPr/>
          <p:nvPr/>
        </p:nvSpPr>
        <p:spPr>
          <a:xfrm>
            <a:off x="8823336" y="4301664"/>
            <a:ext cx="2437500" cy="628800"/>
          </a:xfrm>
          <a:prstGeom prst="roundRect">
            <a:avLst>
              <a:gd name="adj" fmla="val 16667"/>
            </a:avLst>
          </a:prstGeom>
          <a:solidFill>
            <a:srgbClr val="D8C8E1"/>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054" name="Google Shape;1054;p78"/>
          <p:cNvSpPr txBox="1"/>
          <p:nvPr/>
        </p:nvSpPr>
        <p:spPr>
          <a:xfrm>
            <a:off x="6624419" y="4431364"/>
            <a:ext cx="1558500" cy="369300"/>
          </a:xfrm>
          <a:prstGeom prst="rect">
            <a:avLst/>
          </a:prstGeom>
          <a:noFill/>
          <a:ln>
            <a:noFill/>
          </a:ln>
        </p:spPr>
        <p:txBody>
          <a:bodyPr spcFirstLastPara="1" wrap="square" lIns="0" tIns="0" rIns="0" bIns="0" anchor="t" anchorCtr="0">
            <a:spAutoFit/>
          </a:bodyPr>
          <a:lstStyle/>
          <a:p>
            <a:pPr marL="0" lvl="0" indent="0" algn="r" rtl="1">
              <a:spcBef>
                <a:spcPts val="0"/>
              </a:spcBef>
              <a:spcAft>
                <a:spcPts val="700"/>
              </a:spcAft>
              <a:buNone/>
            </a:pPr>
            <a:r>
              <a:rPr lang="en-US" sz="1200">
                <a:solidFill>
                  <a:srgbClr val="4B0550"/>
                </a:solidFill>
                <a:latin typeface="Optimistic Text"/>
                <a:ea typeface="Optimistic Text"/>
                <a:cs typeface="Optimistic Text"/>
                <a:sym typeface="Optimistic Text"/>
              </a:rPr>
              <a:t>عدّل الطلب أو حسّنه للحصول على نتيجة أفضل</a:t>
            </a:r>
            <a:endParaRPr sz="1200">
              <a:solidFill>
                <a:srgbClr val="4B0550"/>
              </a:solidFill>
              <a:latin typeface="Optimistic Text"/>
              <a:ea typeface="Optimistic Text"/>
              <a:cs typeface="Optimistic Text"/>
              <a:sym typeface="Optimistic Text"/>
            </a:endParaRPr>
          </a:p>
        </p:txBody>
      </p:sp>
      <p:sp>
        <p:nvSpPr>
          <p:cNvPr id="1055" name="Google Shape;1055;p78"/>
          <p:cNvSpPr txBox="1"/>
          <p:nvPr/>
        </p:nvSpPr>
        <p:spPr>
          <a:xfrm>
            <a:off x="8862038" y="4523664"/>
            <a:ext cx="1874700" cy="184800"/>
          </a:xfrm>
          <a:prstGeom prst="rect">
            <a:avLst/>
          </a:prstGeom>
          <a:noFill/>
          <a:ln>
            <a:noFill/>
          </a:ln>
        </p:spPr>
        <p:txBody>
          <a:bodyPr spcFirstLastPara="1" wrap="square" lIns="0" tIns="0" rIns="0" bIns="0" anchor="t" anchorCtr="0">
            <a:spAutoFit/>
          </a:bodyPr>
          <a:lstStyle/>
          <a:p>
            <a:pPr marL="0" lvl="0" indent="0" algn="r" rtl="1">
              <a:spcBef>
                <a:spcPts val="0"/>
              </a:spcBef>
              <a:spcAft>
                <a:spcPts val="700"/>
              </a:spcAft>
              <a:buNone/>
            </a:pPr>
            <a:r>
              <a:rPr lang="en-US" sz="1200">
                <a:solidFill>
                  <a:srgbClr val="4B0550"/>
                </a:solidFill>
                <a:latin typeface="Optimistic Text"/>
                <a:ea typeface="Optimistic Text"/>
                <a:cs typeface="Optimistic Text"/>
                <a:sym typeface="Optimistic Text"/>
              </a:rPr>
              <a:t>راجع النص الذي تم إنشاؤه</a:t>
            </a:r>
            <a:endParaRPr sz="1200">
              <a:solidFill>
                <a:srgbClr val="4B0550"/>
              </a:solidFill>
              <a:latin typeface="Optimistic Text"/>
              <a:ea typeface="Optimistic Text"/>
              <a:cs typeface="Optimistic Text"/>
              <a:sym typeface="Optimistic Text"/>
            </a:endParaRPr>
          </a:p>
        </p:txBody>
      </p:sp>
      <p:sp>
        <p:nvSpPr>
          <p:cNvPr id="1056" name="Google Shape;1056;p78"/>
          <p:cNvSpPr/>
          <p:nvPr/>
        </p:nvSpPr>
        <p:spPr>
          <a:xfrm>
            <a:off x="8330377" y="3783448"/>
            <a:ext cx="278100" cy="278100"/>
          </a:xfrm>
          <a:prstGeom prst="ellipse">
            <a:avLst/>
          </a:prstGeom>
          <a:solidFill>
            <a:srgbClr val="733279"/>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latin typeface="Optimistic Text"/>
              <a:ea typeface="Optimistic Text"/>
              <a:cs typeface="Optimistic Text"/>
              <a:sym typeface="Optimistic Text"/>
            </a:endParaRPr>
          </a:p>
        </p:txBody>
      </p:sp>
      <p:sp>
        <p:nvSpPr>
          <p:cNvPr id="1057" name="Google Shape;1057;p78"/>
          <p:cNvSpPr txBox="1"/>
          <p:nvPr/>
        </p:nvSpPr>
        <p:spPr>
          <a:xfrm>
            <a:off x="8313475" y="3830148"/>
            <a:ext cx="312000" cy="1848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700"/>
              </a:spcAft>
              <a:buNone/>
            </a:pPr>
            <a:r>
              <a:rPr lang="en-US" sz="1200" b="1">
                <a:solidFill>
                  <a:srgbClr val="FFFFFF"/>
                </a:solidFill>
                <a:latin typeface="Optimistic Text"/>
                <a:ea typeface="Optimistic Text"/>
                <a:cs typeface="Optimistic Text"/>
                <a:sym typeface="Optimistic Text"/>
              </a:rPr>
              <a:t>2</a:t>
            </a:r>
            <a:endParaRPr sz="1200">
              <a:solidFill>
                <a:srgbClr val="FFFFFF"/>
              </a:solidFill>
              <a:latin typeface="Optimistic Text"/>
              <a:ea typeface="Optimistic Text"/>
              <a:cs typeface="Optimistic Text"/>
              <a:sym typeface="Optimistic Text"/>
            </a:endParaRPr>
          </a:p>
        </p:txBody>
      </p:sp>
      <p:sp>
        <p:nvSpPr>
          <p:cNvPr id="1058" name="Google Shape;1058;p78"/>
          <p:cNvSpPr/>
          <p:nvPr/>
        </p:nvSpPr>
        <p:spPr>
          <a:xfrm>
            <a:off x="10823880" y="3783448"/>
            <a:ext cx="278100" cy="278100"/>
          </a:xfrm>
          <a:prstGeom prst="ellipse">
            <a:avLst/>
          </a:prstGeom>
          <a:solidFill>
            <a:srgbClr val="733279"/>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latin typeface="Optimistic Text"/>
              <a:ea typeface="Optimistic Text"/>
              <a:cs typeface="Optimistic Text"/>
              <a:sym typeface="Optimistic Text"/>
            </a:endParaRPr>
          </a:p>
        </p:txBody>
      </p:sp>
      <p:sp>
        <p:nvSpPr>
          <p:cNvPr id="1059" name="Google Shape;1059;p78"/>
          <p:cNvSpPr txBox="1"/>
          <p:nvPr/>
        </p:nvSpPr>
        <p:spPr>
          <a:xfrm>
            <a:off x="10806978" y="3830148"/>
            <a:ext cx="312000" cy="1848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700"/>
              </a:spcAft>
              <a:buNone/>
            </a:pPr>
            <a:r>
              <a:rPr lang="en-US" sz="1200" b="1">
                <a:solidFill>
                  <a:srgbClr val="FFFFFF"/>
                </a:solidFill>
                <a:latin typeface="Optimistic Text"/>
                <a:ea typeface="Optimistic Text"/>
                <a:cs typeface="Optimistic Text"/>
                <a:sym typeface="Optimistic Text"/>
              </a:rPr>
              <a:t>1</a:t>
            </a:r>
            <a:endParaRPr sz="1200">
              <a:solidFill>
                <a:srgbClr val="FFFFFF"/>
              </a:solidFill>
              <a:latin typeface="Optimistic Text"/>
              <a:ea typeface="Optimistic Text"/>
              <a:cs typeface="Optimistic Text"/>
              <a:sym typeface="Optimistic Text"/>
            </a:endParaRPr>
          </a:p>
        </p:txBody>
      </p:sp>
      <p:sp>
        <p:nvSpPr>
          <p:cNvPr id="1060" name="Google Shape;1060;p78"/>
          <p:cNvSpPr/>
          <p:nvPr/>
        </p:nvSpPr>
        <p:spPr>
          <a:xfrm>
            <a:off x="8330377" y="4472214"/>
            <a:ext cx="278100" cy="278100"/>
          </a:xfrm>
          <a:prstGeom prst="ellipse">
            <a:avLst/>
          </a:prstGeom>
          <a:solidFill>
            <a:srgbClr val="733279"/>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latin typeface="Optimistic Text"/>
              <a:ea typeface="Optimistic Text"/>
              <a:cs typeface="Optimistic Text"/>
              <a:sym typeface="Optimistic Text"/>
            </a:endParaRPr>
          </a:p>
        </p:txBody>
      </p:sp>
      <p:sp>
        <p:nvSpPr>
          <p:cNvPr id="1061" name="Google Shape;1061;p78"/>
          <p:cNvSpPr txBox="1"/>
          <p:nvPr/>
        </p:nvSpPr>
        <p:spPr>
          <a:xfrm>
            <a:off x="8313475" y="4518914"/>
            <a:ext cx="312000" cy="1848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700"/>
              </a:spcAft>
              <a:buNone/>
            </a:pPr>
            <a:r>
              <a:rPr lang="en-US" sz="1200" b="1">
                <a:solidFill>
                  <a:srgbClr val="FFFFFF"/>
                </a:solidFill>
                <a:latin typeface="Optimistic Text"/>
                <a:ea typeface="Optimistic Text"/>
                <a:cs typeface="Optimistic Text"/>
                <a:sym typeface="Optimistic Text"/>
              </a:rPr>
              <a:t>4</a:t>
            </a:r>
            <a:endParaRPr sz="1200">
              <a:solidFill>
                <a:srgbClr val="FFFFFF"/>
              </a:solidFill>
              <a:latin typeface="Optimistic Text"/>
              <a:ea typeface="Optimistic Text"/>
              <a:cs typeface="Optimistic Text"/>
              <a:sym typeface="Optimistic Text"/>
            </a:endParaRPr>
          </a:p>
        </p:txBody>
      </p:sp>
      <p:sp>
        <p:nvSpPr>
          <p:cNvPr id="1062" name="Google Shape;1062;p78"/>
          <p:cNvSpPr/>
          <p:nvPr/>
        </p:nvSpPr>
        <p:spPr>
          <a:xfrm>
            <a:off x="10823880" y="4472214"/>
            <a:ext cx="278100" cy="278100"/>
          </a:xfrm>
          <a:prstGeom prst="ellipse">
            <a:avLst/>
          </a:prstGeom>
          <a:solidFill>
            <a:srgbClr val="733279"/>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latin typeface="Optimistic Text"/>
              <a:ea typeface="Optimistic Text"/>
              <a:cs typeface="Optimistic Text"/>
              <a:sym typeface="Optimistic Text"/>
            </a:endParaRPr>
          </a:p>
        </p:txBody>
      </p:sp>
      <p:sp>
        <p:nvSpPr>
          <p:cNvPr id="1063" name="Google Shape;1063;p78"/>
          <p:cNvSpPr txBox="1"/>
          <p:nvPr/>
        </p:nvSpPr>
        <p:spPr>
          <a:xfrm>
            <a:off x="10806978" y="4518914"/>
            <a:ext cx="312000" cy="1848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700"/>
              </a:spcAft>
              <a:buNone/>
            </a:pPr>
            <a:r>
              <a:rPr lang="en-US" sz="1200" b="1">
                <a:solidFill>
                  <a:srgbClr val="FFFFFF"/>
                </a:solidFill>
                <a:latin typeface="Optimistic Text"/>
                <a:ea typeface="Optimistic Text"/>
                <a:cs typeface="Optimistic Text"/>
                <a:sym typeface="Optimistic Text"/>
              </a:rPr>
              <a:t>3</a:t>
            </a:r>
            <a:endParaRPr sz="1200">
              <a:solidFill>
                <a:srgbClr val="FFFFFF"/>
              </a:solidFill>
              <a:latin typeface="Optimistic Text"/>
              <a:ea typeface="Optimistic Text"/>
              <a:cs typeface="Optimistic Text"/>
              <a:sym typeface="Optimistic Text"/>
            </a:endParaRPr>
          </a:p>
        </p:txBody>
      </p:sp>
      <p:sp>
        <p:nvSpPr>
          <p:cNvPr id="1064" name="Google Shape;1064;p78"/>
          <p:cNvSpPr txBox="1"/>
          <p:nvPr/>
        </p:nvSpPr>
        <p:spPr>
          <a:xfrm>
            <a:off x="8087828" y="5670950"/>
            <a:ext cx="3637200" cy="197400"/>
          </a:xfrm>
          <a:prstGeom prst="rect">
            <a:avLst/>
          </a:prstGeom>
          <a:noFill/>
          <a:ln>
            <a:noFill/>
          </a:ln>
        </p:spPr>
        <p:txBody>
          <a:bodyPr spcFirstLastPara="1" wrap="square" lIns="0" tIns="12700" rIns="0" bIns="0" anchor="t" anchorCtr="0">
            <a:spAutoFit/>
          </a:bodyPr>
          <a:lstStyle/>
          <a:p>
            <a:pPr marL="12700" lvl="0" indent="0" algn="r" rtl="0">
              <a:lnSpc>
                <a:spcPct val="100000"/>
              </a:lnSpc>
              <a:spcBef>
                <a:spcPts val="0"/>
              </a:spcBef>
              <a:spcAft>
                <a:spcPts val="0"/>
              </a:spcAft>
              <a:buNone/>
            </a:pPr>
            <a:r>
              <a:rPr lang="en-US" sz="1200">
                <a:solidFill>
                  <a:schemeClr val="lt2"/>
                </a:solidFill>
                <a:latin typeface="Optimistic Text"/>
                <a:ea typeface="Optimistic Text"/>
                <a:cs typeface="Optimistic Text"/>
                <a:sym typeface="Optimistic Text"/>
              </a:rPr>
              <a:t>تذكّر: الذكاء الاصطناعي هو الأداة — وأنت من يجلب الإبداع!</a:t>
            </a:r>
            <a:endParaRPr sz="1200">
              <a:solidFill>
                <a:schemeClr val="lt2"/>
              </a:solidFill>
              <a:latin typeface="Optimistic Text"/>
              <a:ea typeface="Optimistic Text"/>
              <a:cs typeface="Optimistic Text"/>
              <a:sym typeface="Optimistic Text"/>
            </a:endParaRPr>
          </a:p>
        </p:txBody>
      </p:sp>
      <p:sp>
        <p:nvSpPr>
          <p:cNvPr id="1065" name="Google Shape;1065;p78"/>
          <p:cNvSpPr txBox="1"/>
          <p:nvPr/>
        </p:nvSpPr>
        <p:spPr>
          <a:xfrm>
            <a:off x="7755037" y="1720569"/>
            <a:ext cx="3935400" cy="197400"/>
          </a:xfrm>
          <a:prstGeom prst="rect">
            <a:avLst/>
          </a:prstGeom>
          <a:noFill/>
          <a:ln>
            <a:noFill/>
          </a:ln>
        </p:spPr>
        <p:txBody>
          <a:bodyPr spcFirstLastPara="1" wrap="square" lIns="0" tIns="12700" rIns="0" bIns="0" anchor="t" anchorCtr="0">
            <a:spAutoFit/>
          </a:bodyPr>
          <a:lstStyle/>
          <a:p>
            <a:pPr marL="12700" lvl="0" indent="0" algn="r" rtl="1">
              <a:lnSpc>
                <a:spcPct val="100000"/>
              </a:lnSpc>
              <a:spcBef>
                <a:spcPts val="0"/>
              </a:spcBef>
              <a:spcAft>
                <a:spcPts val="0"/>
              </a:spcAft>
              <a:buNone/>
            </a:pPr>
            <a:r>
              <a:rPr lang="en-US" sz="1200" b="1">
                <a:solidFill>
                  <a:schemeClr val="lt2"/>
                </a:solidFill>
                <a:latin typeface="Optimistic Text"/>
                <a:ea typeface="Optimistic Text"/>
                <a:cs typeface="Optimistic Text"/>
                <a:sym typeface="Optimistic Text"/>
              </a:rPr>
              <a:t>نسخة الاتصال العالي</a:t>
            </a:r>
            <a:endParaRPr sz="1200">
              <a:solidFill>
                <a:schemeClr val="lt2"/>
              </a:solidFill>
              <a:latin typeface="Optimistic Text"/>
              <a:ea typeface="Optimistic Text"/>
              <a:cs typeface="Optimistic Text"/>
              <a:sym typeface="Optimistic Text"/>
            </a:endParaRPr>
          </a:p>
        </p:txBody>
      </p:sp>
      <p:sp>
        <p:nvSpPr>
          <p:cNvPr id="1066" name="Google Shape;1066;p78"/>
          <p:cNvSpPr txBox="1"/>
          <p:nvPr/>
        </p:nvSpPr>
        <p:spPr>
          <a:xfrm>
            <a:off x="7016450" y="2104693"/>
            <a:ext cx="4703100" cy="591900"/>
          </a:xfrm>
          <a:prstGeom prst="rect">
            <a:avLst/>
          </a:prstGeom>
          <a:noFill/>
          <a:ln>
            <a:noFill/>
          </a:ln>
        </p:spPr>
        <p:txBody>
          <a:bodyPr spcFirstLastPara="1" wrap="square" lIns="0" tIns="116200" rIns="0" bIns="0" anchor="t" anchorCtr="0">
            <a:spAutoFit/>
          </a:bodyPr>
          <a:lstStyle/>
          <a:p>
            <a:pPr marL="12700" lvl="0" indent="0" algn="r" rtl="1">
              <a:lnSpc>
                <a:spcPct val="100000"/>
              </a:lnSpc>
              <a:spcBef>
                <a:spcPts val="0"/>
              </a:spcBef>
              <a:spcAft>
                <a:spcPts val="0"/>
              </a:spcAft>
              <a:buNone/>
            </a:pPr>
            <a:r>
              <a:rPr lang="en-US" sz="1200" b="1">
                <a:solidFill>
                  <a:schemeClr val="lt2"/>
                </a:solidFill>
                <a:latin typeface="Optimistic Text"/>
                <a:ea typeface="Optimistic Text"/>
                <a:cs typeface="Optimistic Text"/>
                <a:sym typeface="Optimistic Text"/>
              </a:rPr>
              <a:t>مثال على طلب (Prompt):</a:t>
            </a:r>
            <a:endParaRPr sz="1200">
              <a:solidFill>
                <a:schemeClr val="lt2"/>
              </a:solidFill>
              <a:latin typeface="Optimistic Text"/>
              <a:ea typeface="Optimistic Text"/>
              <a:cs typeface="Optimistic Text"/>
              <a:sym typeface="Optimistic Text"/>
            </a:endParaRPr>
          </a:p>
          <a:p>
            <a:pPr marL="12700" marR="5080" lvl="0" indent="0" algn="r" rtl="1">
              <a:lnSpc>
                <a:spcPct val="100000"/>
              </a:lnSpc>
              <a:spcBef>
                <a:spcPts val="820"/>
              </a:spcBef>
              <a:spcAft>
                <a:spcPts val="0"/>
              </a:spcAft>
              <a:buNone/>
            </a:pPr>
            <a:r>
              <a:rPr lang="en-US" sz="1200">
                <a:solidFill>
                  <a:schemeClr val="lt2"/>
                </a:solidFill>
                <a:latin typeface="Optimistic Text"/>
                <a:ea typeface="Optimistic Text"/>
                <a:cs typeface="Optimistic Text"/>
                <a:sym typeface="Optimistic Text"/>
              </a:rPr>
              <a:t>اقترح عناوين جذابة لمقال مدونة حول التعلّم الرقمي.</a:t>
            </a:r>
            <a:endParaRPr sz="1200">
              <a:solidFill>
                <a:schemeClr val="lt2"/>
              </a:solidFill>
              <a:latin typeface="Optimistic Text"/>
              <a:ea typeface="Optimistic Text"/>
              <a:cs typeface="Optimistic Text"/>
              <a:sym typeface="Optimistic Text"/>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1070"/>
        <p:cNvGrpSpPr/>
        <p:nvPr/>
      </p:nvGrpSpPr>
      <p:grpSpPr>
        <a:xfrm>
          <a:off x="0" y="0"/>
          <a:ext cx="0" cy="0"/>
          <a:chOff x="0" y="0"/>
          <a:chExt cx="0" cy="0"/>
        </a:xfrm>
      </p:grpSpPr>
      <p:sp>
        <p:nvSpPr>
          <p:cNvPr id="1071" name="Google Shape;1071;p79"/>
          <p:cNvSpPr/>
          <p:nvPr/>
        </p:nvSpPr>
        <p:spPr>
          <a:xfrm>
            <a:off x="1010867" y="1541675"/>
            <a:ext cx="3102600" cy="3816900"/>
          </a:xfrm>
          <a:prstGeom prst="roundRect">
            <a:avLst>
              <a:gd name="adj" fmla="val 3024"/>
            </a:avLst>
          </a:prstGeom>
          <a:solidFill>
            <a:srgbClr val="EF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1400"/>
          </a:p>
        </p:txBody>
      </p:sp>
      <p:sp>
        <p:nvSpPr>
          <p:cNvPr id="1072" name="Google Shape;1072;p79"/>
          <p:cNvSpPr/>
          <p:nvPr/>
        </p:nvSpPr>
        <p:spPr>
          <a:xfrm>
            <a:off x="4404617" y="1541675"/>
            <a:ext cx="3102600" cy="3816900"/>
          </a:xfrm>
          <a:prstGeom prst="roundRect">
            <a:avLst>
              <a:gd name="adj" fmla="val 3024"/>
            </a:avLst>
          </a:prstGeom>
          <a:solidFill>
            <a:srgbClr val="EF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1400"/>
          </a:p>
        </p:txBody>
      </p:sp>
      <p:sp>
        <p:nvSpPr>
          <p:cNvPr id="1073" name="Google Shape;1073;p79"/>
          <p:cNvSpPr/>
          <p:nvPr/>
        </p:nvSpPr>
        <p:spPr>
          <a:xfrm>
            <a:off x="1199625" y="1722500"/>
            <a:ext cx="2723100" cy="505500"/>
          </a:xfrm>
          <a:prstGeom prst="roundRect">
            <a:avLst>
              <a:gd name="adj" fmla="val 16667"/>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1400"/>
          </a:p>
        </p:txBody>
      </p:sp>
      <p:sp>
        <p:nvSpPr>
          <p:cNvPr id="1074" name="Google Shape;1074;p79"/>
          <p:cNvSpPr txBox="1"/>
          <p:nvPr/>
        </p:nvSpPr>
        <p:spPr>
          <a:xfrm>
            <a:off x="1337261" y="1852096"/>
            <a:ext cx="2430900" cy="246300"/>
          </a:xfrm>
          <a:prstGeom prst="rect">
            <a:avLst/>
          </a:prstGeom>
          <a:noFill/>
          <a:ln>
            <a:noFill/>
          </a:ln>
        </p:spPr>
        <p:txBody>
          <a:bodyPr spcFirstLastPara="1" wrap="square" lIns="0" tIns="0" rIns="0" bIns="0" anchor="ctr" anchorCtr="0">
            <a:noAutofit/>
          </a:bodyPr>
          <a:lstStyle/>
          <a:p>
            <a:pPr marL="12700" lvl="0" indent="0" algn="ctr" rtl="0">
              <a:lnSpc>
                <a:spcPct val="100000"/>
              </a:lnSpc>
              <a:spcBef>
                <a:spcPts val="0"/>
              </a:spcBef>
              <a:spcAft>
                <a:spcPts val="0"/>
              </a:spcAft>
              <a:buNone/>
            </a:pPr>
            <a:r>
              <a:rPr lang="en-US" sz="1600" b="1">
                <a:solidFill>
                  <a:srgbClr val="4B0550"/>
                </a:solidFill>
                <a:latin typeface="Optimistic Text"/>
                <a:ea typeface="Optimistic Text"/>
                <a:cs typeface="Optimistic Text"/>
                <a:sym typeface="Optimistic Text"/>
              </a:rPr>
              <a:t>قصيدة ٢</a:t>
            </a:r>
            <a:endParaRPr sz="1600" b="1">
              <a:solidFill>
                <a:srgbClr val="4B0550"/>
              </a:solidFill>
              <a:latin typeface="Optimistic Text"/>
              <a:ea typeface="Optimistic Text"/>
              <a:cs typeface="Optimistic Text"/>
              <a:sym typeface="Optimistic Text"/>
            </a:endParaRPr>
          </a:p>
        </p:txBody>
      </p:sp>
      <p:sp>
        <p:nvSpPr>
          <p:cNvPr id="1075" name="Google Shape;1075;p79"/>
          <p:cNvSpPr/>
          <p:nvPr/>
        </p:nvSpPr>
        <p:spPr>
          <a:xfrm>
            <a:off x="4594375" y="1722500"/>
            <a:ext cx="2723100" cy="505500"/>
          </a:xfrm>
          <a:prstGeom prst="roundRect">
            <a:avLst>
              <a:gd name="adj" fmla="val 16667"/>
            </a:avLst>
          </a:prstGeom>
          <a:solidFill>
            <a:srgbClr val="D9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1400"/>
          </a:p>
        </p:txBody>
      </p:sp>
      <p:sp>
        <p:nvSpPr>
          <p:cNvPr id="1076" name="Google Shape;1076;p79"/>
          <p:cNvSpPr txBox="1"/>
          <p:nvPr/>
        </p:nvSpPr>
        <p:spPr>
          <a:xfrm>
            <a:off x="4732011" y="1852096"/>
            <a:ext cx="2430900" cy="246300"/>
          </a:xfrm>
          <a:prstGeom prst="rect">
            <a:avLst/>
          </a:prstGeom>
          <a:noFill/>
          <a:ln>
            <a:noFill/>
          </a:ln>
        </p:spPr>
        <p:txBody>
          <a:bodyPr spcFirstLastPara="1" wrap="square" lIns="0" tIns="0" rIns="0" bIns="0" anchor="ctr" anchorCtr="0">
            <a:noAutofit/>
          </a:bodyPr>
          <a:lstStyle/>
          <a:p>
            <a:pPr marL="12700" lvl="0" indent="0" algn="ctr" rtl="0">
              <a:lnSpc>
                <a:spcPct val="100000"/>
              </a:lnSpc>
              <a:spcBef>
                <a:spcPts val="0"/>
              </a:spcBef>
              <a:spcAft>
                <a:spcPts val="0"/>
              </a:spcAft>
              <a:buNone/>
            </a:pPr>
            <a:r>
              <a:rPr lang="en-US" sz="1600" b="1" dirty="0" err="1">
                <a:solidFill>
                  <a:srgbClr val="4B0550"/>
                </a:solidFill>
                <a:latin typeface="Optimistic Text"/>
                <a:ea typeface="Optimistic Text"/>
                <a:cs typeface="Optimistic Text"/>
                <a:sym typeface="Optimistic Text"/>
              </a:rPr>
              <a:t>قصيدة</a:t>
            </a:r>
            <a:r>
              <a:rPr lang="en-US" sz="1600" b="1" dirty="0">
                <a:solidFill>
                  <a:srgbClr val="4B0550"/>
                </a:solidFill>
                <a:latin typeface="Optimistic Text"/>
                <a:ea typeface="Optimistic Text"/>
                <a:cs typeface="Optimistic Text"/>
                <a:sym typeface="Optimistic Text"/>
              </a:rPr>
              <a:t> ١</a:t>
            </a:r>
            <a:endParaRPr sz="1600" b="1" dirty="0">
              <a:solidFill>
                <a:srgbClr val="4B0550"/>
              </a:solidFill>
              <a:latin typeface="Optimistic Text"/>
              <a:ea typeface="Optimistic Text"/>
              <a:cs typeface="Optimistic Text"/>
              <a:sym typeface="Optimistic Text"/>
            </a:endParaRPr>
          </a:p>
        </p:txBody>
      </p:sp>
      <p:grpSp>
        <p:nvGrpSpPr>
          <p:cNvPr id="1077" name="Google Shape;1077;p79"/>
          <p:cNvGrpSpPr/>
          <p:nvPr/>
        </p:nvGrpSpPr>
        <p:grpSpPr>
          <a:xfrm flipH="1">
            <a:off x="11605797" y="2935186"/>
            <a:ext cx="119226" cy="106044"/>
            <a:chOff x="610797" y="2479136"/>
            <a:chExt cx="119226" cy="106044"/>
          </a:xfrm>
        </p:grpSpPr>
        <p:sp>
          <p:nvSpPr>
            <p:cNvPr id="1078" name="Google Shape;1078;p79"/>
            <p:cNvSpPr/>
            <p:nvPr/>
          </p:nvSpPr>
          <p:spPr>
            <a:xfrm>
              <a:off x="610797" y="2531887"/>
              <a:ext cx="118745" cy="0"/>
            </a:xfrm>
            <a:custGeom>
              <a:avLst/>
              <a:gdLst/>
              <a:ahLst/>
              <a:cxnLst/>
              <a:rect l="l" t="t" r="r" b="b"/>
              <a:pathLst>
                <a:path w="118745" h="120000" extrusionOk="0">
                  <a:moveTo>
                    <a:pt x="0" y="0"/>
                  </a:moveTo>
                  <a:lnTo>
                    <a:pt x="118643" y="0"/>
                  </a:lnTo>
                </a:path>
              </a:pathLst>
            </a:custGeom>
            <a:noFill/>
            <a:ln w="12700" cap="flat" cmpd="sng">
              <a:solidFill>
                <a:srgbClr val="FFFFFF"/>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200"/>
            </a:p>
          </p:txBody>
        </p:sp>
        <p:sp>
          <p:nvSpPr>
            <p:cNvPr id="1079" name="Google Shape;1079;p79"/>
            <p:cNvSpPr/>
            <p:nvPr/>
          </p:nvSpPr>
          <p:spPr>
            <a:xfrm>
              <a:off x="676683" y="2479136"/>
              <a:ext cx="53340" cy="106044"/>
            </a:xfrm>
            <a:custGeom>
              <a:avLst/>
              <a:gdLst/>
              <a:ahLst/>
              <a:cxnLst/>
              <a:rect l="l" t="t" r="r" b="b"/>
              <a:pathLst>
                <a:path w="53340" h="106044" extrusionOk="0">
                  <a:moveTo>
                    <a:pt x="0" y="0"/>
                  </a:moveTo>
                  <a:lnTo>
                    <a:pt x="52755" y="52755"/>
                  </a:lnTo>
                  <a:lnTo>
                    <a:pt x="0" y="105498"/>
                  </a:lnTo>
                </a:path>
              </a:pathLst>
            </a:custGeom>
            <a:noFill/>
            <a:ln w="12700" cap="flat" cmpd="sng">
              <a:solidFill>
                <a:srgbClr val="FFFFFF"/>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200"/>
            </a:p>
          </p:txBody>
        </p:sp>
      </p:grpSp>
      <p:grpSp>
        <p:nvGrpSpPr>
          <p:cNvPr id="1080" name="Google Shape;1080;p79"/>
          <p:cNvGrpSpPr/>
          <p:nvPr/>
        </p:nvGrpSpPr>
        <p:grpSpPr>
          <a:xfrm flipH="1">
            <a:off x="11605797" y="3382426"/>
            <a:ext cx="119226" cy="106044"/>
            <a:chOff x="610797" y="3093001"/>
            <a:chExt cx="119226" cy="106044"/>
          </a:xfrm>
        </p:grpSpPr>
        <p:sp>
          <p:nvSpPr>
            <p:cNvPr id="1081" name="Google Shape;1081;p79"/>
            <p:cNvSpPr/>
            <p:nvPr/>
          </p:nvSpPr>
          <p:spPr>
            <a:xfrm>
              <a:off x="610797" y="3145753"/>
              <a:ext cx="118745" cy="0"/>
            </a:xfrm>
            <a:custGeom>
              <a:avLst/>
              <a:gdLst/>
              <a:ahLst/>
              <a:cxnLst/>
              <a:rect l="l" t="t" r="r" b="b"/>
              <a:pathLst>
                <a:path w="118745" h="120000" extrusionOk="0">
                  <a:moveTo>
                    <a:pt x="0" y="0"/>
                  </a:moveTo>
                  <a:lnTo>
                    <a:pt x="118643" y="0"/>
                  </a:lnTo>
                </a:path>
              </a:pathLst>
            </a:custGeom>
            <a:noFill/>
            <a:ln w="12700" cap="flat" cmpd="sng">
              <a:solidFill>
                <a:srgbClr val="FFFFFF"/>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200"/>
            </a:p>
          </p:txBody>
        </p:sp>
        <p:sp>
          <p:nvSpPr>
            <p:cNvPr id="1082" name="Google Shape;1082;p79"/>
            <p:cNvSpPr/>
            <p:nvPr/>
          </p:nvSpPr>
          <p:spPr>
            <a:xfrm>
              <a:off x="676683" y="3093001"/>
              <a:ext cx="53340" cy="106044"/>
            </a:xfrm>
            <a:custGeom>
              <a:avLst/>
              <a:gdLst/>
              <a:ahLst/>
              <a:cxnLst/>
              <a:rect l="l" t="t" r="r" b="b"/>
              <a:pathLst>
                <a:path w="53340" h="106044" extrusionOk="0">
                  <a:moveTo>
                    <a:pt x="0" y="0"/>
                  </a:moveTo>
                  <a:lnTo>
                    <a:pt x="52755" y="52755"/>
                  </a:lnTo>
                  <a:lnTo>
                    <a:pt x="0" y="105498"/>
                  </a:lnTo>
                </a:path>
              </a:pathLst>
            </a:custGeom>
            <a:noFill/>
            <a:ln w="12700" cap="flat" cmpd="sng">
              <a:solidFill>
                <a:srgbClr val="FFFFFF"/>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200"/>
            </a:p>
          </p:txBody>
        </p:sp>
      </p:grpSp>
      <p:sp>
        <p:nvSpPr>
          <p:cNvPr id="1083" name="Google Shape;1083;p79"/>
          <p:cNvSpPr txBox="1"/>
          <p:nvPr/>
        </p:nvSpPr>
        <p:spPr>
          <a:xfrm>
            <a:off x="8578066" y="1541667"/>
            <a:ext cx="3155700" cy="628500"/>
          </a:xfrm>
          <a:prstGeom prst="rect">
            <a:avLst/>
          </a:prstGeom>
          <a:noFill/>
          <a:ln>
            <a:noFill/>
          </a:ln>
        </p:spPr>
        <p:txBody>
          <a:bodyPr spcFirstLastPara="1" wrap="square" lIns="0" tIns="12700" rIns="0" bIns="0" anchor="t" anchorCtr="0">
            <a:spAutoFit/>
          </a:bodyPr>
          <a:lstStyle/>
          <a:p>
            <a:pPr marL="12700" lvl="0" indent="0" algn="r" rtl="0">
              <a:lnSpc>
                <a:spcPct val="100000"/>
              </a:lnSpc>
              <a:spcBef>
                <a:spcPts val="0"/>
              </a:spcBef>
              <a:spcAft>
                <a:spcPts val="0"/>
              </a:spcAft>
              <a:buNone/>
            </a:pPr>
            <a:r>
              <a:rPr lang="en-US" sz="2000">
                <a:solidFill>
                  <a:srgbClr val="FFFFFF"/>
                </a:solidFill>
                <a:latin typeface="Optimistic Display Medium"/>
                <a:ea typeface="Optimistic Display Medium"/>
                <a:cs typeface="Optimistic Display Medium"/>
                <a:sym typeface="Optimistic Display Medium"/>
              </a:rPr>
              <a:t>لنكتب معًا قصيدة قصيرة باستخدام الذكاء الاصطناعي</a:t>
            </a:r>
            <a:endParaRPr sz="2000">
              <a:solidFill>
                <a:srgbClr val="FFFFFF"/>
              </a:solidFill>
              <a:latin typeface="Optimistic Display Medium"/>
              <a:ea typeface="Optimistic Display Medium"/>
              <a:cs typeface="Optimistic Display Medium"/>
              <a:sym typeface="Optimistic Display Medium"/>
            </a:endParaRPr>
          </a:p>
        </p:txBody>
      </p:sp>
      <p:sp>
        <p:nvSpPr>
          <p:cNvPr id="1084" name="Google Shape;1084;p79"/>
          <p:cNvSpPr txBox="1"/>
          <p:nvPr/>
        </p:nvSpPr>
        <p:spPr>
          <a:xfrm>
            <a:off x="8118164" y="2505898"/>
            <a:ext cx="3615600" cy="197400"/>
          </a:xfrm>
          <a:prstGeom prst="rect">
            <a:avLst/>
          </a:prstGeom>
          <a:noFill/>
          <a:ln>
            <a:noFill/>
          </a:ln>
        </p:spPr>
        <p:txBody>
          <a:bodyPr spcFirstLastPara="1" wrap="square" lIns="0" tIns="12700" rIns="0" bIns="0" anchor="t" anchorCtr="0">
            <a:spAutoFit/>
          </a:bodyPr>
          <a:lstStyle/>
          <a:p>
            <a:pPr marL="25400" lvl="0" indent="0" algn="r" rtl="0">
              <a:lnSpc>
                <a:spcPct val="100000"/>
              </a:lnSpc>
              <a:spcBef>
                <a:spcPts val="1800"/>
              </a:spcBef>
              <a:spcAft>
                <a:spcPts val="0"/>
              </a:spcAft>
              <a:buNone/>
            </a:pPr>
            <a:r>
              <a:rPr lang="en-US" sz="1200" b="1">
                <a:solidFill>
                  <a:srgbClr val="FFFFFF"/>
                </a:solidFill>
                <a:latin typeface="Optimistic Text"/>
                <a:ea typeface="Optimistic Text"/>
                <a:cs typeface="Optimistic Text"/>
                <a:sym typeface="Optimistic Text"/>
              </a:rPr>
              <a:t>نشاط مع توفر اتصال ضعيف بالإنترنت</a:t>
            </a:r>
            <a:endParaRPr sz="1200" b="1">
              <a:solidFill>
                <a:srgbClr val="FFFFFF"/>
              </a:solidFill>
              <a:latin typeface="Optimistic Text"/>
              <a:ea typeface="Optimistic Text"/>
              <a:cs typeface="Optimistic Text"/>
              <a:sym typeface="Optimistic Text"/>
            </a:endParaRPr>
          </a:p>
        </p:txBody>
      </p:sp>
      <p:sp>
        <p:nvSpPr>
          <p:cNvPr id="1085" name="Google Shape;1085;p79"/>
          <p:cNvSpPr txBox="1"/>
          <p:nvPr/>
        </p:nvSpPr>
        <p:spPr>
          <a:xfrm>
            <a:off x="8445128" y="2888375"/>
            <a:ext cx="3050100" cy="626700"/>
          </a:xfrm>
          <a:prstGeom prst="rect">
            <a:avLst/>
          </a:prstGeom>
          <a:noFill/>
          <a:ln>
            <a:noFill/>
          </a:ln>
        </p:spPr>
        <p:txBody>
          <a:bodyPr spcFirstLastPara="1" wrap="square" lIns="0" tIns="12700" rIns="0" bIns="0" anchor="t" anchorCtr="0">
            <a:spAutoFit/>
          </a:bodyPr>
          <a:lstStyle/>
          <a:p>
            <a:pPr marL="0" marR="5080" lvl="0" indent="0" algn="r" rtl="0">
              <a:lnSpc>
                <a:spcPct val="109200"/>
              </a:lnSpc>
              <a:spcBef>
                <a:spcPts val="1230"/>
              </a:spcBef>
              <a:spcAft>
                <a:spcPts val="0"/>
              </a:spcAft>
              <a:buNone/>
            </a:pPr>
            <a:r>
              <a:rPr lang="en-US" sz="1200">
                <a:solidFill>
                  <a:srgbClr val="FFFFFF"/>
                </a:solidFill>
                <a:latin typeface="Optimistic Text"/>
                <a:ea typeface="Optimistic Text"/>
                <a:cs typeface="Optimistic Text"/>
                <a:sym typeface="Optimistic Text"/>
              </a:rPr>
              <a:t>اقرأ قصائد قصيرة كتبتها أداة ذكاء اصطناعي عن مدارس </a:t>
            </a:r>
            <a:br>
              <a:rPr lang="en-US" sz="1200">
                <a:solidFill>
                  <a:srgbClr val="FFFFFF"/>
                </a:solidFill>
                <a:latin typeface="Optimistic Text"/>
                <a:ea typeface="Optimistic Text"/>
                <a:cs typeface="Optimistic Text"/>
                <a:sym typeface="Optimistic Text"/>
              </a:rPr>
            </a:br>
            <a:r>
              <a:rPr lang="en-US" sz="1200">
                <a:solidFill>
                  <a:srgbClr val="FFFFFF"/>
                </a:solidFill>
                <a:latin typeface="Optimistic Text"/>
                <a:ea typeface="Optimistic Text"/>
                <a:cs typeface="Optimistic Text"/>
                <a:sym typeface="Optimistic Text"/>
              </a:rPr>
              <a:t>في الشرق الأوسط</a:t>
            </a:r>
            <a:endParaRPr sz="1200">
              <a:solidFill>
                <a:srgbClr val="FFFFFF"/>
              </a:solidFill>
              <a:latin typeface="Optimistic Text"/>
              <a:ea typeface="Optimistic Text"/>
              <a:cs typeface="Optimistic Text"/>
              <a:sym typeface="Optimistic Text"/>
            </a:endParaRPr>
          </a:p>
          <a:p>
            <a:pPr marL="0" lvl="0" indent="0" algn="r" rtl="1">
              <a:lnSpc>
                <a:spcPct val="100000"/>
              </a:lnSpc>
              <a:spcBef>
                <a:spcPts val="200"/>
              </a:spcBef>
              <a:spcAft>
                <a:spcPts val="0"/>
              </a:spcAft>
              <a:buNone/>
            </a:pPr>
            <a:r>
              <a:rPr lang="en-US" sz="1200">
                <a:solidFill>
                  <a:srgbClr val="FFFFFF"/>
                </a:solidFill>
                <a:latin typeface="Optimistic Text"/>
                <a:ea typeface="Optimistic Text"/>
                <a:cs typeface="Optimistic Text"/>
                <a:sym typeface="Optimistic Text"/>
              </a:rPr>
              <a:t>عدلها وحسنها بإستخدام:</a:t>
            </a:r>
            <a:endParaRPr sz="1200">
              <a:latin typeface="Optimistic Text"/>
              <a:ea typeface="Optimistic Text"/>
              <a:cs typeface="Optimistic Text"/>
              <a:sym typeface="Optimistic Text"/>
            </a:endParaRPr>
          </a:p>
        </p:txBody>
      </p:sp>
      <p:sp>
        <p:nvSpPr>
          <p:cNvPr id="1086" name="Google Shape;1086;p79"/>
          <p:cNvSpPr txBox="1"/>
          <p:nvPr/>
        </p:nvSpPr>
        <p:spPr>
          <a:xfrm>
            <a:off x="8445128" y="3729600"/>
            <a:ext cx="3050100" cy="618300"/>
          </a:xfrm>
          <a:prstGeom prst="rect">
            <a:avLst/>
          </a:prstGeom>
          <a:noFill/>
          <a:ln>
            <a:noFill/>
          </a:ln>
        </p:spPr>
        <p:txBody>
          <a:bodyPr spcFirstLastPara="1" wrap="square" lIns="0" tIns="12700" rIns="0" bIns="0" anchor="t" anchorCtr="0">
            <a:spAutoFit/>
          </a:bodyPr>
          <a:lstStyle/>
          <a:p>
            <a:pPr marL="0" lvl="0" indent="0" algn="r" rtl="1">
              <a:lnSpc>
                <a:spcPct val="100000"/>
              </a:lnSpc>
              <a:spcBef>
                <a:spcPts val="200"/>
              </a:spcBef>
              <a:spcAft>
                <a:spcPts val="0"/>
              </a:spcAft>
              <a:buNone/>
            </a:pPr>
            <a:r>
              <a:rPr lang="en-US" sz="1200">
                <a:solidFill>
                  <a:srgbClr val="FFFFFF"/>
                </a:solidFill>
                <a:latin typeface="Optimistic Text"/>
                <a:ea typeface="Optimistic Text"/>
                <a:cs typeface="Optimistic Text"/>
                <a:sym typeface="Optimistic Text"/>
              </a:rPr>
              <a:t>لهجة محلية    </a:t>
            </a:r>
            <a:endParaRPr sz="1200">
              <a:solidFill>
                <a:srgbClr val="FFFFFF"/>
              </a:solidFill>
              <a:latin typeface="Optimistic Text"/>
              <a:ea typeface="Optimistic Text"/>
              <a:cs typeface="Optimistic Text"/>
              <a:sym typeface="Optimistic Text"/>
            </a:endParaRPr>
          </a:p>
          <a:p>
            <a:pPr marL="0" lvl="0" indent="0" algn="r" rtl="1">
              <a:lnSpc>
                <a:spcPct val="100000"/>
              </a:lnSpc>
              <a:spcBef>
                <a:spcPts val="200"/>
              </a:spcBef>
              <a:spcAft>
                <a:spcPts val="0"/>
              </a:spcAft>
              <a:buNone/>
            </a:pPr>
            <a:r>
              <a:rPr lang="en-US" sz="1200">
                <a:solidFill>
                  <a:srgbClr val="FFFFFF"/>
                </a:solidFill>
                <a:latin typeface="Optimistic Text"/>
                <a:ea typeface="Optimistic Text"/>
                <a:cs typeface="Optimistic Text"/>
                <a:sym typeface="Optimistic Text"/>
              </a:rPr>
              <a:t>أصوات الطلاب الحقيقية</a:t>
            </a:r>
            <a:endParaRPr sz="1200">
              <a:solidFill>
                <a:srgbClr val="FFFFFF"/>
              </a:solidFill>
              <a:latin typeface="Optimistic Text"/>
              <a:ea typeface="Optimistic Text"/>
              <a:cs typeface="Optimistic Text"/>
              <a:sym typeface="Optimistic Text"/>
            </a:endParaRPr>
          </a:p>
          <a:p>
            <a:pPr marL="0" lvl="0" indent="0" algn="r" rtl="1">
              <a:lnSpc>
                <a:spcPct val="100000"/>
              </a:lnSpc>
              <a:spcBef>
                <a:spcPts val="200"/>
              </a:spcBef>
              <a:spcAft>
                <a:spcPts val="0"/>
              </a:spcAft>
              <a:buNone/>
            </a:pPr>
            <a:r>
              <a:rPr lang="en-US" sz="1200">
                <a:solidFill>
                  <a:srgbClr val="FFFFFF"/>
                </a:solidFill>
                <a:latin typeface="Optimistic Text"/>
                <a:ea typeface="Optimistic Text"/>
                <a:cs typeface="Optimistic Text"/>
                <a:sym typeface="Optimistic Text"/>
              </a:rPr>
              <a:t>المشاعر والنكهة الثقافية</a:t>
            </a:r>
            <a:endParaRPr sz="1200">
              <a:solidFill>
                <a:srgbClr val="FFFFFF"/>
              </a:solidFill>
              <a:latin typeface="Optimistic Text"/>
              <a:ea typeface="Optimistic Text"/>
              <a:cs typeface="Optimistic Text"/>
              <a:sym typeface="Optimistic Text"/>
            </a:endParaRPr>
          </a:p>
        </p:txBody>
      </p:sp>
      <p:sp>
        <p:nvSpPr>
          <p:cNvPr id="1087" name="Google Shape;1087;p79"/>
          <p:cNvSpPr/>
          <p:nvPr/>
        </p:nvSpPr>
        <p:spPr>
          <a:xfrm>
            <a:off x="11599624" y="3822765"/>
            <a:ext cx="49200" cy="49200"/>
          </a:xfrm>
          <a:prstGeom prst="flowChartConnector">
            <a:avLst/>
          </a:prstGeom>
          <a:solidFill>
            <a:schemeClr val="lt2"/>
          </a:solidFill>
          <a:ln>
            <a:noFill/>
          </a:ln>
        </p:spPr>
        <p:txBody>
          <a:bodyPr spcFirstLastPara="1" wrap="square" lIns="64875" tIns="64875" rIns="64875" bIns="64875" anchor="ctr" anchorCtr="0">
            <a:noAutofit/>
          </a:bodyPr>
          <a:lstStyle/>
          <a:p>
            <a:pPr marL="0" lvl="0" indent="0" algn="ctr" rtl="0">
              <a:spcBef>
                <a:spcPts val="0"/>
              </a:spcBef>
              <a:spcAft>
                <a:spcPts val="0"/>
              </a:spcAft>
              <a:buNone/>
            </a:pPr>
            <a:endParaRPr sz="993"/>
          </a:p>
        </p:txBody>
      </p:sp>
      <p:sp>
        <p:nvSpPr>
          <p:cNvPr id="1088" name="Google Shape;1088;p79"/>
          <p:cNvSpPr/>
          <p:nvPr/>
        </p:nvSpPr>
        <p:spPr>
          <a:xfrm>
            <a:off x="11599624" y="4025540"/>
            <a:ext cx="49200" cy="49200"/>
          </a:xfrm>
          <a:prstGeom prst="flowChartConnector">
            <a:avLst/>
          </a:prstGeom>
          <a:solidFill>
            <a:schemeClr val="lt2"/>
          </a:solidFill>
          <a:ln>
            <a:noFill/>
          </a:ln>
        </p:spPr>
        <p:txBody>
          <a:bodyPr spcFirstLastPara="1" wrap="square" lIns="64875" tIns="64875" rIns="64875" bIns="64875" anchor="ctr" anchorCtr="0">
            <a:noAutofit/>
          </a:bodyPr>
          <a:lstStyle/>
          <a:p>
            <a:pPr marL="0" lvl="0" indent="0" algn="ctr" rtl="0">
              <a:spcBef>
                <a:spcPts val="0"/>
              </a:spcBef>
              <a:spcAft>
                <a:spcPts val="0"/>
              </a:spcAft>
              <a:buNone/>
            </a:pPr>
            <a:endParaRPr sz="993"/>
          </a:p>
        </p:txBody>
      </p:sp>
      <p:sp>
        <p:nvSpPr>
          <p:cNvPr id="1089" name="Google Shape;1089;p79"/>
          <p:cNvSpPr/>
          <p:nvPr/>
        </p:nvSpPr>
        <p:spPr>
          <a:xfrm>
            <a:off x="11599624" y="4228315"/>
            <a:ext cx="49200" cy="49200"/>
          </a:xfrm>
          <a:prstGeom prst="flowChartConnector">
            <a:avLst/>
          </a:prstGeom>
          <a:solidFill>
            <a:schemeClr val="lt2"/>
          </a:solidFill>
          <a:ln>
            <a:noFill/>
          </a:ln>
        </p:spPr>
        <p:txBody>
          <a:bodyPr spcFirstLastPara="1" wrap="square" lIns="64875" tIns="64875" rIns="64875" bIns="64875" anchor="ctr" anchorCtr="0">
            <a:noAutofit/>
          </a:bodyPr>
          <a:lstStyle/>
          <a:p>
            <a:pPr marL="0" lvl="0" indent="0" algn="ctr" rtl="0">
              <a:spcBef>
                <a:spcPts val="0"/>
              </a:spcBef>
              <a:spcAft>
                <a:spcPts val="0"/>
              </a:spcAft>
              <a:buNone/>
            </a:pPr>
            <a:endParaRPr sz="993"/>
          </a:p>
        </p:txBody>
      </p:sp>
      <p:sp>
        <p:nvSpPr>
          <p:cNvPr id="1090" name="Google Shape;1090;p79"/>
          <p:cNvSpPr txBox="1"/>
          <p:nvPr/>
        </p:nvSpPr>
        <p:spPr>
          <a:xfrm>
            <a:off x="7420423" y="4822225"/>
            <a:ext cx="4180200" cy="410100"/>
          </a:xfrm>
          <a:prstGeom prst="rect">
            <a:avLst/>
          </a:prstGeom>
          <a:noFill/>
          <a:ln>
            <a:noFill/>
          </a:ln>
        </p:spPr>
        <p:txBody>
          <a:bodyPr spcFirstLastPara="1" wrap="square" lIns="0" tIns="12700" rIns="0" bIns="0" anchor="t" anchorCtr="0">
            <a:spAutoFit/>
          </a:bodyPr>
          <a:lstStyle/>
          <a:p>
            <a:pPr marL="0" lvl="0" indent="0" algn="r" rtl="1">
              <a:lnSpc>
                <a:spcPct val="115000"/>
              </a:lnSpc>
              <a:spcBef>
                <a:spcPts val="1200"/>
              </a:spcBef>
              <a:spcAft>
                <a:spcPts val="0"/>
              </a:spcAft>
              <a:buSzPts val="1100"/>
              <a:buNone/>
            </a:pPr>
            <a:r>
              <a:rPr lang="en-US" sz="1200" b="1">
                <a:solidFill>
                  <a:srgbClr val="FFFFFF"/>
                </a:solidFill>
                <a:latin typeface="Optimistic Text"/>
                <a:ea typeface="Optimistic Text"/>
                <a:cs typeface="Optimistic Text"/>
                <a:sym typeface="Optimistic Text"/>
              </a:rPr>
              <a:t>تذكّر: </a:t>
            </a:r>
            <a:endParaRPr sz="1200" b="1">
              <a:solidFill>
                <a:srgbClr val="FFFFFF"/>
              </a:solidFill>
              <a:latin typeface="Optimistic Text"/>
              <a:ea typeface="Optimistic Text"/>
              <a:cs typeface="Optimistic Text"/>
              <a:sym typeface="Optimistic Text"/>
            </a:endParaRPr>
          </a:p>
          <a:p>
            <a:pPr marL="0" lvl="0" indent="0" algn="r" rtl="1">
              <a:lnSpc>
                <a:spcPct val="115000"/>
              </a:lnSpc>
              <a:spcBef>
                <a:spcPts val="0"/>
              </a:spcBef>
              <a:spcAft>
                <a:spcPts val="1200"/>
              </a:spcAft>
              <a:buClr>
                <a:schemeClr val="dk1"/>
              </a:buClr>
              <a:buSzPts val="1100"/>
              <a:buFont typeface="Arial"/>
              <a:buNone/>
            </a:pPr>
            <a:r>
              <a:rPr lang="en-US" sz="1200">
                <a:solidFill>
                  <a:srgbClr val="FFFFFF"/>
                </a:solidFill>
                <a:latin typeface="Optimistic Text"/>
                <a:ea typeface="Optimistic Text"/>
                <a:cs typeface="Optimistic Text"/>
                <a:sym typeface="Optimistic Text"/>
              </a:rPr>
              <a:t>الذكاء الاصطناعي هو الأداة — أنت مصدر الإبداع</a:t>
            </a:r>
            <a:endParaRPr sz="1200">
              <a:latin typeface="Optimistic Text"/>
              <a:ea typeface="Optimistic Text"/>
              <a:cs typeface="Optimistic Text"/>
              <a:sym typeface="Optimistic Text"/>
            </a:endParaRPr>
          </a:p>
        </p:txBody>
      </p:sp>
      <p:sp>
        <p:nvSpPr>
          <p:cNvPr id="1091" name="Google Shape;1091;p79"/>
          <p:cNvSpPr txBox="1"/>
          <p:nvPr/>
        </p:nvSpPr>
        <p:spPr>
          <a:xfrm>
            <a:off x="1513389" y="2566175"/>
            <a:ext cx="2373600" cy="2216400"/>
          </a:xfrm>
          <a:prstGeom prst="rect">
            <a:avLst/>
          </a:prstGeom>
          <a:noFill/>
          <a:ln>
            <a:noFill/>
          </a:ln>
        </p:spPr>
        <p:txBody>
          <a:bodyPr spcFirstLastPara="1" wrap="square" lIns="0" tIns="0" rIns="0" bIns="0" anchor="t" anchorCtr="0">
            <a:spAutoFit/>
          </a:bodyPr>
          <a:lstStyle/>
          <a:p>
            <a:pPr marL="12700" marR="189865" lvl="0" indent="0" algn="r" rtl="0">
              <a:spcBef>
                <a:spcPts val="0"/>
              </a:spcBef>
              <a:spcAft>
                <a:spcPts val="0"/>
              </a:spcAft>
              <a:buNone/>
            </a:pPr>
            <a:r>
              <a:rPr lang="en-US" sz="1600">
                <a:solidFill>
                  <a:srgbClr val="4B0550"/>
                </a:solidFill>
                <a:latin typeface="Optimistic Text"/>
                <a:ea typeface="Optimistic Text"/>
                <a:cs typeface="Optimistic Text"/>
                <a:sym typeface="Optimistic Text"/>
              </a:rPr>
              <a:t>المدارس مشرقة وممتعة</a:t>
            </a:r>
            <a:endParaRPr sz="1600">
              <a:solidFill>
                <a:srgbClr val="4B0550"/>
              </a:solidFill>
              <a:latin typeface="Optimistic Text"/>
              <a:ea typeface="Optimistic Text"/>
              <a:cs typeface="Optimistic Text"/>
              <a:sym typeface="Optimistic Text"/>
            </a:endParaRPr>
          </a:p>
          <a:p>
            <a:pPr marL="12700" marR="189865" lvl="0" indent="0" algn="r" rtl="0">
              <a:spcBef>
                <a:spcPts val="0"/>
              </a:spcBef>
              <a:spcAft>
                <a:spcPts val="0"/>
              </a:spcAft>
              <a:buNone/>
            </a:pPr>
            <a:endParaRPr sz="1600">
              <a:solidFill>
                <a:srgbClr val="4B0550"/>
              </a:solidFill>
              <a:latin typeface="Optimistic Text"/>
              <a:ea typeface="Optimistic Text"/>
              <a:cs typeface="Optimistic Text"/>
              <a:sym typeface="Optimistic Text"/>
            </a:endParaRPr>
          </a:p>
          <a:p>
            <a:pPr marL="12700" marR="189865" lvl="0" indent="0" algn="r" rtl="0">
              <a:spcBef>
                <a:spcPts val="0"/>
              </a:spcBef>
              <a:spcAft>
                <a:spcPts val="0"/>
              </a:spcAft>
              <a:buNone/>
            </a:pPr>
            <a:r>
              <a:rPr lang="en-US" sz="1600">
                <a:solidFill>
                  <a:srgbClr val="4B0550"/>
                </a:solidFill>
                <a:latin typeface="Optimistic Text"/>
                <a:ea typeface="Optimistic Text"/>
                <a:cs typeface="Optimistic Text"/>
                <a:sym typeface="Optimistic Text"/>
              </a:rPr>
              <a:t>مكان للتعلم للجميع</a:t>
            </a:r>
            <a:endParaRPr sz="1600">
              <a:solidFill>
                <a:srgbClr val="4B0550"/>
              </a:solidFill>
              <a:latin typeface="Optimistic Text"/>
              <a:ea typeface="Optimistic Text"/>
              <a:cs typeface="Optimistic Text"/>
              <a:sym typeface="Optimistic Text"/>
            </a:endParaRPr>
          </a:p>
          <a:p>
            <a:pPr marL="12700" marR="189865" lvl="0" indent="0" algn="r" rtl="0">
              <a:spcBef>
                <a:spcPts val="0"/>
              </a:spcBef>
              <a:spcAft>
                <a:spcPts val="0"/>
              </a:spcAft>
              <a:buNone/>
            </a:pPr>
            <a:endParaRPr sz="1600">
              <a:solidFill>
                <a:srgbClr val="4B0550"/>
              </a:solidFill>
              <a:latin typeface="Optimistic Text"/>
              <a:ea typeface="Optimistic Text"/>
              <a:cs typeface="Optimistic Text"/>
              <a:sym typeface="Optimistic Text"/>
            </a:endParaRPr>
          </a:p>
          <a:p>
            <a:pPr marL="12700" marR="189865" lvl="0" indent="0" algn="r" rtl="0">
              <a:lnSpc>
                <a:spcPct val="100000"/>
              </a:lnSpc>
              <a:spcBef>
                <a:spcPts val="0"/>
              </a:spcBef>
              <a:spcAft>
                <a:spcPts val="0"/>
              </a:spcAft>
              <a:buNone/>
            </a:pPr>
            <a:r>
              <a:rPr lang="en-US" sz="1600">
                <a:solidFill>
                  <a:srgbClr val="4B0550"/>
                </a:solidFill>
                <a:latin typeface="Optimistic Text"/>
                <a:ea typeface="Optimistic Text"/>
                <a:cs typeface="Optimistic Text"/>
                <a:sym typeface="Optimistic Text"/>
              </a:rPr>
              <a:t>من المدن الكبيرة إلى البلدات الصغيرة</a:t>
            </a:r>
            <a:endParaRPr sz="1600">
              <a:solidFill>
                <a:srgbClr val="4B0550"/>
              </a:solidFill>
              <a:latin typeface="Optimistic Text"/>
              <a:ea typeface="Optimistic Text"/>
              <a:cs typeface="Optimistic Text"/>
              <a:sym typeface="Optimistic Text"/>
            </a:endParaRPr>
          </a:p>
          <a:p>
            <a:pPr marL="12700" marR="189865" lvl="0" indent="0" algn="r" rtl="0">
              <a:spcBef>
                <a:spcPts val="0"/>
              </a:spcBef>
              <a:spcAft>
                <a:spcPts val="0"/>
              </a:spcAft>
              <a:buNone/>
            </a:pPr>
            <a:endParaRPr sz="1600">
              <a:solidFill>
                <a:srgbClr val="4B0550"/>
              </a:solidFill>
              <a:latin typeface="Optimistic Text"/>
              <a:ea typeface="Optimistic Text"/>
              <a:cs typeface="Optimistic Text"/>
              <a:sym typeface="Optimistic Text"/>
            </a:endParaRPr>
          </a:p>
          <a:p>
            <a:pPr marL="12700" marR="189865" lvl="0" indent="0" algn="r" rtl="0">
              <a:lnSpc>
                <a:spcPct val="100000"/>
              </a:lnSpc>
              <a:spcBef>
                <a:spcPts val="0"/>
              </a:spcBef>
              <a:spcAft>
                <a:spcPts val="0"/>
              </a:spcAft>
              <a:buNone/>
            </a:pPr>
            <a:r>
              <a:rPr lang="en-US" sz="1600">
                <a:solidFill>
                  <a:srgbClr val="4B0550"/>
                </a:solidFill>
                <a:latin typeface="Optimistic Text"/>
                <a:ea typeface="Optimistic Text"/>
                <a:cs typeface="Optimistic Text"/>
                <a:sym typeface="Optimistic Text"/>
              </a:rPr>
              <a:t>التعليم موجود للجميع</a:t>
            </a:r>
            <a:endParaRPr sz="1600">
              <a:solidFill>
                <a:srgbClr val="4B0550"/>
              </a:solidFill>
              <a:latin typeface="Optimistic Text"/>
              <a:ea typeface="Optimistic Text"/>
              <a:cs typeface="Optimistic Text"/>
              <a:sym typeface="Optimistic Text"/>
            </a:endParaRPr>
          </a:p>
          <a:p>
            <a:pPr marL="12700" marR="189865" lvl="0" indent="0" algn="r" rtl="0">
              <a:lnSpc>
                <a:spcPct val="100000"/>
              </a:lnSpc>
              <a:spcBef>
                <a:spcPts val="0"/>
              </a:spcBef>
              <a:spcAft>
                <a:spcPts val="0"/>
              </a:spcAft>
              <a:buNone/>
            </a:pPr>
            <a:endParaRPr sz="1600">
              <a:solidFill>
                <a:srgbClr val="4B0550"/>
              </a:solidFill>
              <a:latin typeface="Optimistic Text"/>
              <a:ea typeface="Optimistic Text"/>
              <a:cs typeface="Optimistic Text"/>
              <a:sym typeface="Optimistic Text"/>
            </a:endParaRPr>
          </a:p>
        </p:txBody>
      </p:sp>
      <p:sp>
        <p:nvSpPr>
          <p:cNvPr id="1092" name="Google Shape;1092;p79"/>
          <p:cNvSpPr txBox="1"/>
          <p:nvPr/>
        </p:nvSpPr>
        <p:spPr>
          <a:xfrm>
            <a:off x="4665075" y="2552325"/>
            <a:ext cx="2373600" cy="1674000"/>
          </a:xfrm>
          <a:prstGeom prst="rect">
            <a:avLst/>
          </a:prstGeom>
          <a:noFill/>
          <a:ln>
            <a:noFill/>
          </a:ln>
        </p:spPr>
        <p:txBody>
          <a:bodyPr spcFirstLastPara="1" wrap="square" lIns="0" tIns="0" rIns="0" bIns="0" anchor="t" anchorCtr="0">
            <a:spAutoFit/>
          </a:bodyPr>
          <a:lstStyle/>
          <a:p>
            <a:pPr marL="0" marR="5080" lvl="0" indent="0" algn="r" rtl="0">
              <a:lnSpc>
                <a:spcPct val="113684"/>
              </a:lnSpc>
              <a:spcBef>
                <a:spcPts val="800"/>
              </a:spcBef>
              <a:spcAft>
                <a:spcPts val="0"/>
              </a:spcAft>
              <a:buNone/>
            </a:pPr>
            <a:r>
              <a:rPr lang="en-US" sz="1600" dirty="0" err="1">
                <a:solidFill>
                  <a:srgbClr val="4B0550"/>
                </a:solidFill>
                <a:latin typeface="Optimistic Text"/>
                <a:ea typeface="Optimistic Text"/>
                <a:cs typeface="Optimistic Text"/>
                <a:sym typeface="Optimistic Text"/>
              </a:rPr>
              <a:t>يتجمع</a:t>
            </a:r>
            <a:r>
              <a:rPr lang="en-US" sz="1600" dirty="0">
                <a:solidFill>
                  <a:srgbClr val="4B0550"/>
                </a:solidFill>
                <a:latin typeface="Optimistic Text"/>
                <a:ea typeface="Optimistic Text"/>
                <a:cs typeface="Optimistic Text"/>
                <a:sym typeface="Optimistic Text"/>
              </a:rPr>
              <a:t> </a:t>
            </a:r>
            <a:r>
              <a:rPr lang="en-US" sz="1600" dirty="0" err="1">
                <a:solidFill>
                  <a:srgbClr val="4B0550"/>
                </a:solidFill>
                <a:latin typeface="Optimistic Text"/>
                <a:ea typeface="Optimistic Text"/>
                <a:cs typeface="Optimistic Text"/>
                <a:sym typeface="Optimistic Text"/>
              </a:rPr>
              <a:t>الطلاب</a:t>
            </a:r>
            <a:r>
              <a:rPr lang="en-US" sz="1600" dirty="0">
                <a:solidFill>
                  <a:srgbClr val="4B0550"/>
                </a:solidFill>
                <a:latin typeface="Optimistic Text"/>
                <a:ea typeface="Optimistic Text"/>
                <a:cs typeface="Optimistic Text"/>
                <a:sym typeface="Optimistic Text"/>
              </a:rPr>
              <a:t> </a:t>
            </a:r>
            <a:r>
              <a:rPr lang="en-US" sz="1600" dirty="0" err="1">
                <a:solidFill>
                  <a:srgbClr val="4B0550"/>
                </a:solidFill>
                <a:latin typeface="Optimistic Text"/>
                <a:ea typeface="Optimistic Text"/>
                <a:cs typeface="Optimistic Text"/>
                <a:sym typeface="Optimistic Text"/>
              </a:rPr>
              <a:t>في</a:t>
            </a:r>
            <a:r>
              <a:rPr lang="en-US" sz="1600" dirty="0">
                <a:solidFill>
                  <a:srgbClr val="4B0550"/>
                </a:solidFill>
                <a:latin typeface="Optimistic Text"/>
                <a:ea typeface="Optimistic Text"/>
                <a:cs typeface="Optimistic Text"/>
                <a:sym typeface="Optimistic Text"/>
              </a:rPr>
              <a:t> </a:t>
            </a:r>
            <a:r>
              <a:rPr lang="en-US" sz="1600" dirty="0" err="1">
                <a:solidFill>
                  <a:srgbClr val="4B0550"/>
                </a:solidFill>
                <a:latin typeface="Optimistic Text"/>
                <a:ea typeface="Optimistic Text"/>
                <a:cs typeface="Optimistic Text"/>
                <a:sym typeface="Optimistic Text"/>
              </a:rPr>
              <a:t>ساحات</a:t>
            </a:r>
            <a:r>
              <a:rPr lang="en-US" sz="1600" dirty="0">
                <a:solidFill>
                  <a:srgbClr val="4B0550"/>
                </a:solidFill>
                <a:latin typeface="Optimistic Text"/>
                <a:ea typeface="Optimistic Text"/>
                <a:cs typeface="Optimistic Text"/>
                <a:sym typeface="Optimistic Text"/>
              </a:rPr>
              <a:t> </a:t>
            </a:r>
            <a:r>
              <a:rPr lang="en-US" sz="1600" dirty="0" err="1">
                <a:solidFill>
                  <a:srgbClr val="4B0550"/>
                </a:solidFill>
                <a:latin typeface="Optimistic Text"/>
                <a:ea typeface="Optimistic Text"/>
                <a:cs typeface="Optimistic Text"/>
                <a:sym typeface="Optimistic Text"/>
              </a:rPr>
              <a:t>العلم</a:t>
            </a:r>
            <a:r>
              <a:rPr lang="en-US" sz="1600" dirty="0">
                <a:solidFill>
                  <a:srgbClr val="4B0550"/>
                </a:solidFill>
                <a:latin typeface="Optimistic Text"/>
                <a:ea typeface="Optimistic Text"/>
                <a:cs typeface="Optimistic Text"/>
                <a:sym typeface="Optimistic Text"/>
              </a:rPr>
              <a:t>،</a:t>
            </a:r>
            <a:endParaRPr sz="1600" dirty="0">
              <a:solidFill>
                <a:srgbClr val="4B0550"/>
              </a:solidFill>
              <a:latin typeface="Optimistic Text"/>
              <a:ea typeface="Optimistic Text"/>
              <a:cs typeface="Optimistic Text"/>
              <a:sym typeface="Optimistic Text"/>
            </a:endParaRPr>
          </a:p>
          <a:p>
            <a:pPr marL="0" marR="5080" lvl="0" indent="0" algn="r" rtl="0">
              <a:lnSpc>
                <a:spcPct val="113684"/>
              </a:lnSpc>
              <a:spcBef>
                <a:spcPts val="800"/>
              </a:spcBef>
              <a:spcAft>
                <a:spcPts val="0"/>
              </a:spcAft>
              <a:buNone/>
            </a:pPr>
            <a:r>
              <a:rPr lang="en-US" sz="1600" dirty="0" err="1">
                <a:solidFill>
                  <a:srgbClr val="4B0550"/>
                </a:solidFill>
                <a:latin typeface="Optimistic Text"/>
                <a:ea typeface="Optimistic Text"/>
                <a:cs typeface="Optimistic Text"/>
                <a:sym typeface="Optimistic Text"/>
              </a:rPr>
              <a:t>و</a:t>
            </a:r>
            <a:r>
              <a:rPr lang="en-US" sz="1600" dirty="0">
                <a:solidFill>
                  <a:srgbClr val="4B0550"/>
                </a:solidFill>
                <a:latin typeface="Optimistic Text"/>
                <a:ea typeface="Optimistic Text"/>
                <a:cs typeface="Optimistic Text"/>
                <a:sym typeface="Optimistic Text"/>
              </a:rPr>
              <a:t> </a:t>
            </a:r>
            <a:r>
              <a:rPr lang="en-US" sz="1600" dirty="0" err="1">
                <a:solidFill>
                  <a:srgbClr val="4B0550"/>
                </a:solidFill>
                <a:latin typeface="Optimistic Text"/>
                <a:ea typeface="Optimistic Text"/>
                <a:cs typeface="Optimistic Text"/>
                <a:sym typeface="Optimistic Text"/>
              </a:rPr>
              <a:t>يكتسبون</a:t>
            </a:r>
            <a:r>
              <a:rPr lang="en-US" sz="1600" dirty="0">
                <a:solidFill>
                  <a:srgbClr val="4B0550"/>
                </a:solidFill>
                <a:latin typeface="Optimistic Text"/>
                <a:ea typeface="Optimistic Text"/>
                <a:cs typeface="Optimistic Text"/>
                <a:sym typeface="Optimistic Text"/>
              </a:rPr>
              <a:t> </a:t>
            </a:r>
            <a:r>
              <a:rPr lang="en-US" sz="1600" dirty="0" err="1">
                <a:solidFill>
                  <a:srgbClr val="4B0550"/>
                </a:solidFill>
                <a:latin typeface="Optimistic Text"/>
                <a:ea typeface="Optimistic Text"/>
                <a:cs typeface="Optimistic Text"/>
                <a:sym typeface="Optimistic Text"/>
              </a:rPr>
              <a:t>من</a:t>
            </a:r>
            <a:r>
              <a:rPr lang="en-US" sz="1600" dirty="0">
                <a:solidFill>
                  <a:srgbClr val="4B0550"/>
                </a:solidFill>
                <a:latin typeface="Optimistic Text"/>
                <a:ea typeface="Optimistic Text"/>
                <a:cs typeface="Optimistic Text"/>
                <a:sym typeface="Optimistic Text"/>
              </a:rPr>
              <a:t> </a:t>
            </a:r>
            <a:r>
              <a:rPr lang="en-US" sz="1600" dirty="0" err="1">
                <a:solidFill>
                  <a:srgbClr val="4B0550"/>
                </a:solidFill>
                <a:latin typeface="Optimistic Text"/>
                <a:ea typeface="Optimistic Text"/>
                <a:cs typeface="Optimistic Text"/>
                <a:sym typeface="Optimistic Text"/>
              </a:rPr>
              <a:t>الكتب</a:t>
            </a:r>
            <a:r>
              <a:rPr lang="en-US" sz="1600" dirty="0">
                <a:solidFill>
                  <a:srgbClr val="4B0550"/>
                </a:solidFill>
                <a:latin typeface="Optimistic Text"/>
                <a:ea typeface="Optimistic Text"/>
                <a:cs typeface="Optimistic Text"/>
                <a:sym typeface="Optimistic Text"/>
              </a:rPr>
              <a:t> </a:t>
            </a:r>
            <a:r>
              <a:rPr lang="en-US" sz="1600" dirty="0" err="1">
                <a:solidFill>
                  <a:srgbClr val="4B0550"/>
                </a:solidFill>
                <a:latin typeface="Optimistic Text"/>
                <a:ea typeface="Optimistic Text"/>
                <a:cs typeface="Optimistic Text"/>
                <a:sym typeface="Optimistic Text"/>
              </a:rPr>
              <a:t>كل</a:t>
            </a:r>
            <a:r>
              <a:rPr lang="en-US" sz="1600" dirty="0">
                <a:solidFill>
                  <a:srgbClr val="4B0550"/>
                </a:solidFill>
                <a:latin typeface="Optimistic Text"/>
                <a:ea typeface="Optimistic Text"/>
                <a:cs typeface="Optimistic Text"/>
                <a:sym typeface="Optimistic Text"/>
              </a:rPr>
              <a:t> </a:t>
            </a:r>
            <a:r>
              <a:rPr lang="en-US" sz="1600" dirty="0" err="1">
                <a:solidFill>
                  <a:srgbClr val="4B0550"/>
                </a:solidFill>
                <a:latin typeface="Optimistic Text"/>
                <a:ea typeface="Optimistic Text"/>
                <a:cs typeface="Optimistic Text"/>
                <a:sym typeface="Optimistic Text"/>
              </a:rPr>
              <a:t>ما</a:t>
            </a:r>
            <a:r>
              <a:rPr lang="en-US" sz="1600" dirty="0">
                <a:solidFill>
                  <a:srgbClr val="4B0550"/>
                </a:solidFill>
                <a:latin typeface="Optimistic Text"/>
                <a:ea typeface="Optimistic Text"/>
                <a:cs typeface="Optimistic Text"/>
                <a:sym typeface="Optimistic Text"/>
              </a:rPr>
              <a:t> </a:t>
            </a:r>
            <a:r>
              <a:rPr lang="en-US" sz="1600" dirty="0" err="1">
                <a:solidFill>
                  <a:srgbClr val="4B0550"/>
                </a:solidFill>
                <a:latin typeface="Optimistic Text"/>
                <a:ea typeface="Optimistic Text"/>
                <a:cs typeface="Optimistic Text"/>
                <a:sym typeface="Optimistic Text"/>
              </a:rPr>
              <a:t>يلزم</a:t>
            </a:r>
            <a:endParaRPr sz="1600" dirty="0">
              <a:solidFill>
                <a:srgbClr val="4B0550"/>
              </a:solidFill>
              <a:latin typeface="Optimistic Text"/>
              <a:ea typeface="Optimistic Text"/>
              <a:cs typeface="Optimistic Text"/>
              <a:sym typeface="Optimistic Text"/>
            </a:endParaRPr>
          </a:p>
          <a:p>
            <a:pPr marL="0" marR="5080" lvl="0" indent="0" algn="r" rtl="0">
              <a:lnSpc>
                <a:spcPct val="113684"/>
              </a:lnSpc>
              <a:spcBef>
                <a:spcPts val="800"/>
              </a:spcBef>
              <a:spcAft>
                <a:spcPts val="0"/>
              </a:spcAft>
              <a:buNone/>
            </a:pPr>
            <a:r>
              <a:rPr lang="en-US" sz="1600" dirty="0" err="1">
                <a:solidFill>
                  <a:srgbClr val="4B0550"/>
                </a:solidFill>
                <a:latin typeface="Optimistic Text"/>
                <a:ea typeface="Optimistic Text"/>
                <a:cs typeface="Optimistic Text"/>
                <a:sym typeface="Optimistic Text"/>
              </a:rPr>
              <a:t>في</a:t>
            </a:r>
            <a:r>
              <a:rPr lang="en-US" sz="1600" dirty="0">
                <a:solidFill>
                  <a:srgbClr val="4B0550"/>
                </a:solidFill>
                <a:latin typeface="Optimistic Text"/>
                <a:ea typeface="Optimistic Text"/>
                <a:cs typeface="Optimistic Text"/>
                <a:sym typeface="Optimistic Text"/>
              </a:rPr>
              <a:t> </a:t>
            </a:r>
            <a:r>
              <a:rPr lang="en-US" sz="1600" dirty="0" err="1">
                <a:solidFill>
                  <a:srgbClr val="4B0550"/>
                </a:solidFill>
                <a:latin typeface="Optimistic Text"/>
                <a:ea typeface="Optimistic Text"/>
                <a:cs typeface="Optimistic Text"/>
                <a:sym typeface="Optimistic Text"/>
              </a:rPr>
              <a:t>مدينتنا</a:t>
            </a:r>
            <a:r>
              <a:rPr lang="en-US" sz="1600" dirty="0">
                <a:solidFill>
                  <a:srgbClr val="4B0550"/>
                </a:solidFill>
                <a:latin typeface="Optimistic Text"/>
                <a:ea typeface="Optimistic Text"/>
                <a:cs typeface="Optimistic Text"/>
                <a:sym typeface="Optimistic Text"/>
              </a:rPr>
              <a:t> </a:t>
            </a:r>
            <a:r>
              <a:rPr lang="en-US" sz="1600" dirty="0" err="1">
                <a:solidFill>
                  <a:srgbClr val="4B0550"/>
                </a:solidFill>
                <a:latin typeface="Optimistic Text"/>
                <a:ea typeface="Optimistic Text"/>
                <a:cs typeface="Optimistic Text"/>
                <a:sym typeface="Optimistic Text"/>
              </a:rPr>
              <a:t>بالشرق</a:t>
            </a:r>
            <a:r>
              <a:rPr lang="en-US" sz="1600" dirty="0">
                <a:solidFill>
                  <a:srgbClr val="4B0550"/>
                </a:solidFill>
                <a:latin typeface="Optimistic Text"/>
                <a:ea typeface="Optimistic Text"/>
                <a:cs typeface="Optimistic Text"/>
                <a:sym typeface="Optimistic Text"/>
              </a:rPr>
              <a:t> </a:t>
            </a:r>
            <a:r>
              <a:rPr lang="en-US" sz="1600" dirty="0" err="1">
                <a:solidFill>
                  <a:srgbClr val="4B0550"/>
                </a:solidFill>
                <a:latin typeface="Optimistic Text"/>
                <a:ea typeface="Optimistic Text"/>
                <a:cs typeface="Optimistic Text"/>
                <a:sym typeface="Optimistic Text"/>
              </a:rPr>
              <a:t>الأوسط</a:t>
            </a:r>
            <a:r>
              <a:rPr lang="en-US" sz="1600" dirty="0">
                <a:solidFill>
                  <a:srgbClr val="4B0550"/>
                </a:solidFill>
                <a:latin typeface="Optimistic Text"/>
                <a:ea typeface="Optimistic Text"/>
                <a:cs typeface="Optimistic Text"/>
                <a:sym typeface="Optimistic Text"/>
              </a:rPr>
              <a:t>، </a:t>
            </a:r>
            <a:r>
              <a:rPr lang="en-US" sz="1600" dirty="0" err="1">
                <a:solidFill>
                  <a:srgbClr val="4B0550"/>
                </a:solidFill>
                <a:latin typeface="Optimistic Text"/>
                <a:ea typeface="Optimistic Text"/>
                <a:cs typeface="Optimistic Text"/>
                <a:sym typeface="Optimistic Text"/>
              </a:rPr>
              <a:t>تشع</a:t>
            </a:r>
            <a:r>
              <a:rPr lang="en-US" sz="1600" dirty="0">
                <a:solidFill>
                  <a:srgbClr val="4B0550"/>
                </a:solidFill>
                <a:latin typeface="Optimistic Text"/>
                <a:ea typeface="Optimistic Text"/>
                <a:cs typeface="Optimistic Text"/>
                <a:sym typeface="Optimistic Text"/>
              </a:rPr>
              <a:t> </a:t>
            </a:r>
            <a:r>
              <a:rPr lang="en-US" sz="1600" dirty="0" err="1">
                <a:solidFill>
                  <a:srgbClr val="4B0550"/>
                </a:solidFill>
                <a:latin typeface="Optimistic Text"/>
                <a:ea typeface="Optimistic Text"/>
                <a:cs typeface="Optimistic Text"/>
                <a:sym typeface="Optimistic Text"/>
              </a:rPr>
              <a:t>العقول</a:t>
            </a:r>
            <a:endParaRPr sz="1600" dirty="0">
              <a:solidFill>
                <a:srgbClr val="4B0550"/>
              </a:solidFill>
              <a:latin typeface="Optimistic Text"/>
              <a:ea typeface="Optimistic Text"/>
              <a:cs typeface="Optimistic Text"/>
              <a:sym typeface="Optimistic Text"/>
            </a:endParaRPr>
          </a:p>
          <a:p>
            <a:pPr marL="0" marR="5080" lvl="0" indent="0" algn="r" rtl="0">
              <a:lnSpc>
                <a:spcPct val="113684"/>
              </a:lnSpc>
              <a:spcBef>
                <a:spcPts val="800"/>
              </a:spcBef>
              <a:spcAft>
                <a:spcPts val="0"/>
              </a:spcAft>
              <a:buNone/>
            </a:pPr>
            <a:r>
              <a:rPr lang="en-US" sz="1600" dirty="0" err="1">
                <a:solidFill>
                  <a:srgbClr val="4B0550"/>
                </a:solidFill>
                <a:latin typeface="Optimistic Text"/>
                <a:ea typeface="Optimistic Text"/>
                <a:cs typeface="Optimistic Text"/>
                <a:sym typeface="Optimistic Text"/>
              </a:rPr>
              <a:t>فالعلم</a:t>
            </a:r>
            <a:r>
              <a:rPr lang="en-US" sz="1600" dirty="0">
                <a:solidFill>
                  <a:srgbClr val="4B0550"/>
                </a:solidFill>
                <a:latin typeface="Optimistic Text"/>
                <a:ea typeface="Optimistic Text"/>
                <a:cs typeface="Optimistic Text"/>
                <a:sym typeface="Optimistic Text"/>
              </a:rPr>
              <a:t> </a:t>
            </a:r>
            <a:r>
              <a:rPr lang="en-US" sz="1600" dirty="0" err="1">
                <a:solidFill>
                  <a:srgbClr val="4B0550"/>
                </a:solidFill>
                <a:latin typeface="Optimistic Text"/>
                <a:ea typeface="Optimistic Text"/>
                <a:cs typeface="Optimistic Text"/>
                <a:sym typeface="Optimistic Text"/>
              </a:rPr>
              <a:t>يملأهم</a:t>
            </a:r>
            <a:r>
              <a:rPr lang="en-US" sz="1600" dirty="0">
                <a:solidFill>
                  <a:srgbClr val="4B0550"/>
                </a:solidFill>
                <a:latin typeface="Optimistic Text"/>
                <a:ea typeface="Optimistic Text"/>
                <a:cs typeface="Optimistic Text"/>
                <a:sym typeface="Optimistic Text"/>
              </a:rPr>
              <a:t> </a:t>
            </a:r>
            <a:r>
              <a:rPr lang="en-US" sz="1600" dirty="0" err="1">
                <a:solidFill>
                  <a:srgbClr val="4B0550"/>
                </a:solidFill>
                <a:latin typeface="Optimistic Text"/>
                <a:ea typeface="Optimistic Text"/>
                <a:cs typeface="Optimistic Text"/>
                <a:sym typeface="Optimistic Text"/>
              </a:rPr>
              <a:t>بهجة</a:t>
            </a:r>
            <a:r>
              <a:rPr lang="en-US" sz="1600" dirty="0">
                <a:solidFill>
                  <a:srgbClr val="4B0550"/>
                </a:solidFill>
                <a:latin typeface="Optimistic Text"/>
                <a:ea typeface="Optimistic Text"/>
                <a:cs typeface="Optimistic Text"/>
                <a:sym typeface="Optimistic Text"/>
              </a:rPr>
              <a:t> </a:t>
            </a:r>
            <a:r>
              <a:rPr lang="en-US" sz="1600" dirty="0" err="1">
                <a:solidFill>
                  <a:srgbClr val="4B0550"/>
                </a:solidFill>
                <a:latin typeface="Optimistic Text"/>
                <a:ea typeface="Optimistic Text"/>
                <a:cs typeface="Optimistic Text"/>
                <a:sym typeface="Optimistic Text"/>
              </a:rPr>
              <a:t>لا</a:t>
            </a:r>
            <a:r>
              <a:rPr lang="en-US" sz="1600" dirty="0">
                <a:solidFill>
                  <a:srgbClr val="4B0550"/>
                </a:solidFill>
                <a:latin typeface="Optimistic Text"/>
                <a:ea typeface="Optimistic Text"/>
                <a:cs typeface="Optimistic Text"/>
                <a:sym typeface="Optimistic Text"/>
              </a:rPr>
              <a:t> </a:t>
            </a:r>
            <a:r>
              <a:rPr lang="en-US" sz="1600" dirty="0" err="1">
                <a:solidFill>
                  <a:srgbClr val="4B0550"/>
                </a:solidFill>
                <a:latin typeface="Optimistic Text"/>
                <a:ea typeface="Optimistic Text"/>
                <a:cs typeface="Optimistic Text"/>
                <a:sym typeface="Optimistic Text"/>
              </a:rPr>
              <a:t>تزول</a:t>
            </a:r>
            <a:endParaRPr sz="1600" dirty="0">
              <a:solidFill>
                <a:srgbClr val="4B0550"/>
              </a:solidFill>
              <a:latin typeface="Optimistic Text"/>
              <a:ea typeface="Optimistic Text"/>
              <a:cs typeface="Optimistic Text"/>
              <a:sym typeface="Optimistic Text"/>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1096"/>
        <p:cNvGrpSpPr/>
        <p:nvPr/>
      </p:nvGrpSpPr>
      <p:grpSpPr>
        <a:xfrm>
          <a:off x="0" y="0"/>
          <a:ext cx="0" cy="0"/>
          <a:chOff x="0" y="0"/>
          <a:chExt cx="0" cy="0"/>
        </a:xfrm>
      </p:grpSpPr>
      <p:sp>
        <p:nvSpPr>
          <p:cNvPr id="1097" name="Google Shape;1097;p80"/>
          <p:cNvSpPr/>
          <p:nvPr/>
        </p:nvSpPr>
        <p:spPr>
          <a:xfrm>
            <a:off x="4678350" y="745733"/>
            <a:ext cx="2828700" cy="1387800"/>
          </a:xfrm>
          <a:prstGeom prst="roundRect">
            <a:avLst>
              <a:gd name="adj" fmla="val 18897"/>
            </a:avLst>
          </a:prstGeom>
          <a:solidFill>
            <a:srgbClr val="B49CBF"/>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098" name="Google Shape;1098;p80"/>
          <p:cNvSpPr txBox="1"/>
          <p:nvPr/>
        </p:nvSpPr>
        <p:spPr>
          <a:xfrm>
            <a:off x="5822358" y="982033"/>
            <a:ext cx="1272900" cy="3078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2000" b="1">
                <a:solidFill>
                  <a:srgbClr val="4B0550"/>
                </a:solidFill>
                <a:latin typeface="Optimistic Text"/>
                <a:ea typeface="Optimistic Text"/>
                <a:cs typeface="Optimistic Text"/>
                <a:sym typeface="Optimistic Text"/>
              </a:rPr>
              <a:t>نشاط</a:t>
            </a:r>
            <a:endParaRPr sz="2000" b="1">
              <a:solidFill>
                <a:srgbClr val="4B0550"/>
              </a:solidFill>
              <a:latin typeface="Optimistic Text"/>
              <a:ea typeface="Optimistic Text"/>
              <a:cs typeface="Optimistic Text"/>
              <a:sym typeface="Optimistic Text"/>
            </a:endParaRPr>
          </a:p>
        </p:txBody>
      </p:sp>
      <p:pic>
        <p:nvPicPr>
          <p:cNvPr id="1099" name="Google Shape;1099;p80" title="Asset 55.png"/>
          <p:cNvPicPr preferRelativeResize="0"/>
          <p:nvPr/>
        </p:nvPicPr>
        <p:blipFill rotWithShape="1">
          <a:blip r:embed="rId3">
            <a:alphaModFix/>
          </a:blip>
          <a:srcRect/>
          <a:stretch/>
        </p:blipFill>
        <p:spPr>
          <a:xfrm>
            <a:off x="5110592" y="893517"/>
            <a:ext cx="484833" cy="484833"/>
          </a:xfrm>
          <a:prstGeom prst="rect">
            <a:avLst/>
          </a:prstGeom>
          <a:noFill/>
          <a:ln>
            <a:noFill/>
          </a:ln>
        </p:spPr>
      </p:pic>
      <p:sp>
        <p:nvSpPr>
          <p:cNvPr id="1100" name="Google Shape;1100;p80"/>
          <p:cNvSpPr/>
          <p:nvPr/>
        </p:nvSpPr>
        <p:spPr>
          <a:xfrm>
            <a:off x="3067897" y="1602816"/>
            <a:ext cx="6494100" cy="3779700"/>
          </a:xfrm>
          <a:prstGeom prst="roundRect">
            <a:avLst>
              <a:gd name="adj" fmla="val 9286"/>
            </a:avLst>
          </a:prstGeom>
          <a:solidFill>
            <a:srgbClr val="B49CBF"/>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101" name="Google Shape;1101;p80"/>
          <p:cNvSpPr/>
          <p:nvPr/>
        </p:nvSpPr>
        <p:spPr>
          <a:xfrm>
            <a:off x="2944767" y="1475383"/>
            <a:ext cx="6494100" cy="3779700"/>
          </a:xfrm>
          <a:prstGeom prst="roundRect">
            <a:avLst>
              <a:gd name="adj" fmla="val 9286"/>
            </a:avLst>
          </a:prstGeom>
          <a:solidFill>
            <a:srgbClr val="F0EBF4"/>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102" name="Google Shape;1102;p80"/>
          <p:cNvSpPr txBox="1"/>
          <p:nvPr/>
        </p:nvSpPr>
        <p:spPr>
          <a:xfrm>
            <a:off x="3276783" y="3528400"/>
            <a:ext cx="5638500" cy="1329900"/>
          </a:xfrm>
          <a:prstGeom prst="rect">
            <a:avLst/>
          </a:prstGeom>
          <a:noFill/>
          <a:ln>
            <a:noFill/>
          </a:ln>
        </p:spPr>
        <p:txBody>
          <a:bodyPr spcFirstLastPara="1" wrap="square" lIns="0" tIns="0" rIns="0" bIns="0" anchor="t" anchorCtr="0">
            <a:spAutoFit/>
          </a:bodyPr>
          <a:lstStyle/>
          <a:p>
            <a:pPr marL="0" lvl="0" indent="0" algn="ctr" rtl="0">
              <a:lnSpc>
                <a:spcPct val="90000"/>
              </a:lnSpc>
              <a:spcBef>
                <a:spcPts val="0"/>
              </a:spcBef>
              <a:spcAft>
                <a:spcPts val="0"/>
              </a:spcAft>
              <a:buNone/>
            </a:pPr>
            <a:r>
              <a:rPr lang="en-US" sz="4800" b="1">
                <a:solidFill>
                  <a:srgbClr val="4B0550"/>
                </a:solidFill>
                <a:latin typeface="Optimistic Display"/>
                <a:ea typeface="Optimistic Display"/>
                <a:cs typeface="Optimistic Display"/>
                <a:sym typeface="Optimistic Display"/>
              </a:rPr>
              <a:t>إنشاء الصور باستخدام ذكاء ميتا الاصطناعي</a:t>
            </a:r>
            <a:endParaRPr sz="4800" b="1">
              <a:solidFill>
                <a:srgbClr val="4B0550"/>
              </a:solidFill>
              <a:latin typeface="Optimistic Display"/>
              <a:ea typeface="Optimistic Display"/>
              <a:cs typeface="Optimistic Display"/>
              <a:sym typeface="Optimistic Display"/>
            </a:endParaRPr>
          </a:p>
        </p:txBody>
      </p:sp>
      <p:sp>
        <p:nvSpPr>
          <p:cNvPr id="1103" name="Google Shape;1103;p80"/>
          <p:cNvSpPr/>
          <p:nvPr/>
        </p:nvSpPr>
        <p:spPr>
          <a:xfrm>
            <a:off x="5402100" y="1835800"/>
            <a:ext cx="1387800" cy="1387800"/>
          </a:xfrm>
          <a:prstGeom prst="ellipse">
            <a:avLst/>
          </a:prstGeom>
          <a:solidFill>
            <a:srgbClr val="4B0550"/>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pic>
        <p:nvPicPr>
          <p:cNvPr id="1104" name="Google Shape;1104;p80" title="Asset 108.png"/>
          <p:cNvPicPr preferRelativeResize="0"/>
          <p:nvPr/>
        </p:nvPicPr>
        <p:blipFill>
          <a:blip r:embed="rId4">
            <a:alphaModFix/>
          </a:blip>
          <a:stretch>
            <a:fillRect/>
          </a:stretch>
        </p:blipFill>
        <p:spPr>
          <a:xfrm>
            <a:off x="5737973" y="2286000"/>
            <a:ext cx="717655" cy="487400"/>
          </a:xfrm>
          <a:prstGeom prst="rect">
            <a:avLst/>
          </a:prstGeom>
          <a:noFill/>
          <a:ln>
            <a:noFill/>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1108"/>
        <p:cNvGrpSpPr/>
        <p:nvPr/>
      </p:nvGrpSpPr>
      <p:grpSpPr>
        <a:xfrm>
          <a:off x="0" y="0"/>
          <a:ext cx="0" cy="0"/>
          <a:chOff x="0" y="0"/>
          <a:chExt cx="0" cy="0"/>
        </a:xfrm>
      </p:grpSpPr>
      <p:sp>
        <p:nvSpPr>
          <p:cNvPr id="1109" name="Google Shape;1109;p81"/>
          <p:cNvSpPr txBox="1"/>
          <p:nvPr/>
        </p:nvSpPr>
        <p:spPr>
          <a:xfrm>
            <a:off x="469400" y="466733"/>
            <a:ext cx="1874700" cy="2067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US" sz="600" b="1">
                <a:solidFill>
                  <a:srgbClr val="4B0550"/>
                </a:solidFill>
                <a:latin typeface="Optimistic Display"/>
                <a:ea typeface="Optimistic Display"/>
                <a:cs typeface="Optimistic Display"/>
                <a:sym typeface="Optimistic Display"/>
              </a:rPr>
              <a:t>HANDS-ON AI CREATION</a:t>
            </a:r>
            <a:endParaRPr sz="600" b="1">
              <a:solidFill>
                <a:srgbClr val="4B0550"/>
              </a:solidFill>
              <a:latin typeface="Optimistic Display"/>
              <a:ea typeface="Optimistic Display"/>
              <a:cs typeface="Optimistic Display"/>
              <a:sym typeface="Optimistic Display"/>
            </a:endParaRPr>
          </a:p>
        </p:txBody>
      </p:sp>
      <p:pic>
        <p:nvPicPr>
          <p:cNvPr id="1110" name="Google Shape;1110;p81"/>
          <p:cNvPicPr preferRelativeResize="0"/>
          <p:nvPr/>
        </p:nvPicPr>
        <p:blipFill>
          <a:blip r:embed="rId3">
            <a:alphaModFix/>
          </a:blip>
          <a:stretch>
            <a:fillRect/>
          </a:stretch>
        </p:blipFill>
        <p:spPr>
          <a:xfrm>
            <a:off x="3114651" y="1412064"/>
            <a:ext cx="2540028" cy="4812232"/>
          </a:xfrm>
          <a:prstGeom prst="rect">
            <a:avLst/>
          </a:prstGeom>
          <a:noFill/>
          <a:ln>
            <a:noFill/>
          </a:ln>
          <a:effectLst>
            <a:outerShdw blurRad="54514" dist="81771" dir="3900000" algn="bl" rotWithShape="0">
              <a:srgbClr val="000000">
                <a:alpha val="60000"/>
              </a:srgbClr>
            </a:outerShdw>
          </a:effectLst>
        </p:spPr>
      </p:pic>
      <p:pic>
        <p:nvPicPr>
          <p:cNvPr id="1111" name="Google Shape;1111;p81"/>
          <p:cNvPicPr preferRelativeResize="0"/>
          <p:nvPr/>
        </p:nvPicPr>
        <p:blipFill>
          <a:blip r:embed="rId4">
            <a:alphaModFix/>
          </a:blip>
          <a:stretch>
            <a:fillRect/>
          </a:stretch>
        </p:blipFill>
        <p:spPr>
          <a:xfrm>
            <a:off x="466972" y="1412064"/>
            <a:ext cx="2540028" cy="4812186"/>
          </a:xfrm>
          <a:prstGeom prst="rect">
            <a:avLst/>
          </a:prstGeom>
          <a:noFill/>
          <a:ln>
            <a:noFill/>
          </a:ln>
        </p:spPr>
      </p:pic>
      <p:sp>
        <p:nvSpPr>
          <p:cNvPr id="1112" name="Google Shape;1112;p81"/>
          <p:cNvSpPr txBox="1"/>
          <p:nvPr/>
        </p:nvSpPr>
        <p:spPr>
          <a:xfrm flipH="1">
            <a:off x="3303074" y="6032642"/>
            <a:ext cx="2161200" cy="181500"/>
          </a:xfrm>
          <a:prstGeom prst="rect">
            <a:avLst/>
          </a:prstGeom>
          <a:noFill/>
          <a:ln>
            <a:noFill/>
          </a:ln>
        </p:spPr>
        <p:txBody>
          <a:bodyPr spcFirstLastPara="1" wrap="square" lIns="0" tIns="12100" rIns="0" bIns="0" anchor="t" anchorCtr="0">
            <a:spAutoFit/>
          </a:bodyPr>
          <a:lstStyle/>
          <a:p>
            <a:pPr marL="12700" lvl="0" indent="0" algn="ctr" rtl="0">
              <a:lnSpc>
                <a:spcPct val="100000"/>
              </a:lnSpc>
              <a:spcBef>
                <a:spcPts val="0"/>
              </a:spcBef>
              <a:spcAft>
                <a:spcPts val="0"/>
              </a:spcAft>
              <a:buNone/>
            </a:pPr>
            <a:r>
              <a:rPr lang="en-US" sz="1100">
                <a:solidFill>
                  <a:schemeClr val="lt2"/>
                </a:solidFill>
                <a:latin typeface="Optimistic Text"/>
                <a:ea typeface="Optimistic Text"/>
                <a:cs typeface="Optimistic Text"/>
                <a:sym typeface="Optimistic Text"/>
              </a:rPr>
              <a:t>ذكاء ميتا الاصطناعي على الويب</a:t>
            </a:r>
            <a:endParaRPr sz="1100">
              <a:solidFill>
                <a:schemeClr val="lt2"/>
              </a:solidFill>
              <a:latin typeface="Optimistic Text"/>
              <a:ea typeface="Optimistic Text"/>
              <a:cs typeface="Optimistic Text"/>
              <a:sym typeface="Optimistic Text"/>
            </a:endParaRPr>
          </a:p>
        </p:txBody>
      </p:sp>
      <p:sp>
        <p:nvSpPr>
          <p:cNvPr id="1113" name="Google Shape;1113;p81"/>
          <p:cNvSpPr txBox="1"/>
          <p:nvPr/>
        </p:nvSpPr>
        <p:spPr>
          <a:xfrm flipH="1">
            <a:off x="664271" y="6032642"/>
            <a:ext cx="2161200" cy="181500"/>
          </a:xfrm>
          <a:prstGeom prst="rect">
            <a:avLst/>
          </a:prstGeom>
          <a:noFill/>
          <a:ln>
            <a:noFill/>
          </a:ln>
        </p:spPr>
        <p:txBody>
          <a:bodyPr spcFirstLastPara="1" wrap="square" lIns="0" tIns="12100" rIns="0" bIns="0" anchor="t" anchorCtr="0">
            <a:spAutoFit/>
          </a:bodyPr>
          <a:lstStyle/>
          <a:p>
            <a:pPr marL="12700" lvl="0" indent="0" algn="ctr" rtl="0">
              <a:lnSpc>
                <a:spcPct val="100000"/>
              </a:lnSpc>
              <a:spcBef>
                <a:spcPts val="0"/>
              </a:spcBef>
              <a:spcAft>
                <a:spcPts val="0"/>
              </a:spcAft>
              <a:buNone/>
            </a:pPr>
            <a:r>
              <a:rPr lang="en-US" sz="1100">
                <a:solidFill>
                  <a:schemeClr val="lt2"/>
                </a:solidFill>
                <a:latin typeface="Optimistic Text"/>
                <a:ea typeface="Optimistic Text"/>
                <a:cs typeface="Optimistic Text"/>
                <a:sym typeface="Optimistic Text"/>
              </a:rPr>
              <a:t>ذكاء ميتا الاصطناعي على الواتساب</a:t>
            </a:r>
            <a:endParaRPr sz="1100">
              <a:solidFill>
                <a:schemeClr val="lt2"/>
              </a:solidFill>
              <a:latin typeface="Optimistic Text"/>
              <a:ea typeface="Optimistic Text"/>
              <a:cs typeface="Optimistic Text"/>
              <a:sym typeface="Optimistic Text"/>
            </a:endParaRPr>
          </a:p>
        </p:txBody>
      </p:sp>
      <p:sp>
        <p:nvSpPr>
          <p:cNvPr id="1114" name="Google Shape;1114;p81"/>
          <p:cNvSpPr/>
          <p:nvPr/>
        </p:nvSpPr>
        <p:spPr>
          <a:xfrm>
            <a:off x="6153271" y="2666400"/>
            <a:ext cx="5567700" cy="3317100"/>
          </a:xfrm>
          <a:prstGeom prst="roundRect">
            <a:avLst>
              <a:gd name="adj" fmla="val 7575"/>
            </a:avLst>
          </a:prstGeom>
          <a:solidFill>
            <a:srgbClr val="733279"/>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115" name="Google Shape;1115;p81"/>
          <p:cNvSpPr/>
          <p:nvPr/>
        </p:nvSpPr>
        <p:spPr>
          <a:xfrm>
            <a:off x="6051671" y="2521650"/>
            <a:ext cx="5567700" cy="3317100"/>
          </a:xfrm>
          <a:prstGeom prst="roundRect">
            <a:avLst>
              <a:gd name="adj" fmla="val 7575"/>
            </a:avLst>
          </a:prstGeom>
          <a:solidFill>
            <a:srgbClr val="EFEBF4"/>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116" name="Google Shape;1116;p81"/>
          <p:cNvSpPr txBox="1"/>
          <p:nvPr/>
        </p:nvSpPr>
        <p:spPr>
          <a:xfrm>
            <a:off x="7552921" y="-239800"/>
            <a:ext cx="4172100" cy="1713000"/>
          </a:xfrm>
          <a:prstGeom prst="rect">
            <a:avLst/>
          </a:prstGeom>
          <a:noFill/>
          <a:ln>
            <a:noFill/>
          </a:ln>
        </p:spPr>
        <p:txBody>
          <a:bodyPr spcFirstLastPara="1" wrap="square" lIns="0" tIns="0" rIns="0" bIns="0" anchor="b" anchorCtr="0">
            <a:noAutofit/>
          </a:bodyPr>
          <a:lstStyle/>
          <a:p>
            <a:pPr marL="0" lvl="0" indent="0" algn="r" rtl="0">
              <a:spcBef>
                <a:spcPts val="0"/>
              </a:spcBef>
              <a:spcAft>
                <a:spcPts val="0"/>
              </a:spcAft>
              <a:buNone/>
            </a:pPr>
            <a:r>
              <a:rPr lang="en-US" sz="2000">
                <a:solidFill>
                  <a:srgbClr val="FFFFFF"/>
                </a:solidFill>
                <a:latin typeface="Optimistic Display Medium"/>
                <a:ea typeface="Optimistic Display Medium"/>
                <a:cs typeface="Optimistic Display Medium"/>
                <a:sym typeface="Optimistic Display Medium"/>
              </a:rPr>
              <a:t>نسخة الاتصال العالي </a:t>
            </a:r>
            <a:endParaRPr sz="2000">
              <a:solidFill>
                <a:srgbClr val="FFFFFF"/>
              </a:solidFill>
              <a:latin typeface="Optimistic Display Medium"/>
              <a:ea typeface="Optimistic Display Medium"/>
              <a:cs typeface="Optimistic Display Medium"/>
              <a:sym typeface="Optimistic Display Medium"/>
            </a:endParaRPr>
          </a:p>
        </p:txBody>
      </p:sp>
      <p:sp>
        <p:nvSpPr>
          <p:cNvPr id="1117" name="Google Shape;1117;p81"/>
          <p:cNvSpPr txBox="1"/>
          <p:nvPr/>
        </p:nvSpPr>
        <p:spPr>
          <a:xfrm>
            <a:off x="9476152" y="2758133"/>
            <a:ext cx="1986900" cy="184800"/>
          </a:xfrm>
          <a:prstGeom prst="rect">
            <a:avLst/>
          </a:prstGeom>
          <a:noFill/>
          <a:ln>
            <a:noFill/>
          </a:ln>
        </p:spPr>
        <p:txBody>
          <a:bodyPr spcFirstLastPara="1" wrap="square" lIns="0" tIns="0" rIns="0" bIns="0" anchor="t" anchorCtr="0">
            <a:spAutoFit/>
          </a:bodyPr>
          <a:lstStyle/>
          <a:p>
            <a:pPr marL="0" lvl="0" indent="0" algn="r" rtl="0">
              <a:lnSpc>
                <a:spcPct val="125000"/>
              </a:lnSpc>
              <a:spcBef>
                <a:spcPts val="0"/>
              </a:spcBef>
              <a:spcAft>
                <a:spcPts val="700"/>
              </a:spcAft>
              <a:buNone/>
            </a:pPr>
            <a:r>
              <a:rPr lang="en-US" sz="1200" b="1">
                <a:solidFill>
                  <a:srgbClr val="4B0550"/>
                </a:solidFill>
                <a:latin typeface="Optimistic Text"/>
                <a:ea typeface="Optimistic Text"/>
                <a:cs typeface="Optimistic Text"/>
                <a:sym typeface="Optimistic Text"/>
              </a:rPr>
              <a:t>الخطوات التالية</a:t>
            </a:r>
            <a:endParaRPr sz="1200" b="1">
              <a:solidFill>
                <a:srgbClr val="4B0550"/>
              </a:solidFill>
              <a:latin typeface="Optimistic Text"/>
              <a:ea typeface="Optimistic Text"/>
              <a:cs typeface="Optimistic Text"/>
              <a:sym typeface="Optimistic Text"/>
            </a:endParaRPr>
          </a:p>
        </p:txBody>
      </p:sp>
      <p:sp>
        <p:nvSpPr>
          <p:cNvPr id="1118" name="Google Shape;1118;p81"/>
          <p:cNvSpPr/>
          <p:nvPr/>
        </p:nvSpPr>
        <p:spPr>
          <a:xfrm>
            <a:off x="6227296" y="3023117"/>
            <a:ext cx="2571300" cy="787200"/>
          </a:xfrm>
          <a:prstGeom prst="roundRect">
            <a:avLst>
              <a:gd name="adj" fmla="val 16667"/>
            </a:avLst>
          </a:prstGeom>
          <a:solidFill>
            <a:srgbClr val="D8C8E1"/>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119" name="Google Shape;1119;p81"/>
          <p:cNvSpPr txBox="1"/>
          <p:nvPr/>
        </p:nvSpPr>
        <p:spPr>
          <a:xfrm>
            <a:off x="6280285" y="3254605"/>
            <a:ext cx="1986900" cy="507900"/>
          </a:xfrm>
          <a:prstGeom prst="rect">
            <a:avLst/>
          </a:prstGeom>
          <a:noFill/>
          <a:ln>
            <a:noFill/>
          </a:ln>
        </p:spPr>
        <p:txBody>
          <a:bodyPr spcFirstLastPara="1" wrap="square" lIns="0" tIns="0" rIns="0" bIns="0" anchor="t" anchorCtr="0">
            <a:spAutoFit/>
          </a:bodyPr>
          <a:lstStyle/>
          <a:p>
            <a:pPr marL="0" lvl="0" indent="0" algn="r" rtl="1">
              <a:spcBef>
                <a:spcPts val="0"/>
              </a:spcBef>
              <a:spcAft>
                <a:spcPts val="700"/>
              </a:spcAft>
              <a:buNone/>
            </a:pPr>
            <a:r>
              <a:rPr lang="en-US" sz="1100">
                <a:solidFill>
                  <a:srgbClr val="4B0550"/>
                </a:solidFill>
                <a:latin typeface="Optimistic Text"/>
                <a:ea typeface="Optimistic Text"/>
                <a:cs typeface="Optimistic Text"/>
                <a:sym typeface="Optimistic Text"/>
              </a:rPr>
              <a:t>اكتب 'الطلب' (Prompt) الخاص بك، مع إضافة تفاصيل إبداعية من عندك لتشكيل الصورة النهائية.</a:t>
            </a:r>
            <a:endParaRPr sz="1100">
              <a:solidFill>
                <a:srgbClr val="4B0550"/>
              </a:solidFill>
              <a:latin typeface="Optimistic Text"/>
              <a:ea typeface="Optimistic Text"/>
              <a:cs typeface="Optimistic Text"/>
              <a:sym typeface="Optimistic Text"/>
            </a:endParaRPr>
          </a:p>
        </p:txBody>
      </p:sp>
      <p:sp>
        <p:nvSpPr>
          <p:cNvPr id="1120" name="Google Shape;1120;p81"/>
          <p:cNvSpPr/>
          <p:nvPr/>
        </p:nvSpPr>
        <p:spPr>
          <a:xfrm>
            <a:off x="8891757" y="3023117"/>
            <a:ext cx="2571300" cy="787200"/>
          </a:xfrm>
          <a:prstGeom prst="roundRect">
            <a:avLst>
              <a:gd name="adj" fmla="val 16667"/>
            </a:avLst>
          </a:prstGeom>
          <a:solidFill>
            <a:srgbClr val="D8C8E1"/>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121" name="Google Shape;1121;p81"/>
          <p:cNvSpPr txBox="1"/>
          <p:nvPr/>
        </p:nvSpPr>
        <p:spPr>
          <a:xfrm>
            <a:off x="8951302" y="3155022"/>
            <a:ext cx="2043000" cy="338700"/>
          </a:xfrm>
          <a:prstGeom prst="rect">
            <a:avLst/>
          </a:prstGeom>
          <a:noFill/>
          <a:ln>
            <a:noFill/>
          </a:ln>
        </p:spPr>
        <p:txBody>
          <a:bodyPr spcFirstLastPara="1" wrap="square" lIns="0" tIns="0" rIns="0" bIns="0" anchor="t" anchorCtr="0">
            <a:spAutoFit/>
          </a:bodyPr>
          <a:lstStyle/>
          <a:p>
            <a:pPr marL="0" lvl="0" indent="0" algn="r" rtl="1">
              <a:spcBef>
                <a:spcPts val="0"/>
              </a:spcBef>
              <a:spcAft>
                <a:spcPts val="700"/>
              </a:spcAft>
              <a:buNone/>
            </a:pPr>
            <a:r>
              <a:rPr lang="en-US" sz="1100">
                <a:solidFill>
                  <a:srgbClr val="4B0550"/>
                </a:solidFill>
                <a:latin typeface="Optimistic Text"/>
                <a:ea typeface="Optimistic Text"/>
                <a:cs typeface="Optimistic Text"/>
                <a:sym typeface="Optimistic Text"/>
              </a:rPr>
              <a:t>افتح ذكاء ميتا الاصطناعي (Meta AI) على هاتفك أو جهاز الكمبيوتر الخاص بك</a:t>
            </a:r>
            <a:endParaRPr sz="1100">
              <a:solidFill>
                <a:srgbClr val="4B0550"/>
              </a:solidFill>
              <a:latin typeface="Optimistic Text"/>
              <a:ea typeface="Optimistic Text"/>
              <a:cs typeface="Optimistic Text"/>
              <a:sym typeface="Optimistic Text"/>
            </a:endParaRPr>
          </a:p>
        </p:txBody>
      </p:sp>
      <p:sp>
        <p:nvSpPr>
          <p:cNvPr id="1122" name="Google Shape;1122;p81"/>
          <p:cNvSpPr/>
          <p:nvPr/>
        </p:nvSpPr>
        <p:spPr>
          <a:xfrm>
            <a:off x="6227296" y="4252869"/>
            <a:ext cx="2571300" cy="628800"/>
          </a:xfrm>
          <a:prstGeom prst="roundRect">
            <a:avLst>
              <a:gd name="adj" fmla="val 16667"/>
            </a:avLst>
          </a:prstGeom>
          <a:solidFill>
            <a:srgbClr val="D8C8E1"/>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123" name="Google Shape;1123;p81"/>
          <p:cNvSpPr/>
          <p:nvPr/>
        </p:nvSpPr>
        <p:spPr>
          <a:xfrm>
            <a:off x="8891757" y="4252869"/>
            <a:ext cx="2571300" cy="628800"/>
          </a:xfrm>
          <a:prstGeom prst="roundRect">
            <a:avLst>
              <a:gd name="adj" fmla="val 16667"/>
            </a:avLst>
          </a:prstGeom>
          <a:solidFill>
            <a:srgbClr val="D8C8E1"/>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124" name="Google Shape;1124;p81"/>
          <p:cNvSpPr txBox="1"/>
          <p:nvPr/>
        </p:nvSpPr>
        <p:spPr>
          <a:xfrm>
            <a:off x="6407210" y="4482667"/>
            <a:ext cx="1839000" cy="169200"/>
          </a:xfrm>
          <a:prstGeom prst="rect">
            <a:avLst/>
          </a:prstGeom>
          <a:noFill/>
          <a:ln>
            <a:noFill/>
          </a:ln>
        </p:spPr>
        <p:txBody>
          <a:bodyPr spcFirstLastPara="1" wrap="square" lIns="0" tIns="0" rIns="0" bIns="0" anchor="t" anchorCtr="0">
            <a:spAutoFit/>
          </a:bodyPr>
          <a:lstStyle/>
          <a:p>
            <a:pPr marL="0" lvl="0" indent="0" algn="r" rtl="1">
              <a:spcBef>
                <a:spcPts val="0"/>
              </a:spcBef>
              <a:spcAft>
                <a:spcPts val="700"/>
              </a:spcAft>
              <a:buNone/>
            </a:pPr>
            <a:r>
              <a:rPr lang="en-US" sz="1100">
                <a:solidFill>
                  <a:srgbClr val="4B0550"/>
                </a:solidFill>
                <a:latin typeface="Optimistic Text"/>
                <a:ea typeface="Optimistic Text"/>
                <a:cs typeface="Optimistic Text"/>
                <a:sym typeface="Optimistic Text"/>
              </a:rPr>
              <a:t>هل المتحف مضاء بشكل جيد؟</a:t>
            </a:r>
            <a:endParaRPr sz="1100">
              <a:solidFill>
                <a:srgbClr val="4B0550"/>
              </a:solidFill>
              <a:latin typeface="Optimistic Text"/>
              <a:ea typeface="Optimistic Text"/>
              <a:cs typeface="Optimistic Text"/>
              <a:sym typeface="Optimistic Text"/>
            </a:endParaRPr>
          </a:p>
        </p:txBody>
      </p:sp>
      <p:sp>
        <p:nvSpPr>
          <p:cNvPr id="1125" name="Google Shape;1125;p81"/>
          <p:cNvSpPr txBox="1"/>
          <p:nvPr/>
        </p:nvSpPr>
        <p:spPr>
          <a:xfrm>
            <a:off x="9078230" y="4477399"/>
            <a:ext cx="1874700" cy="169200"/>
          </a:xfrm>
          <a:prstGeom prst="rect">
            <a:avLst/>
          </a:prstGeom>
          <a:noFill/>
          <a:ln>
            <a:noFill/>
          </a:ln>
        </p:spPr>
        <p:txBody>
          <a:bodyPr spcFirstLastPara="1" wrap="square" lIns="0" tIns="0" rIns="0" bIns="0" anchor="t" anchorCtr="0">
            <a:spAutoFit/>
          </a:bodyPr>
          <a:lstStyle/>
          <a:p>
            <a:pPr marL="0" lvl="0" indent="0" algn="r" rtl="1">
              <a:spcBef>
                <a:spcPts val="0"/>
              </a:spcBef>
              <a:spcAft>
                <a:spcPts val="700"/>
              </a:spcAft>
              <a:buNone/>
            </a:pPr>
            <a:r>
              <a:rPr lang="en-US" sz="1100">
                <a:solidFill>
                  <a:srgbClr val="4B0550"/>
                </a:solidFill>
                <a:latin typeface="Optimistic Text"/>
                <a:ea typeface="Optimistic Text"/>
                <a:cs typeface="Optimistic Text"/>
                <a:sym typeface="Optimistic Text"/>
              </a:rPr>
              <a:t>هل يرتدي الطلاب زيّاً مدرسياً موحداً؟</a:t>
            </a:r>
            <a:endParaRPr sz="1100">
              <a:solidFill>
                <a:srgbClr val="4B0550"/>
              </a:solidFill>
              <a:latin typeface="Optimistic Text"/>
              <a:ea typeface="Optimistic Text"/>
              <a:cs typeface="Optimistic Text"/>
              <a:sym typeface="Optimistic Text"/>
            </a:endParaRPr>
          </a:p>
        </p:txBody>
      </p:sp>
      <p:sp>
        <p:nvSpPr>
          <p:cNvPr id="1126" name="Google Shape;1126;p81"/>
          <p:cNvSpPr/>
          <p:nvPr/>
        </p:nvSpPr>
        <p:spPr>
          <a:xfrm>
            <a:off x="8414380" y="3269597"/>
            <a:ext cx="278100" cy="278100"/>
          </a:xfrm>
          <a:prstGeom prst="ellipse">
            <a:avLst/>
          </a:prstGeom>
          <a:solidFill>
            <a:srgbClr val="733279"/>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latin typeface="Optimistic Text"/>
              <a:ea typeface="Optimistic Text"/>
              <a:cs typeface="Optimistic Text"/>
              <a:sym typeface="Optimistic Text"/>
            </a:endParaRPr>
          </a:p>
        </p:txBody>
      </p:sp>
      <p:sp>
        <p:nvSpPr>
          <p:cNvPr id="1127" name="Google Shape;1127;p81"/>
          <p:cNvSpPr txBox="1"/>
          <p:nvPr/>
        </p:nvSpPr>
        <p:spPr>
          <a:xfrm>
            <a:off x="8397477" y="3316297"/>
            <a:ext cx="312000" cy="1848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700"/>
              </a:spcAft>
              <a:buNone/>
            </a:pPr>
            <a:r>
              <a:rPr lang="en-US" sz="1200" b="1">
                <a:solidFill>
                  <a:srgbClr val="FFFFFF"/>
                </a:solidFill>
                <a:latin typeface="Optimistic Text"/>
                <a:ea typeface="Optimistic Text"/>
                <a:cs typeface="Optimistic Text"/>
                <a:sym typeface="Optimistic Text"/>
              </a:rPr>
              <a:t>2</a:t>
            </a:r>
            <a:endParaRPr sz="1200">
              <a:solidFill>
                <a:srgbClr val="FFFFFF"/>
              </a:solidFill>
              <a:latin typeface="Optimistic Text"/>
              <a:ea typeface="Optimistic Text"/>
              <a:cs typeface="Optimistic Text"/>
              <a:sym typeface="Optimistic Text"/>
            </a:endParaRPr>
          </a:p>
        </p:txBody>
      </p:sp>
      <p:sp>
        <p:nvSpPr>
          <p:cNvPr id="1128" name="Google Shape;1128;p81"/>
          <p:cNvSpPr/>
          <p:nvPr/>
        </p:nvSpPr>
        <p:spPr>
          <a:xfrm>
            <a:off x="11060282" y="3209705"/>
            <a:ext cx="278100" cy="278100"/>
          </a:xfrm>
          <a:prstGeom prst="ellipse">
            <a:avLst/>
          </a:prstGeom>
          <a:solidFill>
            <a:srgbClr val="733279"/>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latin typeface="Optimistic Text"/>
              <a:ea typeface="Optimistic Text"/>
              <a:cs typeface="Optimistic Text"/>
              <a:sym typeface="Optimistic Text"/>
            </a:endParaRPr>
          </a:p>
        </p:txBody>
      </p:sp>
      <p:sp>
        <p:nvSpPr>
          <p:cNvPr id="1129" name="Google Shape;1129;p81"/>
          <p:cNvSpPr txBox="1"/>
          <p:nvPr/>
        </p:nvSpPr>
        <p:spPr>
          <a:xfrm>
            <a:off x="11043380" y="3256405"/>
            <a:ext cx="312000" cy="1848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700"/>
              </a:spcAft>
              <a:buNone/>
            </a:pPr>
            <a:r>
              <a:rPr lang="en-US" sz="1200" b="1">
                <a:solidFill>
                  <a:srgbClr val="FFFFFF"/>
                </a:solidFill>
                <a:latin typeface="Optimistic Text"/>
                <a:ea typeface="Optimistic Text"/>
                <a:cs typeface="Optimistic Text"/>
                <a:sym typeface="Optimistic Text"/>
              </a:rPr>
              <a:t>1</a:t>
            </a:r>
            <a:endParaRPr sz="1200">
              <a:solidFill>
                <a:srgbClr val="FFFFFF"/>
              </a:solidFill>
              <a:latin typeface="Optimistic Text"/>
              <a:ea typeface="Optimistic Text"/>
              <a:cs typeface="Optimistic Text"/>
              <a:sym typeface="Optimistic Text"/>
            </a:endParaRPr>
          </a:p>
        </p:txBody>
      </p:sp>
      <p:sp>
        <p:nvSpPr>
          <p:cNvPr id="1130" name="Google Shape;1130;p81"/>
          <p:cNvSpPr/>
          <p:nvPr/>
        </p:nvSpPr>
        <p:spPr>
          <a:xfrm>
            <a:off x="8397480" y="4423415"/>
            <a:ext cx="278100" cy="278100"/>
          </a:xfrm>
          <a:prstGeom prst="ellipse">
            <a:avLst/>
          </a:prstGeom>
          <a:solidFill>
            <a:srgbClr val="733279"/>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latin typeface="Optimistic Text"/>
              <a:ea typeface="Optimistic Text"/>
              <a:cs typeface="Optimistic Text"/>
              <a:sym typeface="Optimistic Text"/>
            </a:endParaRPr>
          </a:p>
        </p:txBody>
      </p:sp>
      <p:sp>
        <p:nvSpPr>
          <p:cNvPr id="1131" name="Google Shape;1131;p81"/>
          <p:cNvSpPr txBox="1"/>
          <p:nvPr/>
        </p:nvSpPr>
        <p:spPr>
          <a:xfrm>
            <a:off x="8380577" y="4470115"/>
            <a:ext cx="312000" cy="1848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700"/>
              </a:spcAft>
              <a:buNone/>
            </a:pPr>
            <a:r>
              <a:rPr lang="en-US" sz="1200" b="1">
                <a:solidFill>
                  <a:srgbClr val="FFFFFF"/>
                </a:solidFill>
                <a:latin typeface="Optimistic Text"/>
                <a:ea typeface="Optimistic Text"/>
                <a:cs typeface="Optimistic Text"/>
                <a:sym typeface="Optimistic Text"/>
              </a:rPr>
              <a:t>2</a:t>
            </a:r>
            <a:endParaRPr sz="1200">
              <a:solidFill>
                <a:srgbClr val="FFFFFF"/>
              </a:solidFill>
              <a:latin typeface="Optimistic Text"/>
              <a:ea typeface="Optimistic Text"/>
              <a:cs typeface="Optimistic Text"/>
              <a:sym typeface="Optimistic Text"/>
            </a:endParaRPr>
          </a:p>
        </p:txBody>
      </p:sp>
      <p:sp>
        <p:nvSpPr>
          <p:cNvPr id="1132" name="Google Shape;1132;p81"/>
          <p:cNvSpPr/>
          <p:nvPr/>
        </p:nvSpPr>
        <p:spPr>
          <a:xfrm>
            <a:off x="11043382" y="4423415"/>
            <a:ext cx="278100" cy="278100"/>
          </a:xfrm>
          <a:prstGeom prst="ellipse">
            <a:avLst/>
          </a:prstGeom>
          <a:solidFill>
            <a:srgbClr val="733279"/>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latin typeface="Optimistic Text"/>
              <a:ea typeface="Optimistic Text"/>
              <a:cs typeface="Optimistic Text"/>
              <a:sym typeface="Optimistic Text"/>
            </a:endParaRPr>
          </a:p>
        </p:txBody>
      </p:sp>
      <p:sp>
        <p:nvSpPr>
          <p:cNvPr id="1133" name="Google Shape;1133;p81"/>
          <p:cNvSpPr txBox="1"/>
          <p:nvPr/>
        </p:nvSpPr>
        <p:spPr>
          <a:xfrm>
            <a:off x="11026480" y="4470115"/>
            <a:ext cx="312000" cy="1848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700"/>
              </a:spcAft>
              <a:buNone/>
            </a:pPr>
            <a:r>
              <a:rPr lang="en-US" sz="1200" b="1">
                <a:solidFill>
                  <a:srgbClr val="FFFFFF"/>
                </a:solidFill>
                <a:latin typeface="Optimistic Text"/>
                <a:ea typeface="Optimistic Text"/>
                <a:cs typeface="Optimistic Text"/>
                <a:sym typeface="Optimistic Text"/>
              </a:rPr>
              <a:t>1</a:t>
            </a:r>
            <a:endParaRPr sz="1200">
              <a:solidFill>
                <a:srgbClr val="FFFFFF"/>
              </a:solidFill>
              <a:latin typeface="Optimistic Text"/>
              <a:ea typeface="Optimistic Text"/>
              <a:cs typeface="Optimistic Text"/>
              <a:sym typeface="Optimistic Text"/>
            </a:endParaRPr>
          </a:p>
        </p:txBody>
      </p:sp>
      <p:sp>
        <p:nvSpPr>
          <p:cNvPr id="1134" name="Google Shape;1134;p81"/>
          <p:cNvSpPr/>
          <p:nvPr/>
        </p:nvSpPr>
        <p:spPr>
          <a:xfrm>
            <a:off x="8891746" y="4967666"/>
            <a:ext cx="2571300" cy="628800"/>
          </a:xfrm>
          <a:prstGeom prst="roundRect">
            <a:avLst>
              <a:gd name="adj" fmla="val 16667"/>
            </a:avLst>
          </a:prstGeom>
          <a:solidFill>
            <a:srgbClr val="D8C8E1"/>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135" name="Google Shape;1135;p81"/>
          <p:cNvSpPr txBox="1"/>
          <p:nvPr/>
        </p:nvSpPr>
        <p:spPr>
          <a:xfrm>
            <a:off x="9237385" y="5097367"/>
            <a:ext cx="1724700" cy="338700"/>
          </a:xfrm>
          <a:prstGeom prst="rect">
            <a:avLst/>
          </a:prstGeom>
          <a:noFill/>
          <a:ln>
            <a:noFill/>
          </a:ln>
        </p:spPr>
        <p:txBody>
          <a:bodyPr spcFirstLastPara="1" wrap="square" lIns="0" tIns="0" rIns="0" bIns="0" anchor="t" anchorCtr="0">
            <a:spAutoFit/>
          </a:bodyPr>
          <a:lstStyle/>
          <a:p>
            <a:pPr marL="0" lvl="0" indent="0" algn="r" rtl="1">
              <a:spcBef>
                <a:spcPts val="0"/>
              </a:spcBef>
              <a:spcAft>
                <a:spcPts val="700"/>
              </a:spcAft>
              <a:buNone/>
            </a:pPr>
            <a:r>
              <a:rPr lang="en-US" sz="1100">
                <a:solidFill>
                  <a:srgbClr val="4B0550"/>
                </a:solidFill>
                <a:latin typeface="Optimistic Text"/>
                <a:ea typeface="Optimistic Text"/>
                <a:cs typeface="Optimistic Text"/>
                <a:sym typeface="Optimistic Text"/>
              </a:rPr>
              <a:t>ما هي الأدوات العلمية أو الاختراعات الموجودة في المتحف؟</a:t>
            </a:r>
            <a:endParaRPr sz="1100">
              <a:solidFill>
                <a:srgbClr val="4B0550"/>
              </a:solidFill>
              <a:latin typeface="Optimistic Text"/>
              <a:ea typeface="Optimistic Text"/>
              <a:cs typeface="Optimistic Text"/>
              <a:sym typeface="Optimistic Text"/>
            </a:endParaRPr>
          </a:p>
        </p:txBody>
      </p:sp>
      <p:sp>
        <p:nvSpPr>
          <p:cNvPr id="1136" name="Google Shape;1136;p81"/>
          <p:cNvSpPr/>
          <p:nvPr/>
        </p:nvSpPr>
        <p:spPr>
          <a:xfrm>
            <a:off x="11061930" y="5138210"/>
            <a:ext cx="278100" cy="278100"/>
          </a:xfrm>
          <a:prstGeom prst="ellipse">
            <a:avLst/>
          </a:prstGeom>
          <a:solidFill>
            <a:srgbClr val="733279"/>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latin typeface="Optimistic Text"/>
              <a:ea typeface="Optimistic Text"/>
              <a:cs typeface="Optimistic Text"/>
              <a:sym typeface="Optimistic Text"/>
            </a:endParaRPr>
          </a:p>
        </p:txBody>
      </p:sp>
      <p:sp>
        <p:nvSpPr>
          <p:cNvPr id="1137" name="Google Shape;1137;p81"/>
          <p:cNvSpPr txBox="1"/>
          <p:nvPr/>
        </p:nvSpPr>
        <p:spPr>
          <a:xfrm>
            <a:off x="11045027" y="5184910"/>
            <a:ext cx="312000" cy="1848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700"/>
              </a:spcAft>
              <a:buNone/>
            </a:pPr>
            <a:r>
              <a:rPr lang="en-US" sz="1200" b="1">
                <a:solidFill>
                  <a:srgbClr val="FFFFFF"/>
                </a:solidFill>
                <a:latin typeface="Optimistic Text"/>
                <a:ea typeface="Optimistic Text"/>
                <a:cs typeface="Optimistic Text"/>
                <a:sym typeface="Optimistic Text"/>
              </a:rPr>
              <a:t>3</a:t>
            </a:r>
            <a:endParaRPr sz="1200">
              <a:solidFill>
                <a:srgbClr val="FFFFFF"/>
              </a:solidFill>
              <a:latin typeface="Optimistic Text"/>
              <a:ea typeface="Optimistic Text"/>
              <a:cs typeface="Optimistic Text"/>
              <a:sym typeface="Optimistic Text"/>
            </a:endParaRPr>
          </a:p>
        </p:txBody>
      </p:sp>
      <p:sp>
        <p:nvSpPr>
          <p:cNvPr id="1138" name="Google Shape;1138;p81"/>
          <p:cNvSpPr txBox="1"/>
          <p:nvPr/>
        </p:nvSpPr>
        <p:spPr>
          <a:xfrm>
            <a:off x="9476152" y="3991926"/>
            <a:ext cx="1986900" cy="184800"/>
          </a:xfrm>
          <a:prstGeom prst="rect">
            <a:avLst/>
          </a:prstGeom>
          <a:noFill/>
          <a:ln>
            <a:noFill/>
          </a:ln>
        </p:spPr>
        <p:txBody>
          <a:bodyPr spcFirstLastPara="1" wrap="square" lIns="0" tIns="0" rIns="0" bIns="0" anchor="t" anchorCtr="0">
            <a:spAutoFit/>
          </a:bodyPr>
          <a:lstStyle/>
          <a:p>
            <a:pPr marL="0" lvl="0" indent="0" algn="r" rtl="1">
              <a:lnSpc>
                <a:spcPct val="125000"/>
              </a:lnSpc>
              <a:spcBef>
                <a:spcPts val="0"/>
              </a:spcBef>
              <a:spcAft>
                <a:spcPts val="700"/>
              </a:spcAft>
              <a:buNone/>
            </a:pPr>
            <a:r>
              <a:rPr lang="en-US" sz="1200" b="1">
                <a:solidFill>
                  <a:srgbClr val="4B0550"/>
                </a:solidFill>
                <a:latin typeface="Optimistic Text"/>
                <a:ea typeface="Optimistic Text"/>
                <a:cs typeface="Optimistic Text"/>
                <a:sym typeface="Optimistic Text"/>
              </a:rPr>
              <a:t>أضف تفاصيلك الخاصة</a:t>
            </a:r>
            <a:endParaRPr sz="1200" b="1">
              <a:solidFill>
                <a:srgbClr val="4B0550"/>
              </a:solidFill>
              <a:latin typeface="Optimistic Text"/>
              <a:ea typeface="Optimistic Text"/>
              <a:cs typeface="Optimistic Text"/>
              <a:sym typeface="Optimistic Text"/>
            </a:endParaRPr>
          </a:p>
        </p:txBody>
      </p:sp>
      <p:sp>
        <p:nvSpPr>
          <p:cNvPr id="1139" name="Google Shape;1139;p81"/>
          <p:cNvSpPr txBox="1"/>
          <p:nvPr/>
        </p:nvSpPr>
        <p:spPr>
          <a:xfrm>
            <a:off x="6905781" y="1866449"/>
            <a:ext cx="4806000" cy="591900"/>
          </a:xfrm>
          <a:prstGeom prst="rect">
            <a:avLst/>
          </a:prstGeom>
          <a:noFill/>
          <a:ln>
            <a:noFill/>
          </a:ln>
        </p:spPr>
        <p:txBody>
          <a:bodyPr spcFirstLastPara="1" wrap="square" lIns="0" tIns="116200" rIns="0" bIns="0" anchor="t" anchorCtr="0">
            <a:spAutoFit/>
          </a:bodyPr>
          <a:lstStyle/>
          <a:p>
            <a:pPr marL="12700" lvl="0" indent="0" algn="r" rtl="1">
              <a:lnSpc>
                <a:spcPct val="100000"/>
              </a:lnSpc>
              <a:spcBef>
                <a:spcPts val="0"/>
              </a:spcBef>
              <a:spcAft>
                <a:spcPts val="0"/>
              </a:spcAft>
              <a:buNone/>
            </a:pPr>
            <a:r>
              <a:rPr lang="en-US" sz="1200" b="1">
                <a:solidFill>
                  <a:schemeClr val="lt2"/>
                </a:solidFill>
                <a:latin typeface="Optimistic Text"/>
                <a:ea typeface="Optimistic Text"/>
                <a:cs typeface="Optimistic Text"/>
                <a:sym typeface="Optimistic Text"/>
              </a:rPr>
              <a:t>مثال على طلب (Prompt):</a:t>
            </a:r>
            <a:endParaRPr sz="1200">
              <a:solidFill>
                <a:schemeClr val="lt2"/>
              </a:solidFill>
              <a:latin typeface="Optimistic Text"/>
              <a:ea typeface="Optimistic Text"/>
              <a:cs typeface="Optimistic Text"/>
              <a:sym typeface="Optimistic Text"/>
            </a:endParaRPr>
          </a:p>
          <a:p>
            <a:pPr marL="12700" marR="5080" lvl="0" indent="0" algn="r" rtl="1">
              <a:lnSpc>
                <a:spcPct val="100000"/>
              </a:lnSpc>
              <a:spcBef>
                <a:spcPts val="820"/>
              </a:spcBef>
              <a:spcAft>
                <a:spcPts val="0"/>
              </a:spcAft>
              <a:buNone/>
            </a:pPr>
            <a:r>
              <a:rPr lang="en-US" sz="1200">
                <a:solidFill>
                  <a:schemeClr val="lt2"/>
                </a:solidFill>
                <a:latin typeface="Optimistic Text"/>
                <a:ea typeface="Optimistic Text"/>
                <a:cs typeface="Optimistic Text"/>
                <a:sym typeface="Optimistic Text"/>
              </a:rPr>
              <a:t>أنشئ صورة لطلاب في رحلة مدرسية يستكشفون متحفاً للعلوم.</a:t>
            </a:r>
            <a:endParaRPr sz="1200">
              <a:solidFill>
                <a:schemeClr val="lt2"/>
              </a:solidFill>
              <a:latin typeface="Optimistic Text"/>
              <a:ea typeface="Optimistic Text"/>
              <a:cs typeface="Optimistic Text"/>
              <a:sym typeface="Optimistic Text"/>
            </a:endParaRPr>
          </a:p>
        </p:txBody>
      </p:sp>
      <p:sp>
        <p:nvSpPr>
          <p:cNvPr id="1140" name="Google Shape;1140;p81"/>
          <p:cNvSpPr txBox="1"/>
          <p:nvPr/>
        </p:nvSpPr>
        <p:spPr>
          <a:xfrm>
            <a:off x="6108325" y="1601725"/>
            <a:ext cx="5590200" cy="220500"/>
          </a:xfrm>
          <a:prstGeom prst="rect">
            <a:avLst/>
          </a:prstGeom>
          <a:noFill/>
          <a:ln>
            <a:noFill/>
          </a:ln>
        </p:spPr>
        <p:txBody>
          <a:bodyPr spcFirstLastPara="1" wrap="square" lIns="0" tIns="35550" rIns="0" bIns="0" anchor="t" anchorCtr="0">
            <a:spAutoFit/>
          </a:bodyPr>
          <a:lstStyle/>
          <a:p>
            <a:pPr marL="12700" lvl="0" indent="0" algn="r" rtl="1">
              <a:lnSpc>
                <a:spcPct val="100000"/>
              </a:lnSpc>
              <a:spcBef>
                <a:spcPts val="160"/>
              </a:spcBef>
              <a:spcAft>
                <a:spcPts val="0"/>
              </a:spcAft>
              <a:buClr>
                <a:srgbClr val="000000"/>
              </a:buClr>
              <a:buFont typeface="Arial"/>
              <a:buNone/>
            </a:pPr>
            <a:r>
              <a:rPr lang="en-US" sz="1200">
                <a:solidFill>
                  <a:schemeClr val="lt2"/>
                </a:solidFill>
                <a:latin typeface="Optimistic Text"/>
                <a:ea typeface="Optimistic Text"/>
                <a:cs typeface="Optimistic Text"/>
                <a:sym typeface="Optimistic Text"/>
              </a:rPr>
              <a:t>استخدم ذكاء ميتا الاصطناعي (Meta AI) لتحويل أفكارك إلى صور!</a:t>
            </a:r>
            <a:endParaRPr sz="1200">
              <a:solidFill>
                <a:schemeClr val="lt2"/>
              </a:solidFill>
              <a:latin typeface="Optimistic Text"/>
              <a:ea typeface="Optimistic Text"/>
              <a:cs typeface="Optimistic Text"/>
              <a:sym typeface="Optimistic Text"/>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1144"/>
        <p:cNvGrpSpPr/>
        <p:nvPr/>
      </p:nvGrpSpPr>
      <p:grpSpPr>
        <a:xfrm>
          <a:off x="0" y="0"/>
          <a:ext cx="0" cy="0"/>
          <a:chOff x="0" y="0"/>
          <a:chExt cx="0" cy="0"/>
        </a:xfrm>
      </p:grpSpPr>
      <p:sp>
        <p:nvSpPr>
          <p:cNvPr id="1145" name="Google Shape;1145;p82"/>
          <p:cNvSpPr txBox="1"/>
          <p:nvPr/>
        </p:nvSpPr>
        <p:spPr>
          <a:xfrm>
            <a:off x="1834392" y="1178600"/>
            <a:ext cx="4598700" cy="367500"/>
          </a:xfrm>
          <a:prstGeom prst="rect">
            <a:avLst/>
          </a:prstGeom>
          <a:noFill/>
          <a:ln>
            <a:noFill/>
          </a:ln>
        </p:spPr>
        <p:txBody>
          <a:bodyPr spcFirstLastPara="1" wrap="square" lIns="0" tIns="180975" rIns="0" bIns="0" anchor="t" anchorCtr="0">
            <a:spAutoFit/>
          </a:bodyPr>
          <a:lstStyle/>
          <a:p>
            <a:pPr marL="0" lvl="0" indent="0" algn="r" rtl="0">
              <a:lnSpc>
                <a:spcPct val="100000"/>
              </a:lnSpc>
              <a:spcBef>
                <a:spcPts val="0"/>
              </a:spcBef>
              <a:spcAft>
                <a:spcPts val="0"/>
              </a:spcAft>
              <a:buNone/>
            </a:pPr>
            <a:r>
              <a:rPr lang="en-US" sz="1200" b="1">
                <a:solidFill>
                  <a:srgbClr val="FFFFFF"/>
                </a:solidFill>
                <a:latin typeface="Optimistic Text"/>
                <a:ea typeface="Optimistic Text"/>
                <a:cs typeface="Optimistic Text"/>
                <a:sym typeface="Optimistic Text"/>
              </a:rPr>
              <a:t>نشاط مع توفر اتصال ضعيف بالإنترنت</a:t>
            </a:r>
            <a:endParaRPr sz="1200" b="1">
              <a:solidFill>
                <a:srgbClr val="FFFFFF"/>
              </a:solidFill>
              <a:latin typeface="Optimistic Text"/>
              <a:ea typeface="Optimistic Text"/>
              <a:cs typeface="Optimistic Text"/>
              <a:sym typeface="Optimistic Text"/>
            </a:endParaRPr>
          </a:p>
        </p:txBody>
      </p:sp>
      <p:sp>
        <p:nvSpPr>
          <p:cNvPr id="1146" name="Google Shape;1146;p82"/>
          <p:cNvSpPr txBox="1"/>
          <p:nvPr/>
        </p:nvSpPr>
        <p:spPr>
          <a:xfrm>
            <a:off x="4803605" y="5536868"/>
            <a:ext cx="6901800" cy="382200"/>
          </a:xfrm>
          <a:prstGeom prst="rect">
            <a:avLst/>
          </a:prstGeom>
          <a:noFill/>
          <a:ln>
            <a:noFill/>
          </a:ln>
        </p:spPr>
        <p:txBody>
          <a:bodyPr spcFirstLastPara="1" wrap="square" lIns="0" tIns="12700" rIns="0" bIns="0" anchor="t" anchorCtr="0">
            <a:spAutoFit/>
          </a:bodyPr>
          <a:lstStyle/>
          <a:p>
            <a:pPr marL="12700" lvl="0" indent="0" algn="r" rtl="1">
              <a:lnSpc>
                <a:spcPct val="100000"/>
              </a:lnSpc>
              <a:spcBef>
                <a:spcPts val="0"/>
              </a:spcBef>
              <a:spcAft>
                <a:spcPts val="0"/>
              </a:spcAft>
              <a:buNone/>
            </a:pPr>
            <a:r>
              <a:rPr lang="en-US" sz="1200" b="1">
                <a:solidFill>
                  <a:srgbClr val="FFFFFF"/>
                </a:solidFill>
                <a:latin typeface="Optimistic Text"/>
                <a:ea typeface="Optimistic Text"/>
                <a:cs typeface="Optimistic Text"/>
                <a:sym typeface="Optimistic Text"/>
              </a:rPr>
              <a:t>أنشئ نموذجك الإرشادي الخاص</a:t>
            </a:r>
            <a:endParaRPr sz="1200">
              <a:latin typeface="Optimistic Text"/>
              <a:ea typeface="Optimistic Text"/>
              <a:cs typeface="Optimistic Text"/>
              <a:sym typeface="Optimistic Text"/>
            </a:endParaRPr>
          </a:p>
          <a:p>
            <a:pPr marL="12700" marR="0" lvl="0" indent="0" algn="r" rtl="0">
              <a:lnSpc>
                <a:spcPct val="100000"/>
              </a:lnSpc>
              <a:spcBef>
                <a:spcPts val="0"/>
              </a:spcBef>
              <a:spcAft>
                <a:spcPts val="0"/>
              </a:spcAft>
              <a:buNone/>
            </a:pPr>
            <a:r>
              <a:rPr lang="en-US" sz="1200">
                <a:solidFill>
                  <a:srgbClr val="FFFFFF"/>
                </a:solidFill>
                <a:latin typeface="Optimistic Text"/>
                <a:ea typeface="Optimistic Text"/>
                <a:cs typeface="Optimistic Text"/>
                <a:sym typeface="Optimistic Text"/>
              </a:rPr>
              <a:t>على الورق، صِف صورة تود أن تطلب من الذكاء الاصطناعي أن ينشئها عن حياتك</a:t>
            </a:r>
            <a:endParaRPr sz="1200">
              <a:solidFill>
                <a:srgbClr val="FFFFFF"/>
              </a:solidFill>
              <a:latin typeface="Optimistic Text"/>
              <a:ea typeface="Optimistic Text"/>
              <a:cs typeface="Optimistic Text"/>
              <a:sym typeface="Optimistic Text"/>
            </a:endParaRPr>
          </a:p>
        </p:txBody>
      </p:sp>
      <p:sp>
        <p:nvSpPr>
          <p:cNvPr id="1147" name="Google Shape;1147;p82"/>
          <p:cNvSpPr txBox="1"/>
          <p:nvPr/>
        </p:nvSpPr>
        <p:spPr>
          <a:xfrm>
            <a:off x="3243100" y="1507836"/>
            <a:ext cx="3190200" cy="552300"/>
          </a:xfrm>
          <a:prstGeom prst="rect">
            <a:avLst/>
          </a:prstGeom>
          <a:noFill/>
          <a:ln>
            <a:noFill/>
          </a:ln>
        </p:spPr>
        <p:txBody>
          <a:bodyPr spcFirstLastPara="1" wrap="square" lIns="0" tIns="180975" rIns="0" bIns="0" anchor="t" anchorCtr="0">
            <a:spAutoFit/>
          </a:bodyPr>
          <a:lstStyle/>
          <a:p>
            <a:pPr marL="12700" lvl="0" indent="0" algn="r" rtl="0">
              <a:lnSpc>
                <a:spcPct val="100000"/>
              </a:lnSpc>
              <a:spcBef>
                <a:spcPts val="1135"/>
              </a:spcBef>
              <a:spcAft>
                <a:spcPts val="0"/>
              </a:spcAft>
              <a:buNone/>
            </a:pPr>
            <a:r>
              <a:rPr lang="en-US" sz="1200">
                <a:solidFill>
                  <a:srgbClr val="FFFFFF"/>
                </a:solidFill>
                <a:latin typeface="Optimistic Text"/>
                <a:ea typeface="Optimistic Text"/>
                <a:cs typeface="Optimistic Text"/>
                <a:sym typeface="Optimistic Text"/>
              </a:rPr>
              <a:t>ما الذي يبدو واقعيًا؟ ما الذي يبدو "غريبًا" أو "غير طبيعي"؟ ما القصة التي ترويها هذه الصورة؟</a:t>
            </a:r>
            <a:endParaRPr sz="1200">
              <a:solidFill>
                <a:srgbClr val="FFFFFF"/>
              </a:solidFill>
              <a:latin typeface="Optimistic Text"/>
              <a:ea typeface="Optimistic Text"/>
              <a:cs typeface="Optimistic Text"/>
              <a:sym typeface="Optimistic Text"/>
            </a:endParaRPr>
          </a:p>
        </p:txBody>
      </p:sp>
      <p:pic>
        <p:nvPicPr>
          <p:cNvPr id="1148" name="Google Shape;1148;p82" title="Middle E Asset 18_2.png"/>
          <p:cNvPicPr preferRelativeResize="0"/>
          <p:nvPr/>
        </p:nvPicPr>
        <p:blipFill rotWithShape="1">
          <a:blip r:embed="rId3">
            <a:alphaModFix/>
          </a:blip>
          <a:srcRect l="12537" r="12529"/>
          <a:stretch/>
        </p:blipFill>
        <p:spPr>
          <a:xfrm>
            <a:off x="8591400" y="2471163"/>
            <a:ext cx="3114000" cy="2770500"/>
          </a:xfrm>
          <a:prstGeom prst="roundRect">
            <a:avLst>
              <a:gd name="adj" fmla="val 3277"/>
            </a:avLst>
          </a:prstGeom>
          <a:noFill/>
          <a:ln w="9525" cap="flat" cmpd="sng">
            <a:solidFill>
              <a:srgbClr val="092839"/>
            </a:solidFill>
            <a:prstDash val="solid"/>
            <a:round/>
            <a:headEnd type="none" w="sm" len="sm"/>
            <a:tailEnd type="none" w="sm" len="sm"/>
          </a:ln>
        </p:spPr>
      </p:pic>
      <p:pic>
        <p:nvPicPr>
          <p:cNvPr id="1149" name="Google Shape;1149;p82" title="Middle E Asset 19_2.png"/>
          <p:cNvPicPr preferRelativeResize="0"/>
          <p:nvPr/>
        </p:nvPicPr>
        <p:blipFill rotWithShape="1">
          <a:blip r:embed="rId4">
            <a:alphaModFix/>
          </a:blip>
          <a:srcRect l="12537" r="12529"/>
          <a:stretch/>
        </p:blipFill>
        <p:spPr>
          <a:xfrm>
            <a:off x="5064663" y="2471163"/>
            <a:ext cx="3114000" cy="2770500"/>
          </a:xfrm>
          <a:prstGeom prst="roundRect">
            <a:avLst>
              <a:gd name="adj" fmla="val 3277"/>
            </a:avLst>
          </a:prstGeom>
          <a:noFill/>
          <a:ln w="9525" cap="flat" cmpd="sng">
            <a:solidFill>
              <a:srgbClr val="092839"/>
            </a:solidFill>
            <a:prstDash val="solid"/>
            <a:round/>
            <a:headEnd type="none" w="sm" len="sm"/>
            <a:tailEnd type="none" w="sm" len="sm"/>
          </a:ln>
        </p:spPr>
      </p:pic>
      <p:pic>
        <p:nvPicPr>
          <p:cNvPr id="1150" name="Google Shape;1150;p82" title="Middle E Asset 20_3.png"/>
          <p:cNvPicPr preferRelativeResize="0"/>
          <p:nvPr/>
        </p:nvPicPr>
        <p:blipFill rotWithShape="1">
          <a:blip r:embed="rId5">
            <a:alphaModFix/>
          </a:blip>
          <a:srcRect l="2282" t="5062" r="33430" b="9138"/>
          <a:stretch/>
        </p:blipFill>
        <p:spPr>
          <a:xfrm>
            <a:off x="1537938" y="2471175"/>
            <a:ext cx="3114000" cy="2770500"/>
          </a:xfrm>
          <a:prstGeom prst="roundRect">
            <a:avLst>
              <a:gd name="adj" fmla="val 3277"/>
            </a:avLst>
          </a:prstGeom>
          <a:noFill/>
          <a:ln w="9525" cap="flat" cmpd="sng">
            <a:solidFill>
              <a:srgbClr val="092839"/>
            </a:solidFill>
            <a:prstDash val="solid"/>
            <a:round/>
            <a:headEnd type="none" w="sm" len="sm"/>
            <a:tailEnd type="none" w="sm" len="sm"/>
          </a:ln>
        </p:spPr>
      </p:pic>
      <p:sp>
        <p:nvSpPr>
          <p:cNvPr id="1151" name="Google Shape;1151;p82"/>
          <p:cNvSpPr txBox="1"/>
          <p:nvPr/>
        </p:nvSpPr>
        <p:spPr>
          <a:xfrm>
            <a:off x="6390825" y="892700"/>
            <a:ext cx="5314800" cy="1244100"/>
          </a:xfrm>
          <a:prstGeom prst="rect">
            <a:avLst/>
          </a:prstGeom>
          <a:noFill/>
          <a:ln>
            <a:noFill/>
          </a:ln>
        </p:spPr>
        <p:txBody>
          <a:bodyPr spcFirstLastPara="1" wrap="square" lIns="0" tIns="12700" rIns="0" bIns="0" anchor="t" anchorCtr="0">
            <a:spAutoFit/>
          </a:bodyPr>
          <a:lstStyle/>
          <a:p>
            <a:pPr marL="12700" lvl="0" indent="0" algn="r" rtl="1">
              <a:spcBef>
                <a:spcPts val="0"/>
              </a:spcBef>
              <a:spcAft>
                <a:spcPts val="0"/>
              </a:spcAft>
              <a:buNone/>
            </a:pPr>
            <a:r>
              <a:rPr lang="en-US" sz="4000" b="1">
                <a:solidFill>
                  <a:srgbClr val="FFFFFF"/>
                </a:solidFill>
                <a:latin typeface="Optimistic Display"/>
                <a:ea typeface="Optimistic Display"/>
                <a:cs typeface="Optimistic Display"/>
                <a:sym typeface="Optimistic Display"/>
              </a:rPr>
              <a:t>إنشاء الصور باستخدام الذكاء الاصطناعي</a:t>
            </a:r>
            <a:endParaRPr sz="4000" b="1">
              <a:solidFill>
                <a:srgbClr val="FFFFFF"/>
              </a:solidFill>
              <a:latin typeface="Optimistic Display"/>
              <a:ea typeface="Optimistic Display"/>
              <a:cs typeface="Optimistic Display"/>
              <a:sym typeface="Optimistic Display"/>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1155"/>
        <p:cNvGrpSpPr/>
        <p:nvPr/>
      </p:nvGrpSpPr>
      <p:grpSpPr>
        <a:xfrm>
          <a:off x="0" y="0"/>
          <a:ext cx="0" cy="0"/>
          <a:chOff x="0" y="0"/>
          <a:chExt cx="0" cy="0"/>
        </a:xfrm>
      </p:grpSpPr>
      <p:sp>
        <p:nvSpPr>
          <p:cNvPr id="1156" name="Google Shape;1156;p83"/>
          <p:cNvSpPr/>
          <p:nvPr/>
        </p:nvSpPr>
        <p:spPr>
          <a:xfrm>
            <a:off x="4678350" y="745733"/>
            <a:ext cx="2828700" cy="1387800"/>
          </a:xfrm>
          <a:prstGeom prst="roundRect">
            <a:avLst>
              <a:gd name="adj" fmla="val 18897"/>
            </a:avLst>
          </a:prstGeom>
          <a:solidFill>
            <a:srgbClr val="B49CBF"/>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157" name="Google Shape;1157;p83"/>
          <p:cNvSpPr txBox="1"/>
          <p:nvPr/>
        </p:nvSpPr>
        <p:spPr>
          <a:xfrm>
            <a:off x="5822358" y="982033"/>
            <a:ext cx="1272900" cy="3078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2000" b="1">
                <a:solidFill>
                  <a:srgbClr val="4B0550"/>
                </a:solidFill>
                <a:latin typeface="Optimistic Text"/>
                <a:ea typeface="Optimistic Text"/>
                <a:cs typeface="Optimistic Text"/>
                <a:sym typeface="Optimistic Text"/>
              </a:rPr>
              <a:t>نشاط</a:t>
            </a:r>
            <a:endParaRPr sz="2000" b="1">
              <a:solidFill>
                <a:srgbClr val="4B0550"/>
              </a:solidFill>
              <a:latin typeface="Optimistic Text"/>
              <a:ea typeface="Optimistic Text"/>
              <a:cs typeface="Optimistic Text"/>
              <a:sym typeface="Optimistic Text"/>
            </a:endParaRPr>
          </a:p>
        </p:txBody>
      </p:sp>
      <p:pic>
        <p:nvPicPr>
          <p:cNvPr id="1158" name="Google Shape;1158;p83" title="Asset 55.png"/>
          <p:cNvPicPr preferRelativeResize="0"/>
          <p:nvPr/>
        </p:nvPicPr>
        <p:blipFill rotWithShape="1">
          <a:blip r:embed="rId3">
            <a:alphaModFix/>
          </a:blip>
          <a:srcRect/>
          <a:stretch/>
        </p:blipFill>
        <p:spPr>
          <a:xfrm>
            <a:off x="5110592" y="893517"/>
            <a:ext cx="484833" cy="484833"/>
          </a:xfrm>
          <a:prstGeom prst="rect">
            <a:avLst/>
          </a:prstGeom>
          <a:noFill/>
          <a:ln>
            <a:noFill/>
          </a:ln>
        </p:spPr>
      </p:pic>
      <p:sp>
        <p:nvSpPr>
          <p:cNvPr id="1159" name="Google Shape;1159;p83"/>
          <p:cNvSpPr/>
          <p:nvPr/>
        </p:nvSpPr>
        <p:spPr>
          <a:xfrm>
            <a:off x="3067897" y="1602816"/>
            <a:ext cx="6494100" cy="3779700"/>
          </a:xfrm>
          <a:prstGeom prst="roundRect">
            <a:avLst>
              <a:gd name="adj" fmla="val 9286"/>
            </a:avLst>
          </a:prstGeom>
          <a:solidFill>
            <a:srgbClr val="B49CBF"/>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160" name="Google Shape;1160;p83"/>
          <p:cNvSpPr/>
          <p:nvPr/>
        </p:nvSpPr>
        <p:spPr>
          <a:xfrm>
            <a:off x="2944767" y="1475383"/>
            <a:ext cx="6494100" cy="3779700"/>
          </a:xfrm>
          <a:prstGeom prst="roundRect">
            <a:avLst>
              <a:gd name="adj" fmla="val 9286"/>
            </a:avLst>
          </a:prstGeom>
          <a:solidFill>
            <a:srgbClr val="F0EBF4"/>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161" name="Google Shape;1161;p83"/>
          <p:cNvSpPr txBox="1"/>
          <p:nvPr/>
        </p:nvSpPr>
        <p:spPr>
          <a:xfrm>
            <a:off x="3070925" y="3285271"/>
            <a:ext cx="6241800" cy="1662300"/>
          </a:xfrm>
          <a:prstGeom prst="rect">
            <a:avLst/>
          </a:prstGeom>
          <a:noFill/>
          <a:ln>
            <a:noFill/>
          </a:ln>
        </p:spPr>
        <p:txBody>
          <a:bodyPr spcFirstLastPara="1" wrap="square" lIns="0" tIns="0" rIns="0" bIns="0" anchor="t" anchorCtr="0">
            <a:spAutoFit/>
          </a:bodyPr>
          <a:lstStyle/>
          <a:p>
            <a:pPr marL="0" lvl="0" indent="0" algn="ctr" rtl="1">
              <a:lnSpc>
                <a:spcPct val="90000"/>
              </a:lnSpc>
              <a:spcBef>
                <a:spcPts val="0"/>
              </a:spcBef>
              <a:spcAft>
                <a:spcPts val="0"/>
              </a:spcAft>
              <a:buNone/>
            </a:pPr>
            <a:r>
              <a:rPr lang="en-US" sz="4000" b="1">
                <a:solidFill>
                  <a:srgbClr val="4B0550"/>
                </a:solidFill>
                <a:latin typeface="Optimistic Display"/>
                <a:ea typeface="Optimistic Display"/>
                <a:cs typeface="Optimistic Display"/>
                <a:sym typeface="Optimistic Display"/>
              </a:rPr>
              <a:t>إنشاء مقاطع فيديو باستخدام النصوص عبر ذكاء ميتا الاصطناعي (Meta AI)</a:t>
            </a:r>
            <a:endParaRPr sz="4000" b="1">
              <a:solidFill>
                <a:srgbClr val="4B0550"/>
              </a:solidFill>
              <a:latin typeface="Optimistic Display"/>
              <a:ea typeface="Optimistic Display"/>
              <a:cs typeface="Optimistic Display"/>
              <a:sym typeface="Optimistic Display"/>
            </a:endParaRPr>
          </a:p>
        </p:txBody>
      </p:sp>
      <p:sp>
        <p:nvSpPr>
          <p:cNvPr id="1162" name="Google Shape;1162;p83"/>
          <p:cNvSpPr/>
          <p:nvPr/>
        </p:nvSpPr>
        <p:spPr>
          <a:xfrm>
            <a:off x="5402100" y="1835800"/>
            <a:ext cx="1387800" cy="1387800"/>
          </a:xfrm>
          <a:prstGeom prst="ellipse">
            <a:avLst/>
          </a:prstGeom>
          <a:solidFill>
            <a:srgbClr val="4B0550"/>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pic>
        <p:nvPicPr>
          <p:cNvPr id="1163" name="Google Shape;1163;p83" title="Asset 107.png"/>
          <p:cNvPicPr preferRelativeResize="0"/>
          <p:nvPr/>
        </p:nvPicPr>
        <p:blipFill>
          <a:blip r:embed="rId4">
            <a:alphaModFix/>
          </a:blip>
          <a:stretch>
            <a:fillRect/>
          </a:stretch>
        </p:blipFill>
        <p:spPr>
          <a:xfrm>
            <a:off x="5716800" y="2285994"/>
            <a:ext cx="758399" cy="487417"/>
          </a:xfrm>
          <a:prstGeom prst="rect">
            <a:avLst/>
          </a:prstGeom>
          <a:noFill/>
          <a:ln>
            <a:noFill/>
          </a:ln>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1167"/>
        <p:cNvGrpSpPr/>
        <p:nvPr/>
      </p:nvGrpSpPr>
      <p:grpSpPr>
        <a:xfrm>
          <a:off x="0" y="0"/>
          <a:ext cx="0" cy="0"/>
          <a:chOff x="0" y="0"/>
          <a:chExt cx="0" cy="0"/>
        </a:xfrm>
      </p:grpSpPr>
      <p:sp>
        <p:nvSpPr>
          <p:cNvPr id="1168" name="Google Shape;1168;p84"/>
          <p:cNvSpPr txBox="1"/>
          <p:nvPr/>
        </p:nvSpPr>
        <p:spPr>
          <a:xfrm>
            <a:off x="469400" y="466733"/>
            <a:ext cx="1874700" cy="2067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US" sz="600" b="1">
                <a:solidFill>
                  <a:srgbClr val="4B0550"/>
                </a:solidFill>
                <a:latin typeface="Optimistic Display"/>
                <a:ea typeface="Optimistic Display"/>
                <a:cs typeface="Optimistic Display"/>
                <a:sym typeface="Optimistic Display"/>
              </a:rPr>
              <a:t>HANDS-ON AI CREATION</a:t>
            </a:r>
            <a:endParaRPr sz="600" b="1">
              <a:solidFill>
                <a:srgbClr val="4B0550"/>
              </a:solidFill>
              <a:latin typeface="Optimistic Display"/>
              <a:ea typeface="Optimistic Display"/>
              <a:cs typeface="Optimistic Display"/>
              <a:sym typeface="Optimistic Display"/>
            </a:endParaRPr>
          </a:p>
        </p:txBody>
      </p:sp>
      <p:sp>
        <p:nvSpPr>
          <p:cNvPr id="1169" name="Google Shape;1169;p84"/>
          <p:cNvSpPr/>
          <p:nvPr/>
        </p:nvSpPr>
        <p:spPr>
          <a:xfrm>
            <a:off x="6153271" y="2437800"/>
            <a:ext cx="5567700" cy="3317100"/>
          </a:xfrm>
          <a:prstGeom prst="roundRect">
            <a:avLst>
              <a:gd name="adj" fmla="val 7575"/>
            </a:avLst>
          </a:prstGeom>
          <a:solidFill>
            <a:srgbClr val="733279"/>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170" name="Google Shape;1170;p84"/>
          <p:cNvSpPr/>
          <p:nvPr/>
        </p:nvSpPr>
        <p:spPr>
          <a:xfrm>
            <a:off x="6051671" y="2293050"/>
            <a:ext cx="5567700" cy="3317100"/>
          </a:xfrm>
          <a:prstGeom prst="roundRect">
            <a:avLst>
              <a:gd name="adj" fmla="val 7575"/>
            </a:avLst>
          </a:prstGeom>
          <a:solidFill>
            <a:srgbClr val="EFEBF4"/>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171" name="Google Shape;1171;p84"/>
          <p:cNvSpPr txBox="1"/>
          <p:nvPr/>
        </p:nvSpPr>
        <p:spPr>
          <a:xfrm>
            <a:off x="7552921" y="-620800"/>
            <a:ext cx="4172100" cy="1713000"/>
          </a:xfrm>
          <a:prstGeom prst="rect">
            <a:avLst/>
          </a:prstGeom>
          <a:noFill/>
          <a:ln>
            <a:noFill/>
          </a:ln>
        </p:spPr>
        <p:txBody>
          <a:bodyPr spcFirstLastPara="1" wrap="square" lIns="0" tIns="0" rIns="0" bIns="0" anchor="b" anchorCtr="0">
            <a:noAutofit/>
          </a:bodyPr>
          <a:lstStyle/>
          <a:p>
            <a:pPr marL="0" lvl="0" indent="0" algn="r" rtl="0">
              <a:spcBef>
                <a:spcPts val="0"/>
              </a:spcBef>
              <a:spcAft>
                <a:spcPts val="0"/>
              </a:spcAft>
              <a:buNone/>
            </a:pPr>
            <a:r>
              <a:rPr lang="en-US" sz="2000">
                <a:solidFill>
                  <a:srgbClr val="FFFFFF"/>
                </a:solidFill>
                <a:latin typeface="Optimistic Display Medium"/>
                <a:ea typeface="Optimistic Display Medium"/>
                <a:cs typeface="Optimistic Display Medium"/>
                <a:sym typeface="Optimistic Display Medium"/>
              </a:rPr>
              <a:t>نسخة الاتصال العالي </a:t>
            </a:r>
            <a:endParaRPr sz="2000">
              <a:solidFill>
                <a:srgbClr val="FFFFFF"/>
              </a:solidFill>
              <a:latin typeface="Optimistic Display Medium"/>
              <a:ea typeface="Optimistic Display Medium"/>
              <a:cs typeface="Optimistic Display Medium"/>
              <a:sym typeface="Optimistic Display Medium"/>
            </a:endParaRPr>
          </a:p>
        </p:txBody>
      </p:sp>
      <p:sp>
        <p:nvSpPr>
          <p:cNvPr id="1172" name="Google Shape;1172;p84"/>
          <p:cNvSpPr txBox="1"/>
          <p:nvPr/>
        </p:nvSpPr>
        <p:spPr>
          <a:xfrm>
            <a:off x="9476152" y="2605733"/>
            <a:ext cx="1986900" cy="184800"/>
          </a:xfrm>
          <a:prstGeom prst="rect">
            <a:avLst/>
          </a:prstGeom>
          <a:noFill/>
          <a:ln>
            <a:noFill/>
          </a:ln>
        </p:spPr>
        <p:txBody>
          <a:bodyPr spcFirstLastPara="1" wrap="square" lIns="0" tIns="0" rIns="0" bIns="0" anchor="t" anchorCtr="0">
            <a:spAutoFit/>
          </a:bodyPr>
          <a:lstStyle/>
          <a:p>
            <a:pPr marL="0" lvl="0" indent="0" algn="r" rtl="0">
              <a:lnSpc>
                <a:spcPct val="125000"/>
              </a:lnSpc>
              <a:spcBef>
                <a:spcPts val="0"/>
              </a:spcBef>
              <a:spcAft>
                <a:spcPts val="700"/>
              </a:spcAft>
              <a:buNone/>
            </a:pPr>
            <a:r>
              <a:rPr lang="en-US" sz="1200" b="1">
                <a:solidFill>
                  <a:srgbClr val="4B0550"/>
                </a:solidFill>
                <a:latin typeface="Optimistic Text"/>
                <a:ea typeface="Optimistic Text"/>
                <a:cs typeface="Optimistic Text"/>
                <a:sym typeface="Optimistic Text"/>
              </a:rPr>
              <a:t>الخطوات التالية</a:t>
            </a:r>
            <a:endParaRPr sz="1200" b="1">
              <a:solidFill>
                <a:srgbClr val="4B0550"/>
              </a:solidFill>
              <a:latin typeface="Optimistic Text"/>
              <a:ea typeface="Optimistic Text"/>
              <a:cs typeface="Optimistic Text"/>
              <a:sym typeface="Optimistic Text"/>
            </a:endParaRPr>
          </a:p>
        </p:txBody>
      </p:sp>
      <p:sp>
        <p:nvSpPr>
          <p:cNvPr id="1173" name="Google Shape;1173;p84"/>
          <p:cNvSpPr/>
          <p:nvPr/>
        </p:nvSpPr>
        <p:spPr>
          <a:xfrm>
            <a:off x="6227300" y="2870724"/>
            <a:ext cx="2571300" cy="672300"/>
          </a:xfrm>
          <a:prstGeom prst="roundRect">
            <a:avLst>
              <a:gd name="adj" fmla="val 16667"/>
            </a:avLst>
          </a:prstGeom>
          <a:solidFill>
            <a:srgbClr val="D8C8E1"/>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174" name="Google Shape;1174;p84"/>
          <p:cNvSpPr txBox="1"/>
          <p:nvPr/>
        </p:nvSpPr>
        <p:spPr>
          <a:xfrm>
            <a:off x="6280285" y="3102205"/>
            <a:ext cx="1986900" cy="169200"/>
          </a:xfrm>
          <a:prstGeom prst="rect">
            <a:avLst/>
          </a:prstGeom>
          <a:noFill/>
          <a:ln>
            <a:noFill/>
          </a:ln>
        </p:spPr>
        <p:txBody>
          <a:bodyPr spcFirstLastPara="1" wrap="square" lIns="0" tIns="0" rIns="0" bIns="0" anchor="t" anchorCtr="0">
            <a:spAutoFit/>
          </a:bodyPr>
          <a:lstStyle/>
          <a:p>
            <a:pPr marL="0" lvl="0" indent="0" algn="r" rtl="1">
              <a:spcBef>
                <a:spcPts val="0"/>
              </a:spcBef>
              <a:spcAft>
                <a:spcPts val="700"/>
              </a:spcAft>
              <a:buNone/>
            </a:pPr>
            <a:r>
              <a:rPr lang="en-US" sz="1100">
                <a:solidFill>
                  <a:srgbClr val="4B0550"/>
                </a:solidFill>
                <a:latin typeface="Optimistic Text"/>
                <a:ea typeface="Optimistic Text"/>
                <a:cs typeface="Optimistic Text"/>
                <a:sym typeface="Optimistic Text"/>
              </a:rPr>
              <a:t>انتقل إلى علامة التبويب 'إنشاء'</a:t>
            </a:r>
            <a:endParaRPr sz="1100">
              <a:solidFill>
                <a:srgbClr val="4B0550"/>
              </a:solidFill>
              <a:latin typeface="Optimistic Text"/>
              <a:ea typeface="Optimistic Text"/>
              <a:cs typeface="Optimistic Text"/>
              <a:sym typeface="Optimistic Text"/>
            </a:endParaRPr>
          </a:p>
        </p:txBody>
      </p:sp>
      <p:sp>
        <p:nvSpPr>
          <p:cNvPr id="1175" name="Google Shape;1175;p84"/>
          <p:cNvSpPr/>
          <p:nvPr/>
        </p:nvSpPr>
        <p:spPr>
          <a:xfrm>
            <a:off x="8891755" y="2870724"/>
            <a:ext cx="2571300" cy="672300"/>
          </a:xfrm>
          <a:prstGeom prst="roundRect">
            <a:avLst>
              <a:gd name="adj" fmla="val 16667"/>
            </a:avLst>
          </a:prstGeom>
          <a:solidFill>
            <a:srgbClr val="D8C8E1"/>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176" name="Google Shape;1176;p84"/>
          <p:cNvSpPr txBox="1"/>
          <p:nvPr/>
        </p:nvSpPr>
        <p:spPr>
          <a:xfrm>
            <a:off x="8951302" y="3002622"/>
            <a:ext cx="2043000" cy="338700"/>
          </a:xfrm>
          <a:prstGeom prst="rect">
            <a:avLst/>
          </a:prstGeom>
          <a:noFill/>
          <a:ln>
            <a:noFill/>
          </a:ln>
        </p:spPr>
        <p:txBody>
          <a:bodyPr spcFirstLastPara="1" wrap="square" lIns="0" tIns="0" rIns="0" bIns="0" anchor="t" anchorCtr="0">
            <a:spAutoFit/>
          </a:bodyPr>
          <a:lstStyle/>
          <a:p>
            <a:pPr marL="0" lvl="0" indent="0" algn="r" rtl="1">
              <a:spcBef>
                <a:spcPts val="0"/>
              </a:spcBef>
              <a:spcAft>
                <a:spcPts val="700"/>
              </a:spcAft>
              <a:buNone/>
            </a:pPr>
            <a:r>
              <a:rPr lang="en-US" sz="1100">
                <a:solidFill>
                  <a:srgbClr val="4B0550"/>
                </a:solidFill>
                <a:latin typeface="Optimistic Text"/>
                <a:ea typeface="Optimistic Text"/>
                <a:cs typeface="Optimistic Text"/>
                <a:sym typeface="Optimistic Text"/>
              </a:rPr>
              <a:t>افتح ذكاء ميتا الاصطناعي (Meta AI) على هاتفك أو جهاز الكمبيوتر الخاص بك</a:t>
            </a:r>
            <a:endParaRPr sz="1100">
              <a:solidFill>
                <a:srgbClr val="4B0550"/>
              </a:solidFill>
              <a:latin typeface="Optimistic Text"/>
              <a:ea typeface="Optimistic Text"/>
              <a:cs typeface="Optimistic Text"/>
              <a:sym typeface="Optimistic Text"/>
            </a:endParaRPr>
          </a:p>
        </p:txBody>
      </p:sp>
      <p:sp>
        <p:nvSpPr>
          <p:cNvPr id="1177" name="Google Shape;1177;p84"/>
          <p:cNvSpPr/>
          <p:nvPr/>
        </p:nvSpPr>
        <p:spPr>
          <a:xfrm>
            <a:off x="6227300" y="3651953"/>
            <a:ext cx="2571300" cy="832200"/>
          </a:xfrm>
          <a:prstGeom prst="roundRect">
            <a:avLst>
              <a:gd name="adj" fmla="val 16667"/>
            </a:avLst>
          </a:prstGeom>
          <a:solidFill>
            <a:srgbClr val="D8C8E1"/>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178" name="Google Shape;1178;p84"/>
          <p:cNvSpPr/>
          <p:nvPr/>
        </p:nvSpPr>
        <p:spPr>
          <a:xfrm>
            <a:off x="8891755" y="3651953"/>
            <a:ext cx="2571300" cy="832200"/>
          </a:xfrm>
          <a:prstGeom prst="roundRect">
            <a:avLst>
              <a:gd name="adj" fmla="val 16667"/>
            </a:avLst>
          </a:prstGeom>
          <a:solidFill>
            <a:srgbClr val="D8C8E1"/>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179" name="Google Shape;1179;p84"/>
          <p:cNvSpPr txBox="1"/>
          <p:nvPr/>
        </p:nvSpPr>
        <p:spPr>
          <a:xfrm>
            <a:off x="6407210" y="3881738"/>
            <a:ext cx="1839000" cy="169200"/>
          </a:xfrm>
          <a:prstGeom prst="rect">
            <a:avLst/>
          </a:prstGeom>
          <a:noFill/>
          <a:ln>
            <a:noFill/>
          </a:ln>
        </p:spPr>
        <p:txBody>
          <a:bodyPr spcFirstLastPara="1" wrap="square" lIns="0" tIns="0" rIns="0" bIns="0" anchor="t" anchorCtr="0">
            <a:spAutoFit/>
          </a:bodyPr>
          <a:lstStyle/>
          <a:p>
            <a:pPr marL="0" lvl="0" indent="0" algn="r" rtl="1">
              <a:spcBef>
                <a:spcPts val="0"/>
              </a:spcBef>
              <a:spcAft>
                <a:spcPts val="700"/>
              </a:spcAft>
              <a:buNone/>
            </a:pPr>
            <a:r>
              <a:rPr lang="en-US" sz="1100">
                <a:solidFill>
                  <a:srgbClr val="4B0550"/>
                </a:solidFill>
                <a:latin typeface="Optimistic Text"/>
                <a:ea typeface="Optimistic Text"/>
                <a:cs typeface="Optimistic Text"/>
                <a:sym typeface="Optimistic Text"/>
              </a:rPr>
              <a:t>غيّر مخرجات البحث إلى فيديو</a:t>
            </a:r>
            <a:endParaRPr sz="1100">
              <a:solidFill>
                <a:srgbClr val="4B0550"/>
              </a:solidFill>
              <a:latin typeface="Optimistic Text"/>
              <a:ea typeface="Optimistic Text"/>
              <a:cs typeface="Optimistic Text"/>
              <a:sym typeface="Optimistic Text"/>
            </a:endParaRPr>
          </a:p>
        </p:txBody>
      </p:sp>
      <p:sp>
        <p:nvSpPr>
          <p:cNvPr id="1180" name="Google Shape;1180;p84"/>
          <p:cNvSpPr txBox="1"/>
          <p:nvPr/>
        </p:nvSpPr>
        <p:spPr>
          <a:xfrm>
            <a:off x="9078230" y="3876470"/>
            <a:ext cx="1874700" cy="507900"/>
          </a:xfrm>
          <a:prstGeom prst="rect">
            <a:avLst/>
          </a:prstGeom>
          <a:noFill/>
          <a:ln>
            <a:noFill/>
          </a:ln>
        </p:spPr>
        <p:txBody>
          <a:bodyPr spcFirstLastPara="1" wrap="square" lIns="0" tIns="0" rIns="0" bIns="0" anchor="t" anchorCtr="0">
            <a:spAutoFit/>
          </a:bodyPr>
          <a:lstStyle/>
          <a:p>
            <a:pPr marL="0" lvl="0" indent="0" algn="r" rtl="1">
              <a:spcBef>
                <a:spcPts val="0"/>
              </a:spcBef>
              <a:spcAft>
                <a:spcPts val="700"/>
              </a:spcAft>
              <a:buNone/>
            </a:pPr>
            <a:r>
              <a:rPr lang="en-US" sz="1100">
                <a:solidFill>
                  <a:srgbClr val="4B0550"/>
                </a:solidFill>
                <a:latin typeface="Optimistic Text"/>
                <a:ea typeface="Optimistic Text"/>
                <a:cs typeface="Optimistic Text"/>
                <a:sym typeface="Optimistic Text"/>
              </a:rPr>
              <a:t>اكتب 'الطلب' (Prompt) الخاص بك، وأضف أي تفاصيل محددة ترغب في رؤيتها في الفيديو النهائي</a:t>
            </a:r>
            <a:endParaRPr sz="1100">
              <a:solidFill>
                <a:srgbClr val="4B0550"/>
              </a:solidFill>
              <a:latin typeface="Optimistic Text"/>
              <a:ea typeface="Optimistic Text"/>
              <a:cs typeface="Optimistic Text"/>
              <a:sym typeface="Optimistic Text"/>
            </a:endParaRPr>
          </a:p>
        </p:txBody>
      </p:sp>
      <p:sp>
        <p:nvSpPr>
          <p:cNvPr id="1181" name="Google Shape;1181;p84"/>
          <p:cNvSpPr/>
          <p:nvPr/>
        </p:nvSpPr>
        <p:spPr>
          <a:xfrm>
            <a:off x="8414380" y="3117197"/>
            <a:ext cx="278100" cy="278100"/>
          </a:xfrm>
          <a:prstGeom prst="ellipse">
            <a:avLst/>
          </a:prstGeom>
          <a:solidFill>
            <a:srgbClr val="733279"/>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latin typeface="Optimistic Text"/>
              <a:ea typeface="Optimistic Text"/>
              <a:cs typeface="Optimistic Text"/>
              <a:sym typeface="Optimistic Text"/>
            </a:endParaRPr>
          </a:p>
        </p:txBody>
      </p:sp>
      <p:sp>
        <p:nvSpPr>
          <p:cNvPr id="1182" name="Google Shape;1182;p84"/>
          <p:cNvSpPr txBox="1"/>
          <p:nvPr/>
        </p:nvSpPr>
        <p:spPr>
          <a:xfrm>
            <a:off x="8397477" y="3163897"/>
            <a:ext cx="312000" cy="1848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700"/>
              </a:spcAft>
              <a:buNone/>
            </a:pPr>
            <a:r>
              <a:rPr lang="en-US" sz="1200" b="1">
                <a:solidFill>
                  <a:srgbClr val="FFFFFF"/>
                </a:solidFill>
                <a:latin typeface="Optimistic Text"/>
                <a:ea typeface="Optimistic Text"/>
                <a:cs typeface="Optimistic Text"/>
                <a:sym typeface="Optimistic Text"/>
              </a:rPr>
              <a:t>2</a:t>
            </a:r>
            <a:endParaRPr sz="1200">
              <a:solidFill>
                <a:srgbClr val="FFFFFF"/>
              </a:solidFill>
              <a:latin typeface="Optimistic Text"/>
              <a:ea typeface="Optimistic Text"/>
              <a:cs typeface="Optimistic Text"/>
              <a:sym typeface="Optimistic Text"/>
            </a:endParaRPr>
          </a:p>
        </p:txBody>
      </p:sp>
      <p:sp>
        <p:nvSpPr>
          <p:cNvPr id="1183" name="Google Shape;1183;p84"/>
          <p:cNvSpPr/>
          <p:nvPr/>
        </p:nvSpPr>
        <p:spPr>
          <a:xfrm>
            <a:off x="11060282" y="3057305"/>
            <a:ext cx="278100" cy="278100"/>
          </a:xfrm>
          <a:prstGeom prst="ellipse">
            <a:avLst/>
          </a:prstGeom>
          <a:solidFill>
            <a:srgbClr val="733279"/>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latin typeface="Optimistic Text"/>
              <a:ea typeface="Optimistic Text"/>
              <a:cs typeface="Optimistic Text"/>
              <a:sym typeface="Optimistic Text"/>
            </a:endParaRPr>
          </a:p>
        </p:txBody>
      </p:sp>
      <p:sp>
        <p:nvSpPr>
          <p:cNvPr id="1184" name="Google Shape;1184;p84"/>
          <p:cNvSpPr txBox="1"/>
          <p:nvPr/>
        </p:nvSpPr>
        <p:spPr>
          <a:xfrm>
            <a:off x="11043380" y="3104005"/>
            <a:ext cx="312000" cy="1848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700"/>
              </a:spcAft>
              <a:buNone/>
            </a:pPr>
            <a:r>
              <a:rPr lang="en-US" sz="1200" b="1">
                <a:solidFill>
                  <a:srgbClr val="FFFFFF"/>
                </a:solidFill>
                <a:latin typeface="Optimistic Text"/>
                <a:ea typeface="Optimistic Text"/>
                <a:cs typeface="Optimistic Text"/>
                <a:sym typeface="Optimistic Text"/>
              </a:rPr>
              <a:t>1</a:t>
            </a:r>
            <a:endParaRPr sz="1200">
              <a:solidFill>
                <a:srgbClr val="FFFFFF"/>
              </a:solidFill>
              <a:latin typeface="Optimistic Text"/>
              <a:ea typeface="Optimistic Text"/>
              <a:cs typeface="Optimistic Text"/>
              <a:sym typeface="Optimistic Text"/>
            </a:endParaRPr>
          </a:p>
        </p:txBody>
      </p:sp>
      <p:sp>
        <p:nvSpPr>
          <p:cNvPr id="1185" name="Google Shape;1185;p84"/>
          <p:cNvSpPr/>
          <p:nvPr/>
        </p:nvSpPr>
        <p:spPr>
          <a:xfrm>
            <a:off x="8397480" y="3822487"/>
            <a:ext cx="278100" cy="278100"/>
          </a:xfrm>
          <a:prstGeom prst="ellipse">
            <a:avLst/>
          </a:prstGeom>
          <a:solidFill>
            <a:srgbClr val="733279"/>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latin typeface="Optimistic Text"/>
              <a:ea typeface="Optimistic Text"/>
              <a:cs typeface="Optimistic Text"/>
              <a:sym typeface="Optimistic Text"/>
            </a:endParaRPr>
          </a:p>
        </p:txBody>
      </p:sp>
      <p:sp>
        <p:nvSpPr>
          <p:cNvPr id="1186" name="Google Shape;1186;p84"/>
          <p:cNvSpPr txBox="1"/>
          <p:nvPr/>
        </p:nvSpPr>
        <p:spPr>
          <a:xfrm>
            <a:off x="8380577" y="3869187"/>
            <a:ext cx="312000" cy="1848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700"/>
              </a:spcAft>
              <a:buNone/>
            </a:pPr>
            <a:r>
              <a:rPr lang="en-US" sz="1200" b="1">
                <a:solidFill>
                  <a:srgbClr val="FFFFFF"/>
                </a:solidFill>
                <a:latin typeface="Optimistic Text"/>
                <a:ea typeface="Optimistic Text"/>
                <a:cs typeface="Optimistic Text"/>
                <a:sym typeface="Optimistic Text"/>
              </a:rPr>
              <a:t>4</a:t>
            </a:r>
            <a:endParaRPr sz="1200">
              <a:solidFill>
                <a:srgbClr val="FFFFFF"/>
              </a:solidFill>
              <a:latin typeface="Optimistic Text"/>
              <a:ea typeface="Optimistic Text"/>
              <a:cs typeface="Optimistic Text"/>
              <a:sym typeface="Optimistic Text"/>
            </a:endParaRPr>
          </a:p>
        </p:txBody>
      </p:sp>
      <p:sp>
        <p:nvSpPr>
          <p:cNvPr id="1187" name="Google Shape;1187;p84"/>
          <p:cNvSpPr/>
          <p:nvPr/>
        </p:nvSpPr>
        <p:spPr>
          <a:xfrm>
            <a:off x="11043382" y="3822487"/>
            <a:ext cx="278100" cy="278100"/>
          </a:xfrm>
          <a:prstGeom prst="ellipse">
            <a:avLst/>
          </a:prstGeom>
          <a:solidFill>
            <a:srgbClr val="733279"/>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latin typeface="Optimistic Text"/>
              <a:ea typeface="Optimistic Text"/>
              <a:cs typeface="Optimistic Text"/>
              <a:sym typeface="Optimistic Text"/>
            </a:endParaRPr>
          </a:p>
        </p:txBody>
      </p:sp>
      <p:sp>
        <p:nvSpPr>
          <p:cNvPr id="1188" name="Google Shape;1188;p84"/>
          <p:cNvSpPr txBox="1"/>
          <p:nvPr/>
        </p:nvSpPr>
        <p:spPr>
          <a:xfrm>
            <a:off x="11026480" y="3869187"/>
            <a:ext cx="312000" cy="1848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700"/>
              </a:spcAft>
              <a:buNone/>
            </a:pPr>
            <a:r>
              <a:rPr lang="en-US" sz="1200" b="1">
                <a:solidFill>
                  <a:srgbClr val="FFFFFF"/>
                </a:solidFill>
                <a:latin typeface="Optimistic Text"/>
                <a:ea typeface="Optimistic Text"/>
                <a:cs typeface="Optimistic Text"/>
                <a:sym typeface="Optimistic Text"/>
              </a:rPr>
              <a:t>3</a:t>
            </a:r>
            <a:endParaRPr sz="1200">
              <a:solidFill>
                <a:srgbClr val="FFFFFF"/>
              </a:solidFill>
              <a:latin typeface="Optimistic Text"/>
              <a:ea typeface="Optimistic Text"/>
              <a:cs typeface="Optimistic Text"/>
              <a:sym typeface="Optimistic Text"/>
            </a:endParaRPr>
          </a:p>
        </p:txBody>
      </p:sp>
      <p:sp>
        <p:nvSpPr>
          <p:cNvPr id="1189" name="Google Shape;1189;p84"/>
          <p:cNvSpPr/>
          <p:nvPr/>
        </p:nvSpPr>
        <p:spPr>
          <a:xfrm>
            <a:off x="8891746" y="4593066"/>
            <a:ext cx="2571300" cy="628800"/>
          </a:xfrm>
          <a:prstGeom prst="roundRect">
            <a:avLst>
              <a:gd name="adj" fmla="val 16667"/>
            </a:avLst>
          </a:prstGeom>
          <a:solidFill>
            <a:srgbClr val="D8C8E1"/>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190" name="Google Shape;1190;p84"/>
          <p:cNvSpPr txBox="1"/>
          <p:nvPr/>
        </p:nvSpPr>
        <p:spPr>
          <a:xfrm>
            <a:off x="9237385" y="4722767"/>
            <a:ext cx="1724700" cy="338700"/>
          </a:xfrm>
          <a:prstGeom prst="rect">
            <a:avLst/>
          </a:prstGeom>
          <a:noFill/>
          <a:ln>
            <a:noFill/>
          </a:ln>
        </p:spPr>
        <p:txBody>
          <a:bodyPr spcFirstLastPara="1" wrap="square" lIns="0" tIns="0" rIns="0" bIns="0" anchor="t" anchorCtr="0">
            <a:spAutoFit/>
          </a:bodyPr>
          <a:lstStyle/>
          <a:p>
            <a:pPr marL="0" lvl="0" indent="0" algn="r" rtl="1">
              <a:spcBef>
                <a:spcPts val="0"/>
              </a:spcBef>
              <a:spcAft>
                <a:spcPts val="700"/>
              </a:spcAft>
              <a:buNone/>
            </a:pPr>
            <a:r>
              <a:rPr lang="en-US" sz="1100">
                <a:solidFill>
                  <a:srgbClr val="4B0550"/>
                </a:solidFill>
                <a:latin typeface="Optimistic Text"/>
                <a:ea typeface="Optimistic Text"/>
                <a:cs typeface="Optimistic Text"/>
                <a:sym typeface="Optimistic Text"/>
              </a:rPr>
              <a:t>اضغط على زر الإدخال وشاهد الفيديو الخاص بك وهو يتم إنشاؤه.</a:t>
            </a:r>
            <a:endParaRPr sz="1100">
              <a:solidFill>
                <a:srgbClr val="4B0550"/>
              </a:solidFill>
              <a:latin typeface="Optimistic Text"/>
              <a:ea typeface="Optimistic Text"/>
              <a:cs typeface="Optimistic Text"/>
              <a:sym typeface="Optimistic Text"/>
            </a:endParaRPr>
          </a:p>
        </p:txBody>
      </p:sp>
      <p:sp>
        <p:nvSpPr>
          <p:cNvPr id="1191" name="Google Shape;1191;p84"/>
          <p:cNvSpPr/>
          <p:nvPr/>
        </p:nvSpPr>
        <p:spPr>
          <a:xfrm>
            <a:off x="11061930" y="4763610"/>
            <a:ext cx="278100" cy="278100"/>
          </a:xfrm>
          <a:prstGeom prst="ellipse">
            <a:avLst/>
          </a:prstGeom>
          <a:solidFill>
            <a:srgbClr val="733279"/>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latin typeface="Optimistic Text"/>
              <a:ea typeface="Optimistic Text"/>
              <a:cs typeface="Optimistic Text"/>
              <a:sym typeface="Optimistic Text"/>
            </a:endParaRPr>
          </a:p>
        </p:txBody>
      </p:sp>
      <p:sp>
        <p:nvSpPr>
          <p:cNvPr id="1192" name="Google Shape;1192;p84"/>
          <p:cNvSpPr txBox="1"/>
          <p:nvPr/>
        </p:nvSpPr>
        <p:spPr>
          <a:xfrm>
            <a:off x="11045027" y="4810310"/>
            <a:ext cx="312000" cy="1848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700"/>
              </a:spcAft>
              <a:buNone/>
            </a:pPr>
            <a:r>
              <a:rPr lang="en-US" sz="1200" b="1">
                <a:solidFill>
                  <a:srgbClr val="FFFFFF"/>
                </a:solidFill>
                <a:latin typeface="Optimistic Text"/>
                <a:ea typeface="Optimistic Text"/>
                <a:cs typeface="Optimistic Text"/>
                <a:sym typeface="Optimistic Text"/>
              </a:rPr>
              <a:t>5</a:t>
            </a:r>
            <a:endParaRPr sz="1200">
              <a:solidFill>
                <a:srgbClr val="FFFFFF"/>
              </a:solidFill>
              <a:latin typeface="Optimistic Text"/>
              <a:ea typeface="Optimistic Text"/>
              <a:cs typeface="Optimistic Text"/>
              <a:sym typeface="Optimistic Text"/>
            </a:endParaRPr>
          </a:p>
        </p:txBody>
      </p:sp>
      <p:sp>
        <p:nvSpPr>
          <p:cNvPr id="1193" name="Google Shape;1193;p84"/>
          <p:cNvSpPr txBox="1"/>
          <p:nvPr/>
        </p:nvSpPr>
        <p:spPr>
          <a:xfrm>
            <a:off x="6905781" y="1485449"/>
            <a:ext cx="4806000" cy="591900"/>
          </a:xfrm>
          <a:prstGeom prst="rect">
            <a:avLst/>
          </a:prstGeom>
          <a:noFill/>
          <a:ln>
            <a:noFill/>
          </a:ln>
        </p:spPr>
        <p:txBody>
          <a:bodyPr spcFirstLastPara="1" wrap="square" lIns="0" tIns="116200" rIns="0" bIns="0" anchor="t" anchorCtr="0">
            <a:spAutoFit/>
          </a:bodyPr>
          <a:lstStyle/>
          <a:p>
            <a:pPr marL="12700" marR="5080" lvl="0" indent="0" algn="r" rtl="1">
              <a:lnSpc>
                <a:spcPct val="100000"/>
              </a:lnSpc>
              <a:spcBef>
                <a:spcPts val="820"/>
              </a:spcBef>
              <a:spcAft>
                <a:spcPts val="0"/>
              </a:spcAft>
              <a:buNone/>
            </a:pPr>
            <a:r>
              <a:rPr lang="en-US" sz="1200" b="1">
                <a:solidFill>
                  <a:schemeClr val="lt2"/>
                </a:solidFill>
                <a:latin typeface="Optimistic Text"/>
                <a:ea typeface="Optimistic Text"/>
                <a:cs typeface="Optimistic Text"/>
                <a:sym typeface="Optimistic Text"/>
              </a:rPr>
              <a:t>مثال على طلب (Prompt):</a:t>
            </a:r>
            <a:endParaRPr sz="1200" b="1">
              <a:solidFill>
                <a:schemeClr val="lt2"/>
              </a:solidFill>
              <a:latin typeface="Optimistic Text"/>
              <a:ea typeface="Optimistic Text"/>
              <a:cs typeface="Optimistic Text"/>
              <a:sym typeface="Optimistic Text"/>
            </a:endParaRPr>
          </a:p>
          <a:p>
            <a:pPr marL="12700" marR="5080" lvl="0" indent="0" algn="r" rtl="1">
              <a:lnSpc>
                <a:spcPct val="100000"/>
              </a:lnSpc>
              <a:spcBef>
                <a:spcPts val="820"/>
              </a:spcBef>
              <a:spcAft>
                <a:spcPts val="0"/>
              </a:spcAft>
              <a:buNone/>
            </a:pPr>
            <a:r>
              <a:rPr lang="en-US" sz="1200" b="1">
                <a:solidFill>
                  <a:schemeClr val="lt2"/>
                </a:solidFill>
                <a:latin typeface="Optimistic Text"/>
                <a:ea typeface="Optimistic Text"/>
                <a:cs typeface="Optimistic Text"/>
                <a:sym typeface="Optimistic Text"/>
              </a:rPr>
              <a:t>أنشئ مقطع فيديو قصير لسوق في مدينة بـالشرق الأوسط.</a:t>
            </a:r>
            <a:endParaRPr sz="1200" b="1">
              <a:solidFill>
                <a:schemeClr val="lt2"/>
              </a:solidFill>
              <a:latin typeface="Optimistic Text"/>
              <a:ea typeface="Optimistic Text"/>
              <a:cs typeface="Optimistic Text"/>
              <a:sym typeface="Optimistic Text"/>
            </a:endParaRPr>
          </a:p>
        </p:txBody>
      </p:sp>
      <p:sp>
        <p:nvSpPr>
          <p:cNvPr id="1194" name="Google Shape;1194;p84"/>
          <p:cNvSpPr txBox="1"/>
          <p:nvPr/>
        </p:nvSpPr>
        <p:spPr>
          <a:xfrm>
            <a:off x="6108325" y="1220725"/>
            <a:ext cx="5590200" cy="220500"/>
          </a:xfrm>
          <a:prstGeom prst="rect">
            <a:avLst/>
          </a:prstGeom>
          <a:noFill/>
          <a:ln>
            <a:noFill/>
          </a:ln>
        </p:spPr>
        <p:txBody>
          <a:bodyPr spcFirstLastPara="1" wrap="square" lIns="0" tIns="35550" rIns="0" bIns="0" anchor="t" anchorCtr="0">
            <a:spAutoFit/>
          </a:bodyPr>
          <a:lstStyle/>
          <a:p>
            <a:pPr marL="12700" lvl="0" indent="0" algn="r" rtl="1">
              <a:lnSpc>
                <a:spcPct val="100000"/>
              </a:lnSpc>
              <a:spcBef>
                <a:spcPts val="160"/>
              </a:spcBef>
              <a:spcAft>
                <a:spcPts val="0"/>
              </a:spcAft>
              <a:buClr>
                <a:srgbClr val="000000"/>
              </a:buClr>
              <a:buFont typeface="Arial"/>
              <a:buNone/>
            </a:pPr>
            <a:r>
              <a:rPr lang="en-US" sz="1200">
                <a:solidFill>
                  <a:schemeClr val="lt2"/>
                </a:solidFill>
                <a:latin typeface="Optimistic Text"/>
                <a:ea typeface="Optimistic Text"/>
                <a:cs typeface="Optimistic Text"/>
                <a:sym typeface="Optimistic Text"/>
              </a:rPr>
              <a:t>"سنستخدم ذكاء ميتا الاصطناعي (Meta AI) لإنشاء مقطع فيديو قصير باستخدام الوصف النصي فقط."</a:t>
            </a:r>
            <a:endParaRPr sz="1200">
              <a:solidFill>
                <a:schemeClr val="lt2"/>
              </a:solidFill>
              <a:latin typeface="Optimistic Text"/>
              <a:ea typeface="Optimistic Text"/>
              <a:cs typeface="Optimistic Text"/>
              <a:sym typeface="Optimistic Text"/>
            </a:endParaRPr>
          </a:p>
        </p:txBody>
      </p:sp>
      <p:pic>
        <p:nvPicPr>
          <p:cNvPr id="1195" name="Google Shape;1195;p84"/>
          <p:cNvPicPr preferRelativeResize="0"/>
          <p:nvPr/>
        </p:nvPicPr>
        <p:blipFill>
          <a:blip r:embed="rId3">
            <a:alphaModFix/>
          </a:blip>
          <a:stretch>
            <a:fillRect/>
          </a:stretch>
        </p:blipFill>
        <p:spPr>
          <a:xfrm>
            <a:off x="1510326" y="976225"/>
            <a:ext cx="2710651" cy="5135473"/>
          </a:xfrm>
          <a:prstGeom prst="rect">
            <a:avLst/>
          </a:prstGeom>
          <a:noFill/>
          <a:ln>
            <a:noFill/>
          </a:ln>
          <a:effectLst>
            <a:outerShdw blurRad="50066" dist="66755" dir="1920000" algn="bl" rotWithShape="0">
              <a:srgbClr val="000000">
                <a:alpha val="49000"/>
              </a:srgbClr>
            </a:outerShdw>
          </a:effectLst>
        </p:spPr>
      </p:pic>
      <p:sp>
        <p:nvSpPr>
          <p:cNvPr id="1196" name="Google Shape;1196;p84"/>
          <p:cNvSpPr txBox="1"/>
          <p:nvPr/>
        </p:nvSpPr>
        <p:spPr>
          <a:xfrm>
            <a:off x="1732712" y="5884930"/>
            <a:ext cx="2265900" cy="197400"/>
          </a:xfrm>
          <a:prstGeom prst="rect">
            <a:avLst/>
          </a:prstGeom>
          <a:noFill/>
          <a:ln>
            <a:noFill/>
          </a:ln>
        </p:spPr>
        <p:txBody>
          <a:bodyPr spcFirstLastPara="1" wrap="square" lIns="0" tIns="12700" rIns="0" bIns="0" anchor="t" anchorCtr="0">
            <a:spAutoFit/>
          </a:bodyPr>
          <a:lstStyle/>
          <a:p>
            <a:pPr marL="12700" lvl="0" indent="0" algn="ctr" rtl="0">
              <a:spcBef>
                <a:spcPts val="0"/>
              </a:spcBef>
              <a:spcAft>
                <a:spcPts val="0"/>
              </a:spcAft>
              <a:buSzPts val="1100"/>
              <a:buNone/>
            </a:pPr>
            <a:r>
              <a:rPr lang="en-US" sz="1200">
                <a:solidFill>
                  <a:schemeClr val="lt2"/>
                </a:solidFill>
                <a:latin typeface="Optimistic Text"/>
                <a:ea typeface="Optimistic Text"/>
                <a:cs typeface="Optimistic Text"/>
                <a:sym typeface="Optimistic Text"/>
              </a:rPr>
              <a:t>ذكاء ميتا الاصطناعي على الويب</a:t>
            </a:r>
            <a:endParaRPr sz="1200">
              <a:solidFill>
                <a:schemeClr val="lt2"/>
              </a:solidFill>
              <a:latin typeface="Optimistic Text"/>
              <a:ea typeface="Optimistic Text"/>
              <a:cs typeface="Optimistic Text"/>
              <a:sym typeface="Optimistic Text"/>
            </a:endParaRPr>
          </a:p>
        </p:txBody>
      </p:sp>
      <p:sp>
        <p:nvSpPr>
          <p:cNvPr id="1197" name="Google Shape;1197;p84"/>
          <p:cNvSpPr txBox="1"/>
          <p:nvPr/>
        </p:nvSpPr>
        <p:spPr>
          <a:xfrm>
            <a:off x="7902922" y="5759282"/>
            <a:ext cx="3795600" cy="302100"/>
          </a:xfrm>
          <a:prstGeom prst="rect">
            <a:avLst/>
          </a:prstGeom>
          <a:noFill/>
          <a:ln>
            <a:noFill/>
          </a:ln>
        </p:spPr>
        <p:txBody>
          <a:bodyPr spcFirstLastPara="1" wrap="square" lIns="0" tIns="116200" rIns="0" bIns="0" anchor="t" anchorCtr="0">
            <a:spAutoFit/>
          </a:bodyPr>
          <a:lstStyle/>
          <a:p>
            <a:pPr marL="12700" lvl="0" indent="0" algn="r" rtl="1">
              <a:lnSpc>
                <a:spcPct val="100000"/>
              </a:lnSpc>
              <a:spcBef>
                <a:spcPts val="0"/>
              </a:spcBef>
              <a:spcAft>
                <a:spcPts val="0"/>
              </a:spcAft>
              <a:buNone/>
            </a:pPr>
            <a:r>
              <a:rPr lang="en-US" sz="1200" b="1">
                <a:solidFill>
                  <a:schemeClr val="lt2"/>
                </a:solidFill>
                <a:latin typeface="Optimistic Text"/>
                <a:ea typeface="Optimistic Text"/>
                <a:cs typeface="Optimistic Text"/>
                <a:sym typeface="Optimistic Text"/>
              </a:rPr>
              <a:t>"لا تنس إضافة لمساتك وتفاصيلك الخاصة!"</a:t>
            </a:r>
            <a:endParaRPr sz="1200">
              <a:solidFill>
                <a:schemeClr val="lt2"/>
              </a:solidFill>
              <a:latin typeface="Optimistic Text"/>
              <a:ea typeface="Optimistic Text"/>
              <a:cs typeface="Optimistic Text"/>
              <a:sym typeface="Optimistic Text"/>
            </a:endParaRPr>
          </a:p>
        </p:txBody>
      </p:sp>
      <p:sp>
        <p:nvSpPr>
          <p:cNvPr id="1198" name="Google Shape;1198;p84"/>
          <p:cNvSpPr/>
          <p:nvPr/>
        </p:nvSpPr>
        <p:spPr>
          <a:xfrm rot="252057">
            <a:off x="1607844" y="2648056"/>
            <a:ext cx="1163506" cy="214253"/>
          </a:xfrm>
          <a:custGeom>
            <a:avLst/>
            <a:gdLst/>
            <a:ahLst/>
            <a:cxnLst/>
            <a:rect l="l" t="t" r="r" b="b"/>
            <a:pathLst>
              <a:path w="17055" h="7807" extrusionOk="0">
                <a:moveTo>
                  <a:pt x="15710" y="43"/>
                </a:moveTo>
                <a:cubicBezTo>
                  <a:pt x="10419" y="43"/>
                  <a:pt x="-2006" y="-650"/>
                  <a:pt x="360" y="4082"/>
                </a:cubicBezTo>
                <a:cubicBezTo>
                  <a:pt x="2810" y="8982"/>
                  <a:pt x="13364" y="8899"/>
                  <a:pt x="16787" y="4621"/>
                </a:cubicBezTo>
                <a:cubicBezTo>
                  <a:pt x="17643" y="3551"/>
                  <a:pt x="15933" y="1553"/>
                  <a:pt x="14633" y="1120"/>
                </a:cubicBezTo>
              </a:path>
            </a:pathLst>
          </a:custGeom>
          <a:noFill/>
          <a:ln w="16675" cap="flat" cmpd="sng">
            <a:solidFill>
              <a:srgbClr val="1155CC"/>
            </a:solidFill>
            <a:prstDash val="solid"/>
            <a:round/>
            <a:headEnd type="none" w="med" len="med"/>
            <a:tailEnd type="none" w="med" len="med"/>
          </a:ln>
        </p:spPr>
        <p:txBody>
          <a:bodyPr/>
          <a:lstStyle/>
          <a:p>
            <a:endParaRPr lang="en-T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1202"/>
        <p:cNvGrpSpPr/>
        <p:nvPr/>
      </p:nvGrpSpPr>
      <p:grpSpPr>
        <a:xfrm>
          <a:off x="0" y="0"/>
          <a:ext cx="0" cy="0"/>
          <a:chOff x="0" y="0"/>
          <a:chExt cx="0" cy="0"/>
        </a:xfrm>
      </p:grpSpPr>
      <p:sp>
        <p:nvSpPr>
          <p:cNvPr id="1203" name="Google Shape;1203;p85"/>
          <p:cNvSpPr txBox="1"/>
          <p:nvPr/>
        </p:nvSpPr>
        <p:spPr>
          <a:xfrm>
            <a:off x="8554375" y="1058933"/>
            <a:ext cx="3192300" cy="741900"/>
          </a:xfrm>
          <a:prstGeom prst="rect">
            <a:avLst/>
          </a:prstGeom>
          <a:noFill/>
          <a:ln>
            <a:noFill/>
          </a:ln>
        </p:spPr>
        <p:txBody>
          <a:bodyPr spcFirstLastPara="1" wrap="square" lIns="0" tIns="0" rIns="0" bIns="0" anchor="t" anchorCtr="0">
            <a:spAutoFit/>
          </a:bodyPr>
          <a:lstStyle/>
          <a:p>
            <a:pPr marL="0" marR="0" lvl="0" indent="0" algn="r" rtl="1">
              <a:lnSpc>
                <a:spcPct val="100833"/>
              </a:lnSpc>
              <a:spcBef>
                <a:spcPts val="0"/>
              </a:spcBef>
              <a:spcAft>
                <a:spcPts val="0"/>
              </a:spcAft>
              <a:buNone/>
            </a:pPr>
            <a:r>
              <a:rPr lang="en-US" sz="2400" b="1">
                <a:solidFill>
                  <a:srgbClr val="4B0550"/>
                </a:solidFill>
                <a:latin typeface="Optimistic Display"/>
                <a:ea typeface="Optimistic Display"/>
                <a:cs typeface="Optimistic Display"/>
                <a:sym typeface="Optimistic Display"/>
              </a:rPr>
              <a:t>ماذا أنشأتم معًا، أنت والذكاء الاصطناعي؟</a:t>
            </a:r>
            <a:endParaRPr sz="2400" b="1">
              <a:solidFill>
                <a:srgbClr val="4B0550"/>
              </a:solidFill>
              <a:latin typeface="Optimistic Display"/>
              <a:ea typeface="Optimistic Display"/>
              <a:cs typeface="Optimistic Display"/>
              <a:sym typeface="Optimistic Display"/>
            </a:endParaRPr>
          </a:p>
        </p:txBody>
      </p:sp>
      <p:sp>
        <p:nvSpPr>
          <p:cNvPr id="1204" name="Google Shape;1204;p85"/>
          <p:cNvSpPr/>
          <p:nvPr/>
        </p:nvSpPr>
        <p:spPr>
          <a:xfrm>
            <a:off x="4042629" y="2141569"/>
            <a:ext cx="7682400" cy="3333000"/>
          </a:xfrm>
          <a:prstGeom prst="roundRect">
            <a:avLst>
              <a:gd name="adj" fmla="val 5660"/>
            </a:avLst>
          </a:prstGeom>
          <a:solidFill>
            <a:srgbClr val="B49CBF"/>
          </a:solidFill>
          <a:ln>
            <a:noFill/>
          </a:ln>
        </p:spPr>
        <p:txBody>
          <a:bodyPr spcFirstLastPara="1" wrap="square" lIns="60950" tIns="60950" rIns="60950" bIns="60950" anchor="ctr" anchorCtr="0">
            <a:noAutofit/>
          </a:bodyPr>
          <a:lstStyle/>
          <a:p>
            <a:pPr marL="0" lvl="0" indent="0" algn="l" rtl="0">
              <a:spcBef>
                <a:spcPts val="0"/>
              </a:spcBef>
              <a:spcAft>
                <a:spcPts val="0"/>
              </a:spcAft>
              <a:buNone/>
            </a:pPr>
            <a:r>
              <a:rPr lang="en-US" sz="900"/>
              <a:t> </a:t>
            </a:r>
            <a:endParaRPr sz="900"/>
          </a:p>
          <a:p>
            <a:pPr marL="0" lvl="0" indent="0" algn="l" rtl="0">
              <a:spcBef>
                <a:spcPts val="0"/>
              </a:spcBef>
              <a:spcAft>
                <a:spcPts val="0"/>
              </a:spcAft>
              <a:buNone/>
            </a:pPr>
            <a:endParaRPr sz="900"/>
          </a:p>
        </p:txBody>
      </p:sp>
      <p:sp>
        <p:nvSpPr>
          <p:cNvPr id="1205" name="Google Shape;1205;p85"/>
          <p:cNvSpPr/>
          <p:nvPr/>
        </p:nvSpPr>
        <p:spPr>
          <a:xfrm>
            <a:off x="3954625" y="2054100"/>
            <a:ext cx="7682400" cy="3333000"/>
          </a:xfrm>
          <a:prstGeom prst="roundRect">
            <a:avLst>
              <a:gd name="adj" fmla="val 3444"/>
            </a:avLst>
          </a:prstGeom>
          <a:solidFill>
            <a:schemeClr val="lt2"/>
          </a:solidFill>
          <a:ln>
            <a:noFill/>
          </a:ln>
        </p:spPr>
        <p:txBody>
          <a:bodyPr spcFirstLastPara="1" wrap="square" lIns="60950" tIns="60950" rIns="60950" bIns="60950" anchor="ctr" anchorCtr="0">
            <a:noAutofit/>
          </a:bodyPr>
          <a:lstStyle/>
          <a:p>
            <a:pPr marL="0" lvl="0" indent="0" algn="l" rtl="0">
              <a:spcBef>
                <a:spcPts val="0"/>
              </a:spcBef>
              <a:spcAft>
                <a:spcPts val="0"/>
              </a:spcAft>
              <a:buNone/>
            </a:pPr>
            <a:r>
              <a:rPr lang="en-US" sz="900"/>
              <a:t> </a:t>
            </a:r>
            <a:endParaRPr sz="900"/>
          </a:p>
          <a:p>
            <a:pPr marL="0" lvl="0" indent="0" algn="l" rtl="0">
              <a:spcBef>
                <a:spcPts val="0"/>
              </a:spcBef>
              <a:spcAft>
                <a:spcPts val="0"/>
              </a:spcAft>
              <a:buNone/>
            </a:pPr>
            <a:endParaRPr sz="900"/>
          </a:p>
        </p:txBody>
      </p:sp>
      <p:sp>
        <p:nvSpPr>
          <p:cNvPr id="1206" name="Google Shape;1206;p85"/>
          <p:cNvSpPr/>
          <p:nvPr/>
        </p:nvSpPr>
        <p:spPr>
          <a:xfrm flipH="1">
            <a:off x="7925144" y="2255750"/>
            <a:ext cx="3485700" cy="2910300"/>
          </a:xfrm>
          <a:prstGeom prst="roundRect">
            <a:avLst>
              <a:gd name="adj" fmla="val 5125"/>
            </a:avLst>
          </a:prstGeom>
          <a:solidFill>
            <a:srgbClr val="EFEBF4"/>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207" name="Google Shape;1207;p85"/>
          <p:cNvSpPr txBox="1"/>
          <p:nvPr/>
        </p:nvSpPr>
        <p:spPr>
          <a:xfrm>
            <a:off x="469400" y="466733"/>
            <a:ext cx="1874700" cy="2067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US" sz="600" b="1">
                <a:solidFill>
                  <a:srgbClr val="4B0550"/>
                </a:solidFill>
                <a:latin typeface="Optimistic Display"/>
                <a:ea typeface="Optimistic Display"/>
                <a:cs typeface="Optimistic Display"/>
                <a:sym typeface="Optimistic Display"/>
              </a:rPr>
              <a:t>HANDS-ON AI CREATION</a:t>
            </a:r>
            <a:endParaRPr sz="600" b="1">
              <a:solidFill>
                <a:srgbClr val="4B0550"/>
              </a:solidFill>
              <a:latin typeface="Optimistic Display"/>
              <a:ea typeface="Optimistic Display"/>
              <a:cs typeface="Optimistic Display"/>
              <a:sym typeface="Optimistic Display"/>
            </a:endParaRPr>
          </a:p>
        </p:txBody>
      </p:sp>
      <p:sp>
        <p:nvSpPr>
          <p:cNvPr id="1208" name="Google Shape;1208;p85"/>
          <p:cNvSpPr txBox="1"/>
          <p:nvPr/>
        </p:nvSpPr>
        <p:spPr>
          <a:xfrm flipH="1">
            <a:off x="9203161" y="3010517"/>
            <a:ext cx="1943700" cy="302100"/>
          </a:xfrm>
          <a:prstGeom prst="rect">
            <a:avLst/>
          </a:prstGeom>
          <a:noFill/>
          <a:ln>
            <a:noFill/>
          </a:ln>
        </p:spPr>
        <p:txBody>
          <a:bodyPr spcFirstLastPara="1" wrap="square" lIns="0" tIns="116200" rIns="0" bIns="0" anchor="t" anchorCtr="0">
            <a:spAutoFit/>
          </a:bodyPr>
          <a:lstStyle/>
          <a:p>
            <a:pPr marL="12700" lvl="0" indent="0" algn="r" rtl="1">
              <a:lnSpc>
                <a:spcPct val="100000"/>
              </a:lnSpc>
              <a:spcBef>
                <a:spcPts val="0"/>
              </a:spcBef>
              <a:spcAft>
                <a:spcPts val="0"/>
              </a:spcAft>
              <a:buNone/>
            </a:pPr>
            <a:r>
              <a:rPr lang="en-US" sz="1200" b="1">
                <a:solidFill>
                  <a:srgbClr val="4B0550"/>
                </a:solidFill>
                <a:latin typeface="Optimistic Text"/>
                <a:ea typeface="Optimistic Text"/>
                <a:cs typeface="Optimistic Text"/>
                <a:sym typeface="Optimistic Text"/>
              </a:rPr>
              <a:t>لنتأمل معًا</a:t>
            </a:r>
            <a:endParaRPr sz="1200" b="1">
              <a:solidFill>
                <a:srgbClr val="4B0550"/>
              </a:solidFill>
              <a:latin typeface="Optimistic Text"/>
              <a:ea typeface="Optimistic Text"/>
              <a:cs typeface="Optimistic Text"/>
              <a:sym typeface="Optimistic Text"/>
            </a:endParaRPr>
          </a:p>
        </p:txBody>
      </p:sp>
      <p:sp>
        <p:nvSpPr>
          <p:cNvPr id="1209" name="Google Shape;1209;p85"/>
          <p:cNvSpPr txBox="1"/>
          <p:nvPr/>
        </p:nvSpPr>
        <p:spPr>
          <a:xfrm flipH="1">
            <a:off x="9202896" y="3996664"/>
            <a:ext cx="1688100" cy="1848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ما الذي فاجأك في النتيجة؟</a:t>
            </a:r>
            <a:endParaRPr sz="1200">
              <a:solidFill>
                <a:srgbClr val="4B0550"/>
              </a:solidFill>
              <a:latin typeface="Optimistic Text"/>
              <a:ea typeface="Optimistic Text"/>
              <a:cs typeface="Optimistic Text"/>
              <a:sym typeface="Optimistic Text"/>
            </a:endParaRPr>
          </a:p>
        </p:txBody>
      </p:sp>
      <p:sp>
        <p:nvSpPr>
          <p:cNvPr id="1210" name="Google Shape;1210;p85"/>
          <p:cNvSpPr txBox="1"/>
          <p:nvPr/>
        </p:nvSpPr>
        <p:spPr>
          <a:xfrm flipH="1">
            <a:off x="9202896" y="4442881"/>
            <a:ext cx="1688100" cy="1848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هل بدا إنسانيًا أم آليًا؟ ولماذا؟</a:t>
            </a:r>
            <a:endParaRPr sz="1200">
              <a:solidFill>
                <a:srgbClr val="4B0550"/>
              </a:solidFill>
              <a:latin typeface="Optimistic Text"/>
              <a:ea typeface="Optimistic Text"/>
              <a:cs typeface="Optimistic Text"/>
              <a:sym typeface="Optimistic Text"/>
            </a:endParaRPr>
          </a:p>
        </p:txBody>
      </p:sp>
      <p:grpSp>
        <p:nvGrpSpPr>
          <p:cNvPr id="1211" name="Google Shape;1211;p85"/>
          <p:cNvGrpSpPr/>
          <p:nvPr/>
        </p:nvGrpSpPr>
        <p:grpSpPr>
          <a:xfrm flipH="1">
            <a:off x="11027573" y="3590470"/>
            <a:ext cx="119232" cy="106050"/>
            <a:chOff x="1714674" y="5538078"/>
            <a:chExt cx="178839" cy="159068"/>
          </a:xfrm>
        </p:grpSpPr>
        <p:sp>
          <p:nvSpPr>
            <p:cNvPr id="1212" name="Google Shape;1212;p85"/>
            <p:cNvSpPr/>
            <p:nvPr/>
          </p:nvSpPr>
          <p:spPr>
            <a:xfrm>
              <a:off x="1714674" y="5617205"/>
              <a:ext cx="178116" cy="0"/>
            </a:xfrm>
            <a:custGeom>
              <a:avLst/>
              <a:gdLst/>
              <a:ahLst/>
              <a:cxnLst/>
              <a:rect l="l" t="t" r="r" b="b"/>
              <a:pathLst>
                <a:path w="118744" h="120000" extrusionOk="0">
                  <a:moveTo>
                    <a:pt x="0" y="0"/>
                  </a:moveTo>
                  <a:lnTo>
                    <a:pt x="118643"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200"/>
            </a:p>
          </p:txBody>
        </p:sp>
        <p:sp>
          <p:nvSpPr>
            <p:cNvPr id="1213" name="Google Shape;1213;p85"/>
            <p:cNvSpPr/>
            <p:nvPr/>
          </p:nvSpPr>
          <p:spPr>
            <a:xfrm>
              <a:off x="1813503" y="5538078"/>
              <a:ext cx="80010" cy="159068"/>
            </a:xfrm>
            <a:custGeom>
              <a:avLst/>
              <a:gdLst/>
              <a:ahLst/>
              <a:cxnLst/>
              <a:rect l="l" t="t" r="r" b="b"/>
              <a:pathLst>
                <a:path w="53340" h="106045"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200"/>
            </a:p>
          </p:txBody>
        </p:sp>
      </p:grpSp>
      <p:grpSp>
        <p:nvGrpSpPr>
          <p:cNvPr id="1214" name="Google Shape;1214;p85"/>
          <p:cNvGrpSpPr/>
          <p:nvPr/>
        </p:nvGrpSpPr>
        <p:grpSpPr>
          <a:xfrm flipH="1">
            <a:off x="11027573" y="4032818"/>
            <a:ext cx="119232" cy="106050"/>
            <a:chOff x="1714674" y="6442783"/>
            <a:chExt cx="178839" cy="159068"/>
          </a:xfrm>
        </p:grpSpPr>
        <p:sp>
          <p:nvSpPr>
            <p:cNvPr id="1215" name="Google Shape;1215;p85"/>
            <p:cNvSpPr/>
            <p:nvPr/>
          </p:nvSpPr>
          <p:spPr>
            <a:xfrm>
              <a:off x="1714674" y="6522626"/>
              <a:ext cx="178116" cy="0"/>
            </a:xfrm>
            <a:custGeom>
              <a:avLst/>
              <a:gdLst/>
              <a:ahLst/>
              <a:cxnLst/>
              <a:rect l="l" t="t" r="r" b="b"/>
              <a:pathLst>
                <a:path w="118744" h="120000" extrusionOk="0">
                  <a:moveTo>
                    <a:pt x="0" y="0"/>
                  </a:moveTo>
                  <a:lnTo>
                    <a:pt x="118643"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200"/>
            </a:p>
          </p:txBody>
        </p:sp>
        <p:sp>
          <p:nvSpPr>
            <p:cNvPr id="1216" name="Google Shape;1216;p85"/>
            <p:cNvSpPr/>
            <p:nvPr/>
          </p:nvSpPr>
          <p:spPr>
            <a:xfrm>
              <a:off x="1813503" y="6442783"/>
              <a:ext cx="80010" cy="159068"/>
            </a:xfrm>
            <a:custGeom>
              <a:avLst/>
              <a:gdLst/>
              <a:ahLst/>
              <a:cxnLst/>
              <a:rect l="l" t="t" r="r" b="b"/>
              <a:pathLst>
                <a:path w="53340" h="106045"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200"/>
            </a:p>
          </p:txBody>
        </p:sp>
      </p:grpSp>
      <p:grpSp>
        <p:nvGrpSpPr>
          <p:cNvPr id="1217" name="Google Shape;1217;p85"/>
          <p:cNvGrpSpPr/>
          <p:nvPr/>
        </p:nvGrpSpPr>
        <p:grpSpPr>
          <a:xfrm flipH="1">
            <a:off x="11027573" y="4486251"/>
            <a:ext cx="119232" cy="106050"/>
            <a:chOff x="1714674" y="7115499"/>
            <a:chExt cx="178839" cy="159068"/>
          </a:xfrm>
        </p:grpSpPr>
        <p:sp>
          <p:nvSpPr>
            <p:cNvPr id="1218" name="Google Shape;1218;p85"/>
            <p:cNvSpPr/>
            <p:nvPr/>
          </p:nvSpPr>
          <p:spPr>
            <a:xfrm>
              <a:off x="1714674" y="7194626"/>
              <a:ext cx="178116" cy="0"/>
            </a:xfrm>
            <a:custGeom>
              <a:avLst/>
              <a:gdLst/>
              <a:ahLst/>
              <a:cxnLst/>
              <a:rect l="l" t="t" r="r" b="b"/>
              <a:pathLst>
                <a:path w="118744" h="120000" extrusionOk="0">
                  <a:moveTo>
                    <a:pt x="0" y="0"/>
                  </a:moveTo>
                  <a:lnTo>
                    <a:pt x="118643"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200"/>
            </a:p>
          </p:txBody>
        </p:sp>
        <p:sp>
          <p:nvSpPr>
            <p:cNvPr id="1219" name="Google Shape;1219;p85"/>
            <p:cNvSpPr/>
            <p:nvPr/>
          </p:nvSpPr>
          <p:spPr>
            <a:xfrm>
              <a:off x="1813503" y="7115499"/>
              <a:ext cx="80010" cy="159068"/>
            </a:xfrm>
            <a:custGeom>
              <a:avLst/>
              <a:gdLst/>
              <a:ahLst/>
              <a:cxnLst/>
              <a:rect l="l" t="t" r="r" b="b"/>
              <a:pathLst>
                <a:path w="53340" h="106045"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200"/>
            </a:p>
          </p:txBody>
        </p:sp>
      </p:grpSp>
      <p:sp>
        <p:nvSpPr>
          <p:cNvPr id="1220" name="Google Shape;1220;p85"/>
          <p:cNvSpPr txBox="1"/>
          <p:nvPr/>
        </p:nvSpPr>
        <p:spPr>
          <a:xfrm flipH="1">
            <a:off x="9259596" y="3551090"/>
            <a:ext cx="1631400" cy="1848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800"/>
              </a:spcBef>
              <a:spcAft>
                <a:spcPts val="0"/>
              </a:spcAft>
              <a:buNone/>
            </a:pPr>
            <a:r>
              <a:rPr lang="en-US" sz="1200">
                <a:solidFill>
                  <a:srgbClr val="4B0550"/>
                </a:solidFill>
                <a:latin typeface="Optimistic Text"/>
                <a:ea typeface="Optimistic Text"/>
                <a:cs typeface="Optimistic Text"/>
                <a:sym typeface="Optimistic Text"/>
              </a:rPr>
              <a:t>ماذا أنشأت (قصيدة/صورة)؟</a:t>
            </a:r>
            <a:endParaRPr sz="1200">
              <a:solidFill>
                <a:srgbClr val="4B0550"/>
              </a:solidFill>
              <a:latin typeface="Optimistic Text"/>
              <a:ea typeface="Optimistic Text"/>
              <a:cs typeface="Optimistic Text"/>
              <a:sym typeface="Optimistic Text"/>
            </a:endParaRPr>
          </a:p>
        </p:txBody>
      </p:sp>
      <p:sp>
        <p:nvSpPr>
          <p:cNvPr id="1221" name="Google Shape;1221;p85"/>
          <p:cNvSpPr/>
          <p:nvPr/>
        </p:nvSpPr>
        <p:spPr>
          <a:xfrm flipH="1">
            <a:off x="4148458" y="2255750"/>
            <a:ext cx="3485700" cy="2910300"/>
          </a:xfrm>
          <a:prstGeom prst="roundRect">
            <a:avLst>
              <a:gd name="adj" fmla="val 5585"/>
            </a:avLst>
          </a:prstGeom>
          <a:solidFill>
            <a:srgbClr val="EFEBF4"/>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222" name="Google Shape;1222;p85"/>
          <p:cNvSpPr txBox="1"/>
          <p:nvPr/>
        </p:nvSpPr>
        <p:spPr>
          <a:xfrm flipH="1">
            <a:off x="5403685" y="3010517"/>
            <a:ext cx="1943700" cy="302100"/>
          </a:xfrm>
          <a:prstGeom prst="rect">
            <a:avLst/>
          </a:prstGeom>
          <a:noFill/>
          <a:ln>
            <a:noFill/>
          </a:ln>
        </p:spPr>
        <p:txBody>
          <a:bodyPr spcFirstLastPara="1" wrap="square" lIns="0" tIns="116200" rIns="0" bIns="0" anchor="t" anchorCtr="0">
            <a:spAutoFit/>
          </a:bodyPr>
          <a:lstStyle/>
          <a:p>
            <a:pPr marL="12700" lvl="0" indent="0" algn="r" rtl="1">
              <a:lnSpc>
                <a:spcPct val="100000"/>
              </a:lnSpc>
              <a:spcBef>
                <a:spcPts val="0"/>
              </a:spcBef>
              <a:spcAft>
                <a:spcPts val="0"/>
              </a:spcAft>
              <a:buNone/>
            </a:pPr>
            <a:r>
              <a:rPr lang="en-US" sz="1200" b="1">
                <a:solidFill>
                  <a:srgbClr val="4B0550"/>
                </a:solidFill>
                <a:latin typeface="Optimistic Text"/>
                <a:ea typeface="Optimistic Text"/>
                <a:cs typeface="Optimistic Text"/>
                <a:sym typeface="Optimistic Text"/>
              </a:rPr>
              <a:t>الفكرة الرئيسية</a:t>
            </a:r>
            <a:endParaRPr sz="1200" b="1">
              <a:solidFill>
                <a:srgbClr val="4B0550"/>
              </a:solidFill>
              <a:latin typeface="Optimistic Text"/>
              <a:ea typeface="Optimistic Text"/>
              <a:cs typeface="Optimistic Text"/>
              <a:sym typeface="Optimistic Text"/>
            </a:endParaRPr>
          </a:p>
        </p:txBody>
      </p:sp>
      <p:sp>
        <p:nvSpPr>
          <p:cNvPr id="1223" name="Google Shape;1223;p85"/>
          <p:cNvSpPr txBox="1"/>
          <p:nvPr/>
        </p:nvSpPr>
        <p:spPr>
          <a:xfrm flipH="1">
            <a:off x="5217385" y="3551083"/>
            <a:ext cx="2130000" cy="7389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800"/>
              </a:spcBef>
              <a:spcAft>
                <a:spcPts val="0"/>
              </a:spcAft>
              <a:buNone/>
            </a:pPr>
            <a:r>
              <a:rPr lang="en-US" sz="1200">
                <a:solidFill>
                  <a:srgbClr val="4B0550"/>
                </a:solidFill>
                <a:latin typeface="Optimistic Text"/>
                <a:ea typeface="Optimistic Text"/>
                <a:cs typeface="Optimistic Text"/>
                <a:sym typeface="Optimistic Text"/>
              </a:rPr>
              <a:t>الذكاء الاصطناعي ذكي... لكن إبداعك، ثقافتك، ومشاعرك هي ما يجعل السحر حقيقيًا. الذكاء الاصطناعي لا يستبدلك - بل يعمل معك</a:t>
            </a:r>
            <a:endParaRPr sz="1200">
              <a:solidFill>
                <a:srgbClr val="4B0550"/>
              </a:solidFill>
              <a:latin typeface="Optimistic Text"/>
              <a:ea typeface="Optimistic Text"/>
              <a:cs typeface="Optimistic Text"/>
              <a:sym typeface="Optimistic Text"/>
            </a:endParaRPr>
          </a:p>
        </p:txBody>
      </p:sp>
      <p:pic>
        <p:nvPicPr>
          <p:cNvPr id="1224" name="Google Shape;1224;p85" title="Asset 71.png"/>
          <p:cNvPicPr preferRelativeResize="0"/>
          <p:nvPr/>
        </p:nvPicPr>
        <p:blipFill>
          <a:blip r:embed="rId3">
            <a:alphaModFix/>
          </a:blip>
          <a:stretch>
            <a:fillRect/>
          </a:stretch>
        </p:blipFill>
        <p:spPr>
          <a:xfrm flipH="1">
            <a:off x="4344755" y="2457367"/>
            <a:ext cx="690636" cy="1093704"/>
          </a:xfrm>
          <a:prstGeom prst="rect">
            <a:avLst/>
          </a:prstGeom>
          <a:noFill/>
          <a:ln>
            <a:noFill/>
          </a:ln>
        </p:spPr>
      </p:pic>
      <p:pic>
        <p:nvPicPr>
          <p:cNvPr id="1225" name="Google Shape;1225;p85" title="Asset 72.png"/>
          <p:cNvPicPr preferRelativeResize="0"/>
          <p:nvPr/>
        </p:nvPicPr>
        <p:blipFill>
          <a:blip r:embed="rId4">
            <a:alphaModFix/>
          </a:blip>
          <a:stretch>
            <a:fillRect/>
          </a:stretch>
        </p:blipFill>
        <p:spPr>
          <a:xfrm flipH="1">
            <a:off x="8206919" y="2463260"/>
            <a:ext cx="808492" cy="1081918"/>
          </a:xfrm>
          <a:prstGeom prst="rect">
            <a:avLst/>
          </a:prstGeom>
          <a:noFill/>
          <a:ln>
            <a:noFill/>
          </a:ln>
        </p:spPr>
      </p:pic>
      <p:sp>
        <p:nvSpPr>
          <p:cNvPr id="1226" name="Google Shape;1226;p85"/>
          <p:cNvSpPr/>
          <p:nvPr/>
        </p:nvSpPr>
        <p:spPr>
          <a:xfrm>
            <a:off x="1135419" y="2357350"/>
            <a:ext cx="2615400" cy="3117300"/>
          </a:xfrm>
          <a:prstGeom prst="roundRect">
            <a:avLst>
              <a:gd name="adj" fmla="val 5585"/>
            </a:avLst>
          </a:prstGeom>
          <a:solidFill>
            <a:srgbClr val="4B0550"/>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227" name="Google Shape;1227;p85"/>
          <p:cNvSpPr/>
          <p:nvPr/>
        </p:nvSpPr>
        <p:spPr>
          <a:xfrm>
            <a:off x="1046783" y="2054100"/>
            <a:ext cx="2615400" cy="3333000"/>
          </a:xfrm>
          <a:prstGeom prst="roundRect">
            <a:avLst>
              <a:gd name="adj" fmla="val 5585"/>
            </a:avLst>
          </a:prstGeom>
          <a:solidFill>
            <a:srgbClr val="733279"/>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228" name="Google Shape;1228;p85"/>
          <p:cNvSpPr txBox="1"/>
          <p:nvPr/>
        </p:nvSpPr>
        <p:spPr>
          <a:xfrm>
            <a:off x="1471266" y="3010517"/>
            <a:ext cx="1943700" cy="486900"/>
          </a:xfrm>
          <a:prstGeom prst="rect">
            <a:avLst/>
          </a:prstGeom>
          <a:noFill/>
          <a:ln>
            <a:noFill/>
          </a:ln>
        </p:spPr>
        <p:txBody>
          <a:bodyPr spcFirstLastPara="1" wrap="square" lIns="0" tIns="116200" rIns="0" bIns="0" anchor="t" anchorCtr="0">
            <a:spAutoFit/>
          </a:bodyPr>
          <a:lstStyle/>
          <a:p>
            <a:pPr marL="12700" lvl="0" indent="0" algn="r" rtl="1">
              <a:lnSpc>
                <a:spcPct val="100000"/>
              </a:lnSpc>
              <a:spcBef>
                <a:spcPts val="0"/>
              </a:spcBef>
              <a:spcAft>
                <a:spcPts val="0"/>
              </a:spcAft>
              <a:buNone/>
            </a:pPr>
            <a:r>
              <a:rPr lang="en-US" sz="1200" b="1">
                <a:solidFill>
                  <a:schemeClr val="lt2"/>
                </a:solidFill>
                <a:latin typeface="Optimistic Text"/>
                <a:ea typeface="Optimistic Text"/>
                <a:cs typeface="Optimistic Text"/>
                <a:sym typeface="Optimistic Text"/>
              </a:rPr>
              <a:t>العنصر التفاعلي - تقييم إبداع الذكاء الاصطناعي</a:t>
            </a:r>
            <a:endParaRPr sz="1200">
              <a:solidFill>
                <a:schemeClr val="lt2"/>
              </a:solidFill>
              <a:latin typeface="Optimistic Text"/>
              <a:ea typeface="Optimistic Text"/>
              <a:cs typeface="Optimistic Text"/>
              <a:sym typeface="Optimistic Text"/>
            </a:endParaRPr>
          </a:p>
        </p:txBody>
      </p:sp>
      <p:sp>
        <p:nvSpPr>
          <p:cNvPr id="1229" name="Google Shape;1229;p85"/>
          <p:cNvSpPr txBox="1"/>
          <p:nvPr/>
        </p:nvSpPr>
        <p:spPr>
          <a:xfrm>
            <a:off x="1259967" y="3601883"/>
            <a:ext cx="2130000" cy="5541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800"/>
              </a:spcBef>
              <a:spcAft>
                <a:spcPts val="0"/>
              </a:spcAft>
              <a:buNone/>
            </a:pPr>
            <a:r>
              <a:rPr lang="en-US" sz="1200">
                <a:solidFill>
                  <a:schemeClr val="lt2"/>
                </a:solidFill>
                <a:latin typeface="Optimistic Text"/>
                <a:ea typeface="Optimistic Text"/>
                <a:cs typeface="Optimistic Text"/>
                <a:sym typeface="Optimistic Text"/>
              </a:rPr>
              <a:t>على مقياس  من ١ إلى ٥، ما مدى إبداع النتيجة التي حصلت عليها من الذكاء الاصطناعي؟</a:t>
            </a:r>
            <a:endParaRPr sz="1200">
              <a:solidFill>
                <a:schemeClr val="lt2"/>
              </a:solidFill>
              <a:latin typeface="Optimistic Text"/>
              <a:ea typeface="Optimistic Text"/>
              <a:cs typeface="Optimistic Text"/>
              <a:sym typeface="Optimistic Text"/>
            </a:endParaRPr>
          </a:p>
        </p:txBody>
      </p:sp>
      <p:sp>
        <p:nvSpPr>
          <p:cNvPr id="1230" name="Google Shape;1230;p85"/>
          <p:cNvSpPr/>
          <p:nvPr/>
        </p:nvSpPr>
        <p:spPr>
          <a:xfrm>
            <a:off x="1267033" y="4286883"/>
            <a:ext cx="390900" cy="390900"/>
          </a:xfrm>
          <a:prstGeom prst="roundRect">
            <a:avLst>
              <a:gd name="adj" fmla="val 16667"/>
            </a:avLst>
          </a:prstGeom>
          <a:solidFill>
            <a:srgbClr val="F0EBF4"/>
          </a:solidFill>
          <a:ln>
            <a:noFill/>
          </a:ln>
        </p:spPr>
        <p:txBody>
          <a:bodyPr spcFirstLastPara="1" wrap="square" lIns="49475" tIns="49475" rIns="49475" bIns="49475" anchor="ctr" anchorCtr="0">
            <a:noAutofit/>
          </a:bodyPr>
          <a:lstStyle/>
          <a:p>
            <a:pPr marL="0" lvl="0" indent="0" algn="ctr" rtl="0">
              <a:spcBef>
                <a:spcPts val="0"/>
              </a:spcBef>
              <a:spcAft>
                <a:spcPts val="0"/>
              </a:spcAft>
              <a:buNone/>
            </a:pPr>
            <a:endParaRPr sz="800"/>
          </a:p>
        </p:txBody>
      </p:sp>
      <p:sp>
        <p:nvSpPr>
          <p:cNvPr id="1231" name="Google Shape;1231;p85"/>
          <p:cNvSpPr/>
          <p:nvPr/>
        </p:nvSpPr>
        <p:spPr>
          <a:xfrm>
            <a:off x="1729949" y="4286883"/>
            <a:ext cx="390900" cy="390900"/>
          </a:xfrm>
          <a:prstGeom prst="roundRect">
            <a:avLst>
              <a:gd name="adj" fmla="val 16667"/>
            </a:avLst>
          </a:prstGeom>
          <a:solidFill>
            <a:srgbClr val="F0EBF4"/>
          </a:solidFill>
          <a:ln>
            <a:noFill/>
          </a:ln>
        </p:spPr>
        <p:txBody>
          <a:bodyPr spcFirstLastPara="1" wrap="square" lIns="49475" tIns="49475" rIns="49475" bIns="49475" anchor="ctr" anchorCtr="0">
            <a:noAutofit/>
          </a:bodyPr>
          <a:lstStyle/>
          <a:p>
            <a:pPr marL="0" lvl="0" indent="0" algn="ctr" rtl="0">
              <a:spcBef>
                <a:spcPts val="0"/>
              </a:spcBef>
              <a:spcAft>
                <a:spcPts val="0"/>
              </a:spcAft>
              <a:buNone/>
            </a:pPr>
            <a:endParaRPr sz="800"/>
          </a:p>
        </p:txBody>
      </p:sp>
      <p:sp>
        <p:nvSpPr>
          <p:cNvPr id="1232" name="Google Shape;1232;p85"/>
          <p:cNvSpPr/>
          <p:nvPr/>
        </p:nvSpPr>
        <p:spPr>
          <a:xfrm>
            <a:off x="2192865" y="4286883"/>
            <a:ext cx="390900" cy="390900"/>
          </a:xfrm>
          <a:prstGeom prst="roundRect">
            <a:avLst>
              <a:gd name="adj" fmla="val 16667"/>
            </a:avLst>
          </a:prstGeom>
          <a:solidFill>
            <a:srgbClr val="F0EBF4"/>
          </a:solidFill>
          <a:ln>
            <a:noFill/>
          </a:ln>
        </p:spPr>
        <p:txBody>
          <a:bodyPr spcFirstLastPara="1" wrap="square" lIns="49475" tIns="49475" rIns="49475" bIns="49475" anchor="ctr" anchorCtr="0">
            <a:noAutofit/>
          </a:bodyPr>
          <a:lstStyle/>
          <a:p>
            <a:pPr marL="0" lvl="0" indent="0" algn="ctr" rtl="0">
              <a:spcBef>
                <a:spcPts val="0"/>
              </a:spcBef>
              <a:spcAft>
                <a:spcPts val="0"/>
              </a:spcAft>
              <a:buNone/>
            </a:pPr>
            <a:endParaRPr sz="800"/>
          </a:p>
        </p:txBody>
      </p:sp>
      <p:sp>
        <p:nvSpPr>
          <p:cNvPr id="1233" name="Google Shape;1233;p85"/>
          <p:cNvSpPr/>
          <p:nvPr/>
        </p:nvSpPr>
        <p:spPr>
          <a:xfrm>
            <a:off x="2655781" y="4286883"/>
            <a:ext cx="390900" cy="390900"/>
          </a:xfrm>
          <a:prstGeom prst="roundRect">
            <a:avLst>
              <a:gd name="adj" fmla="val 16667"/>
            </a:avLst>
          </a:prstGeom>
          <a:solidFill>
            <a:srgbClr val="F0EBF4"/>
          </a:solidFill>
          <a:ln>
            <a:noFill/>
          </a:ln>
        </p:spPr>
        <p:txBody>
          <a:bodyPr spcFirstLastPara="1" wrap="square" lIns="49475" tIns="49475" rIns="49475" bIns="49475" anchor="ctr" anchorCtr="0">
            <a:noAutofit/>
          </a:bodyPr>
          <a:lstStyle/>
          <a:p>
            <a:pPr marL="0" lvl="0" indent="0" algn="ctr" rtl="0">
              <a:spcBef>
                <a:spcPts val="0"/>
              </a:spcBef>
              <a:spcAft>
                <a:spcPts val="0"/>
              </a:spcAft>
              <a:buNone/>
            </a:pPr>
            <a:endParaRPr sz="800"/>
          </a:p>
        </p:txBody>
      </p:sp>
      <p:sp>
        <p:nvSpPr>
          <p:cNvPr id="1234" name="Google Shape;1234;p85"/>
          <p:cNvSpPr/>
          <p:nvPr/>
        </p:nvSpPr>
        <p:spPr>
          <a:xfrm>
            <a:off x="3099648" y="4286883"/>
            <a:ext cx="390900" cy="390900"/>
          </a:xfrm>
          <a:prstGeom prst="roundRect">
            <a:avLst>
              <a:gd name="adj" fmla="val 16667"/>
            </a:avLst>
          </a:prstGeom>
          <a:solidFill>
            <a:srgbClr val="F0EBF4"/>
          </a:solidFill>
          <a:ln>
            <a:noFill/>
          </a:ln>
        </p:spPr>
        <p:txBody>
          <a:bodyPr spcFirstLastPara="1" wrap="square" lIns="49475" tIns="49475" rIns="49475" bIns="49475" anchor="ctr" anchorCtr="0">
            <a:noAutofit/>
          </a:bodyPr>
          <a:lstStyle/>
          <a:p>
            <a:pPr marL="0" lvl="0" indent="0" algn="ctr" rtl="0">
              <a:spcBef>
                <a:spcPts val="0"/>
              </a:spcBef>
              <a:spcAft>
                <a:spcPts val="0"/>
              </a:spcAft>
              <a:buNone/>
            </a:pPr>
            <a:endParaRPr sz="800"/>
          </a:p>
        </p:txBody>
      </p:sp>
      <p:sp>
        <p:nvSpPr>
          <p:cNvPr id="1235" name="Google Shape;1235;p85"/>
          <p:cNvSpPr txBox="1"/>
          <p:nvPr/>
        </p:nvSpPr>
        <p:spPr>
          <a:xfrm>
            <a:off x="1317433" y="4299183"/>
            <a:ext cx="290100" cy="366300"/>
          </a:xfrm>
          <a:prstGeom prst="rect">
            <a:avLst/>
          </a:prstGeom>
          <a:noFill/>
          <a:ln>
            <a:noFill/>
          </a:ln>
        </p:spPr>
        <p:txBody>
          <a:bodyPr spcFirstLastPara="1" wrap="square" lIns="0" tIns="0" rIns="0" bIns="0" anchor="ctr" anchorCtr="0">
            <a:noAutofit/>
          </a:bodyPr>
          <a:lstStyle/>
          <a:p>
            <a:pPr marL="0" lvl="0" indent="0" algn="ctr" rtl="0">
              <a:lnSpc>
                <a:spcPct val="100000"/>
              </a:lnSpc>
              <a:spcBef>
                <a:spcPts val="0"/>
              </a:spcBef>
              <a:spcAft>
                <a:spcPts val="0"/>
              </a:spcAft>
              <a:buNone/>
            </a:pPr>
            <a:r>
              <a:rPr lang="en-US" sz="2000" b="1">
                <a:solidFill>
                  <a:srgbClr val="4B0550"/>
                </a:solidFill>
                <a:latin typeface="Optimistic Text"/>
                <a:ea typeface="Optimistic Text"/>
                <a:cs typeface="Optimistic Text"/>
                <a:sym typeface="Optimistic Text"/>
              </a:rPr>
              <a:t>٥</a:t>
            </a:r>
            <a:endParaRPr sz="2000">
              <a:solidFill>
                <a:srgbClr val="4B0550"/>
              </a:solidFill>
              <a:latin typeface="Optimistic Text"/>
              <a:ea typeface="Optimistic Text"/>
              <a:cs typeface="Optimistic Text"/>
              <a:sym typeface="Optimistic Text"/>
            </a:endParaRPr>
          </a:p>
        </p:txBody>
      </p:sp>
      <p:sp>
        <p:nvSpPr>
          <p:cNvPr id="1236" name="Google Shape;1236;p85"/>
          <p:cNvSpPr txBox="1"/>
          <p:nvPr/>
        </p:nvSpPr>
        <p:spPr>
          <a:xfrm>
            <a:off x="1780350" y="4299183"/>
            <a:ext cx="290100" cy="366300"/>
          </a:xfrm>
          <a:prstGeom prst="rect">
            <a:avLst/>
          </a:prstGeom>
          <a:noFill/>
          <a:ln>
            <a:noFill/>
          </a:ln>
        </p:spPr>
        <p:txBody>
          <a:bodyPr spcFirstLastPara="1" wrap="square" lIns="0" tIns="0" rIns="0" bIns="0" anchor="ctr" anchorCtr="0">
            <a:noAutofit/>
          </a:bodyPr>
          <a:lstStyle/>
          <a:p>
            <a:pPr marL="0" lvl="0" indent="0" algn="ctr" rtl="0">
              <a:lnSpc>
                <a:spcPct val="100000"/>
              </a:lnSpc>
              <a:spcBef>
                <a:spcPts val="0"/>
              </a:spcBef>
              <a:spcAft>
                <a:spcPts val="0"/>
              </a:spcAft>
              <a:buNone/>
            </a:pPr>
            <a:r>
              <a:rPr lang="en-US" sz="2000" b="1">
                <a:solidFill>
                  <a:srgbClr val="4B0550"/>
                </a:solidFill>
                <a:latin typeface="Optimistic Text"/>
                <a:ea typeface="Optimistic Text"/>
                <a:cs typeface="Optimistic Text"/>
                <a:sym typeface="Optimistic Text"/>
              </a:rPr>
              <a:t>٤</a:t>
            </a:r>
            <a:endParaRPr sz="2000">
              <a:solidFill>
                <a:srgbClr val="4B0550"/>
              </a:solidFill>
              <a:latin typeface="Optimistic Text"/>
              <a:ea typeface="Optimistic Text"/>
              <a:cs typeface="Optimistic Text"/>
              <a:sym typeface="Optimistic Text"/>
            </a:endParaRPr>
          </a:p>
        </p:txBody>
      </p:sp>
      <p:sp>
        <p:nvSpPr>
          <p:cNvPr id="1237" name="Google Shape;1237;p85"/>
          <p:cNvSpPr txBox="1"/>
          <p:nvPr/>
        </p:nvSpPr>
        <p:spPr>
          <a:xfrm>
            <a:off x="2233742" y="4299183"/>
            <a:ext cx="290100" cy="366300"/>
          </a:xfrm>
          <a:prstGeom prst="rect">
            <a:avLst/>
          </a:prstGeom>
          <a:noFill/>
          <a:ln>
            <a:noFill/>
          </a:ln>
        </p:spPr>
        <p:txBody>
          <a:bodyPr spcFirstLastPara="1" wrap="square" lIns="0" tIns="0" rIns="0" bIns="0" anchor="ctr" anchorCtr="0">
            <a:noAutofit/>
          </a:bodyPr>
          <a:lstStyle/>
          <a:p>
            <a:pPr marL="0" lvl="0" indent="0" algn="ctr" rtl="0">
              <a:lnSpc>
                <a:spcPct val="100000"/>
              </a:lnSpc>
              <a:spcBef>
                <a:spcPts val="0"/>
              </a:spcBef>
              <a:spcAft>
                <a:spcPts val="0"/>
              </a:spcAft>
              <a:buNone/>
            </a:pPr>
            <a:r>
              <a:rPr lang="en-US" sz="2000" b="1">
                <a:solidFill>
                  <a:srgbClr val="4B0550"/>
                </a:solidFill>
                <a:latin typeface="Optimistic Text"/>
                <a:ea typeface="Optimistic Text"/>
                <a:cs typeface="Optimistic Text"/>
                <a:sym typeface="Optimistic Text"/>
              </a:rPr>
              <a:t>٣</a:t>
            </a:r>
            <a:endParaRPr sz="2000">
              <a:solidFill>
                <a:srgbClr val="4B0550"/>
              </a:solidFill>
              <a:latin typeface="Optimistic Text"/>
              <a:ea typeface="Optimistic Text"/>
              <a:cs typeface="Optimistic Text"/>
              <a:sym typeface="Optimistic Text"/>
            </a:endParaRPr>
          </a:p>
        </p:txBody>
      </p:sp>
      <p:sp>
        <p:nvSpPr>
          <p:cNvPr id="1238" name="Google Shape;1238;p85"/>
          <p:cNvSpPr txBox="1"/>
          <p:nvPr/>
        </p:nvSpPr>
        <p:spPr>
          <a:xfrm>
            <a:off x="2706183" y="4299183"/>
            <a:ext cx="290100" cy="366300"/>
          </a:xfrm>
          <a:prstGeom prst="rect">
            <a:avLst/>
          </a:prstGeom>
          <a:noFill/>
          <a:ln>
            <a:noFill/>
          </a:ln>
        </p:spPr>
        <p:txBody>
          <a:bodyPr spcFirstLastPara="1" wrap="square" lIns="0" tIns="0" rIns="0" bIns="0" anchor="ctr" anchorCtr="0">
            <a:noAutofit/>
          </a:bodyPr>
          <a:lstStyle/>
          <a:p>
            <a:pPr marL="0" lvl="0" indent="0" algn="ctr" rtl="0">
              <a:lnSpc>
                <a:spcPct val="100000"/>
              </a:lnSpc>
              <a:spcBef>
                <a:spcPts val="0"/>
              </a:spcBef>
              <a:spcAft>
                <a:spcPts val="0"/>
              </a:spcAft>
              <a:buNone/>
            </a:pPr>
            <a:r>
              <a:rPr lang="en-US" sz="2000" b="1">
                <a:solidFill>
                  <a:srgbClr val="4B0550"/>
                </a:solidFill>
                <a:latin typeface="Optimistic Text"/>
                <a:ea typeface="Optimistic Text"/>
                <a:cs typeface="Optimistic Text"/>
                <a:sym typeface="Optimistic Text"/>
              </a:rPr>
              <a:t>٢</a:t>
            </a:r>
            <a:endParaRPr sz="2000">
              <a:solidFill>
                <a:srgbClr val="4B0550"/>
              </a:solidFill>
              <a:latin typeface="Optimistic Text"/>
              <a:ea typeface="Optimistic Text"/>
              <a:cs typeface="Optimistic Text"/>
              <a:sym typeface="Optimistic Text"/>
            </a:endParaRPr>
          </a:p>
        </p:txBody>
      </p:sp>
      <p:sp>
        <p:nvSpPr>
          <p:cNvPr id="1239" name="Google Shape;1239;p85"/>
          <p:cNvSpPr txBox="1"/>
          <p:nvPr/>
        </p:nvSpPr>
        <p:spPr>
          <a:xfrm>
            <a:off x="3150067" y="4299183"/>
            <a:ext cx="290100" cy="366300"/>
          </a:xfrm>
          <a:prstGeom prst="rect">
            <a:avLst/>
          </a:prstGeom>
          <a:noFill/>
          <a:ln>
            <a:noFill/>
          </a:ln>
        </p:spPr>
        <p:txBody>
          <a:bodyPr spcFirstLastPara="1" wrap="square" lIns="0" tIns="0" rIns="0" bIns="0" anchor="ctr" anchorCtr="0">
            <a:noAutofit/>
          </a:bodyPr>
          <a:lstStyle/>
          <a:p>
            <a:pPr marL="0" lvl="0" indent="0" algn="ctr" rtl="0">
              <a:lnSpc>
                <a:spcPct val="100000"/>
              </a:lnSpc>
              <a:spcBef>
                <a:spcPts val="0"/>
              </a:spcBef>
              <a:spcAft>
                <a:spcPts val="0"/>
              </a:spcAft>
              <a:buNone/>
            </a:pPr>
            <a:r>
              <a:rPr lang="en-US" sz="2000" b="1">
                <a:solidFill>
                  <a:srgbClr val="4B0550"/>
                </a:solidFill>
                <a:latin typeface="Optimistic Text"/>
                <a:ea typeface="Optimistic Text"/>
                <a:cs typeface="Optimistic Text"/>
                <a:sym typeface="Optimistic Text"/>
              </a:rPr>
              <a:t>١</a:t>
            </a:r>
            <a:endParaRPr sz="2000">
              <a:solidFill>
                <a:srgbClr val="4B0550"/>
              </a:solidFill>
              <a:latin typeface="Optimistic Text"/>
              <a:ea typeface="Optimistic Text"/>
              <a:cs typeface="Optimistic Text"/>
              <a:sym typeface="Optimistic Text"/>
            </a:endParaRPr>
          </a:p>
        </p:txBody>
      </p:sp>
      <p:pic>
        <p:nvPicPr>
          <p:cNvPr id="1240" name="Google Shape;1240;p85" title="Asset 73.png"/>
          <p:cNvPicPr preferRelativeResize="0"/>
          <p:nvPr/>
        </p:nvPicPr>
        <p:blipFill>
          <a:blip r:embed="rId5">
            <a:alphaModFix/>
          </a:blip>
          <a:stretch>
            <a:fillRect/>
          </a:stretch>
        </p:blipFill>
        <p:spPr>
          <a:xfrm>
            <a:off x="1317433" y="2447939"/>
            <a:ext cx="507482" cy="486800"/>
          </a:xfrm>
          <a:prstGeom prst="rect">
            <a:avLst/>
          </a:prstGeom>
          <a:noFill/>
          <a:ln>
            <a:noFill/>
          </a:ln>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1244"/>
        <p:cNvGrpSpPr/>
        <p:nvPr/>
      </p:nvGrpSpPr>
      <p:grpSpPr>
        <a:xfrm>
          <a:off x="0" y="0"/>
          <a:ext cx="0" cy="0"/>
          <a:chOff x="0" y="0"/>
          <a:chExt cx="0" cy="0"/>
        </a:xfrm>
      </p:grpSpPr>
      <p:pic>
        <p:nvPicPr>
          <p:cNvPr id="1245" name="Google Shape;1245;p86" title="Turkish Asset 04.png"/>
          <p:cNvPicPr preferRelativeResize="0"/>
          <p:nvPr/>
        </p:nvPicPr>
        <p:blipFill rotWithShape="1">
          <a:blip r:embed="rId3">
            <a:alphaModFix/>
          </a:blip>
          <a:srcRect t="8167" b="25215"/>
          <a:stretch/>
        </p:blipFill>
        <p:spPr>
          <a:xfrm>
            <a:off x="-101875" y="0"/>
            <a:ext cx="8233477" cy="6857999"/>
          </a:xfrm>
          <a:prstGeom prst="rect">
            <a:avLst/>
          </a:prstGeom>
          <a:noFill/>
          <a:ln>
            <a:noFill/>
          </a:ln>
        </p:spPr>
      </p:pic>
      <p:sp>
        <p:nvSpPr>
          <p:cNvPr id="1246" name="Google Shape;1246;p86"/>
          <p:cNvSpPr txBox="1"/>
          <p:nvPr/>
        </p:nvSpPr>
        <p:spPr>
          <a:xfrm>
            <a:off x="7996588" y="3411474"/>
            <a:ext cx="3746700" cy="567000"/>
          </a:xfrm>
          <a:prstGeom prst="rect">
            <a:avLst/>
          </a:prstGeom>
          <a:noFill/>
          <a:ln>
            <a:noFill/>
          </a:ln>
        </p:spPr>
        <p:txBody>
          <a:bodyPr spcFirstLastPara="1" wrap="square" lIns="0" tIns="12700" rIns="0" bIns="0" anchor="t" anchorCtr="0">
            <a:spAutoFit/>
          </a:bodyPr>
          <a:lstStyle/>
          <a:p>
            <a:pPr marL="12700" lvl="0" indent="0" algn="r" rtl="0">
              <a:lnSpc>
                <a:spcPct val="100000"/>
              </a:lnSpc>
              <a:spcBef>
                <a:spcPts val="0"/>
              </a:spcBef>
              <a:spcAft>
                <a:spcPts val="0"/>
              </a:spcAft>
              <a:buNone/>
            </a:pPr>
            <a:r>
              <a:rPr lang="en-US" sz="1800">
                <a:solidFill>
                  <a:srgbClr val="FFFFFF"/>
                </a:solidFill>
                <a:latin typeface="Optimistic Text"/>
                <a:ea typeface="Optimistic Text"/>
                <a:cs typeface="Optimistic Text"/>
                <a:sym typeface="Optimistic Text"/>
              </a:rPr>
              <a:t>كيف نكون أذكياء في التعامل مع الذكاء الاصطناعي</a:t>
            </a:r>
            <a:endParaRPr sz="1800">
              <a:solidFill>
                <a:srgbClr val="FFFFFF"/>
              </a:solidFill>
              <a:latin typeface="Optimistic Text"/>
              <a:ea typeface="Optimistic Text"/>
              <a:cs typeface="Optimistic Text"/>
              <a:sym typeface="Optimistic Text"/>
            </a:endParaRPr>
          </a:p>
        </p:txBody>
      </p:sp>
      <p:sp>
        <p:nvSpPr>
          <p:cNvPr id="1247" name="Google Shape;1247;p86"/>
          <p:cNvSpPr txBox="1"/>
          <p:nvPr/>
        </p:nvSpPr>
        <p:spPr>
          <a:xfrm>
            <a:off x="6087263" y="1801150"/>
            <a:ext cx="5655900" cy="1238400"/>
          </a:xfrm>
          <a:prstGeom prst="rect">
            <a:avLst/>
          </a:prstGeom>
          <a:noFill/>
          <a:ln>
            <a:noFill/>
          </a:ln>
        </p:spPr>
        <p:txBody>
          <a:bodyPr spcFirstLastPara="1" wrap="square" lIns="0" tIns="0" rIns="0" bIns="0" anchor="t" anchorCtr="0">
            <a:spAutoFit/>
          </a:bodyPr>
          <a:lstStyle/>
          <a:p>
            <a:pPr marL="0" lvl="0" indent="0" algn="r" rtl="0">
              <a:lnSpc>
                <a:spcPct val="74500"/>
              </a:lnSpc>
              <a:spcBef>
                <a:spcPts val="0"/>
              </a:spcBef>
              <a:spcAft>
                <a:spcPts val="0"/>
              </a:spcAft>
              <a:buNone/>
            </a:pPr>
            <a:r>
              <a:rPr lang="en-US" sz="3600" b="1">
                <a:solidFill>
                  <a:srgbClr val="FFFFFF"/>
                </a:solidFill>
                <a:latin typeface="Optimistic Display"/>
                <a:ea typeface="Optimistic Display"/>
                <a:cs typeface="Optimistic Display"/>
                <a:sym typeface="Optimistic Display"/>
              </a:rPr>
              <a:t> أخلاقيات</a:t>
            </a:r>
            <a:endParaRPr sz="3600" b="1">
              <a:solidFill>
                <a:srgbClr val="FFFFFF"/>
              </a:solidFill>
              <a:latin typeface="Optimistic Display"/>
              <a:ea typeface="Optimistic Display"/>
              <a:cs typeface="Optimistic Display"/>
              <a:sym typeface="Optimistic Display"/>
            </a:endParaRPr>
          </a:p>
          <a:p>
            <a:pPr marL="0" lvl="0" indent="0" algn="r" rtl="0">
              <a:lnSpc>
                <a:spcPct val="74500"/>
              </a:lnSpc>
              <a:spcBef>
                <a:spcPts val="0"/>
              </a:spcBef>
              <a:spcAft>
                <a:spcPts val="0"/>
              </a:spcAft>
              <a:buNone/>
            </a:pPr>
            <a:r>
              <a:rPr lang="en-US" sz="3600" b="1">
                <a:solidFill>
                  <a:srgbClr val="FFFFFF"/>
                </a:solidFill>
                <a:latin typeface="Optimistic Display"/>
                <a:ea typeface="Optimistic Display"/>
                <a:cs typeface="Optimistic Display"/>
                <a:sym typeface="Optimistic Display"/>
              </a:rPr>
              <a:t> وسلامة الذكاء</a:t>
            </a:r>
            <a:endParaRPr sz="3600" b="1">
              <a:solidFill>
                <a:srgbClr val="FFFFFF"/>
              </a:solidFill>
              <a:latin typeface="Optimistic Display"/>
              <a:ea typeface="Optimistic Display"/>
              <a:cs typeface="Optimistic Display"/>
              <a:sym typeface="Optimistic Display"/>
            </a:endParaRPr>
          </a:p>
          <a:p>
            <a:pPr marL="0" lvl="0" indent="0" algn="r" rtl="0">
              <a:lnSpc>
                <a:spcPct val="74500"/>
              </a:lnSpc>
              <a:spcBef>
                <a:spcPts val="0"/>
              </a:spcBef>
              <a:spcAft>
                <a:spcPts val="0"/>
              </a:spcAft>
              <a:buNone/>
            </a:pPr>
            <a:r>
              <a:rPr lang="en-US" sz="3600" b="1">
                <a:solidFill>
                  <a:srgbClr val="FFFFFF"/>
                </a:solidFill>
                <a:latin typeface="Optimistic Display"/>
                <a:ea typeface="Optimistic Display"/>
                <a:cs typeface="Optimistic Display"/>
                <a:sym typeface="Optimistic Display"/>
              </a:rPr>
              <a:t> الاصطناعي</a:t>
            </a:r>
            <a:endParaRPr sz="3600" b="1">
              <a:solidFill>
                <a:srgbClr val="FFFFFF"/>
              </a:solidFill>
              <a:latin typeface="Optimistic Display"/>
              <a:ea typeface="Optimistic Display"/>
              <a:cs typeface="Optimistic Display"/>
              <a:sym typeface="Optimistic Display"/>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1251"/>
        <p:cNvGrpSpPr/>
        <p:nvPr/>
      </p:nvGrpSpPr>
      <p:grpSpPr>
        <a:xfrm>
          <a:off x="0" y="0"/>
          <a:ext cx="0" cy="0"/>
          <a:chOff x="0" y="0"/>
          <a:chExt cx="0" cy="0"/>
        </a:xfrm>
      </p:grpSpPr>
      <p:sp>
        <p:nvSpPr>
          <p:cNvPr id="1252" name="Google Shape;1252;p87"/>
          <p:cNvSpPr/>
          <p:nvPr/>
        </p:nvSpPr>
        <p:spPr>
          <a:xfrm flipH="1">
            <a:off x="4825292" y="1628200"/>
            <a:ext cx="3270600" cy="3687900"/>
          </a:xfrm>
          <a:prstGeom prst="roundRect">
            <a:avLst>
              <a:gd name="adj" fmla="val 5725"/>
            </a:avLst>
          </a:prstGeom>
          <a:solidFill>
            <a:srgbClr val="733279"/>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253" name="Google Shape;1253;p87"/>
          <p:cNvSpPr txBox="1"/>
          <p:nvPr/>
        </p:nvSpPr>
        <p:spPr>
          <a:xfrm flipH="1">
            <a:off x="5866275" y="2387600"/>
            <a:ext cx="1943700" cy="486900"/>
          </a:xfrm>
          <a:prstGeom prst="rect">
            <a:avLst/>
          </a:prstGeom>
          <a:noFill/>
          <a:ln>
            <a:noFill/>
          </a:ln>
        </p:spPr>
        <p:txBody>
          <a:bodyPr spcFirstLastPara="1" wrap="square" lIns="0" tIns="116200" rIns="0" bIns="0" anchor="t" anchorCtr="0">
            <a:spAutoFit/>
          </a:bodyPr>
          <a:lstStyle/>
          <a:p>
            <a:pPr marL="12700" lvl="0" indent="0" algn="r" rtl="1">
              <a:lnSpc>
                <a:spcPct val="100000"/>
              </a:lnSpc>
              <a:spcBef>
                <a:spcPts val="0"/>
              </a:spcBef>
              <a:spcAft>
                <a:spcPts val="0"/>
              </a:spcAft>
              <a:buNone/>
            </a:pPr>
            <a:r>
              <a:rPr lang="en-US" sz="1200" b="1">
                <a:solidFill>
                  <a:schemeClr val="lt2"/>
                </a:solidFill>
                <a:latin typeface="Optimistic Text"/>
                <a:ea typeface="Optimistic Text"/>
                <a:cs typeface="Optimistic Text"/>
                <a:sym typeface="Optimistic Text"/>
              </a:rPr>
              <a:t>ما الذي لا يمكن للذكاء الاصطناعي أن يفعله</a:t>
            </a:r>
            <a:endParaRPr sz="1200" b="1">
              <a:solidFill>
                <a:schemeClr val="lt2"/>
              </a:solidFill>
              <a:latin typeface="Optimistic Text"/>
              <a:ea typeface="Optimistic Text"/>
              <a:cs typeface="Optimistic Text"/>
              <a:sym typeface="Optimistic Text"/>
            </a:endParaRPr>
          </a:p>
        </p:txBody>
      </p:sp>
      <p:sp>
        <p:nvSpPr>
          <p:cNvPr id="1254" name="Google Shape;1254;p87"/>
          <p:cNvSpPr txBox="1"/>
          <p:nvPr/>
        </p:nvSpPr>
        <p:spPr>
          <a:xfrm flipH="1">
            <a:off x="5292408" y="3560417"/>
            <a:ext cx="2261700" cy="1848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200">
                <a:solidFill>
                  <a:schemeClr val="lt2"/>
                </a:solidFill>
                <a:latin typeface="Optimistic Text"/>
                <a:ea typeface="Optimistic Text"/>
                <a:cs typeface="Optimistic Text"/>
                <a:sym typeface="Optimistic Text"/>
              </a:rPr>
              <a:t>الفهم الحقيقي لثقافتك أو سياقك</a:t>
            </a:r>
            <a:endParaRPr sz="1200">
              <a:solidFill>
                <a:schemeClr val="lt2"/>
              </a:solidFill>
              <a:latin typeface="Optimistic Text"/>
              <a:ea typeface="Optimistic Text"/>
              <a:cs typeface="Optimistic Text"/>
              <a:sym typeface="Optimistic Text"/>
            </a:endParaRPr>
          </a:p>
        </p:txBody>
      </p:sp>
      <p:sp>
        <p:nvSpPr>
          <p:cNvPr id="1255" name="Google Shape;1255;p87"/>
          <p:cNvSpPr txBox="1"/>
          <p:nvPr/>
        </p:nvSpPr>
        <p:spPr>
          <a:xfrm flipH="1">
            <a:off x="5292408" y="4047950"/>
            <a:ext cx="2261700" cy="1848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200">
                <a:solidFill>
                  <a:schemeClr val="lt2"/>
                </a:solidFill>
                <a:latin typeface="Optimistic Text"/>
                <a:ea typeface="Optimistic Text"/>
                <a:cs typeface="Optimistic Text"/>
                <a:sym typeface="Optimistic Text"/>
              </a:rPr>
              <a:t>التفكير مثل الإنسان أو تطبيق المنطق السليم</a:t>
            </a:r>
            <a:endParaRPr sz="1200">
              <a:solidFill>
                <a:schemeClr val="lt2"/>
              </a:solidFill>
              <a:latin typeface="Optimistic Text"/>
              <a:ea typeface="Optimistic Text"/>
              <a:cs typeface="Optimistic Text"/>
              <a:sym typeface="Optimistic Text"/>
            </a:endParaRPr>
          </a:p>
        </p:txBody>
      </p:sp>
      <p:grpSp>
        <p:nvGrpSpPr>
          <p:cNvPr id="1256" name="Google Shape;1256;p87"/>
          <p:cNvGrpSpPr/>
          <p:nvPr/>
        </p:nvGrpSpPr>
        <p:grpSpPr>
          <a:xfrm flipH="1">
            <a:off x="7690687" y="3069153"/>
            <a:ext cx="119232" cy="106050"/>
            <a:chOff x="1714674" y="5538078"/>
            <a:chExt cx="178839" cy="159068"/>
          </a:xfrm>
        </p:grpSpPr>
        <p:sp>
          <p:nvSpPr>
            <p:cNvPr id="1257" name="Google Shape;1257;p87"/>
            <p:cNvSpPr/>
            <p:nvPr/>
          </p:nvSpPr>
          <p:spPr>
            <a:xfrm>
              <a:off x="1714674" y="5617205"/>
              <a:ext cx="178116" cy="0"/>
            </a:xfrm>
            <a:custGeom>
              <a:avLst/>
              <a:gdLst/>
              <a:ahLst/>
              <a:cxnLst/>
              <a:rect l="l" t="t" r="r" b="b"/>
              <a:pathLst>
                <a:path w="118744" h="120000" extrusionOk="0">
                  <a:moveTo>
                    <a:pt x="0" y="0"/>
                  </a:moveTo>
                  <a:lnTo>
                    <a:pt x="118643" y="0"/>
                  </a:lnTo>
                </a:path>
              </a:pathLst>
            </a:custGeom>
            <a:noFill/>
            <a:ln w="12700" cap="flat" cmpd="sng">
              <a:solidFill>
                <a:schemeClr val="lt2"/>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200"/>
            </a:p>
          </p:txBody>
        </p:sp>
        <p:sp>
          <p:nvSpPr>
            <p:cNvPr id="1258" name="Google Shape;1258;p87"/>
            <p:cNvSpPr/>
            <p:nvPr/>
          </p:nvSpPr>
          <p:spPr>
            <a:xfrm>
              <a:off x="1813503" y="5538078"/>
              <a:ext cx="80010" cy="159068"/>
            </a:xfrm>
            <a:custGeom>
              <a:avLst/>
              <a:gdLst/>
              <a:ahLst/>
              <a:cxnLst/>
              <a:rect l="l" t="t" r="r" b="b"/>
              <a:pathLst>
                <a:path w="53340" h="106045" extrusionOk="0">
                  <a:moveTo>
                    <a:pt x="0" y="0"/>
                  </a:moveTo>
                  <a:lnTo>
                    <a:pt x="52755" y="52755"/>
                  </a:lnTo>
                  <a:lnTo>
                    <a:pt x="0" y="105498"/>
                  </a:lnTo>
                </a:path>
              </a:pathLst>
            </a:custGeom>
            <a:noFill/>
            <a:ln w="12700" cap="flat" cmpd="sng">
              <a:solidFill>
                <a:schemeClr val="lt2"/>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200"/>
            </a:p>
          </p:txBody>
        </p:sp>
      </p:grpSp>
      <p:grpSp>
        <p:nvGrpSpPr>
          <p:cNvPr id="1259" name="Google Shape;1259;p87"/>
          <p:cNvGrpSpPr/>
          <p:nvPr/>
        </p:nvGrpSpPr>
        <p:grpSpPr>
          <a:xfrm flipH="1">
            <a:off x="7690687" y="3596570"/>
            <a:ext cx="119232" cy="106050"/>
            <a:chOff x="1714674" y="6442783"/>
            <a:chExt cx="178839" cy="159068"/>
          </a:xfrm>
        </p:grpSpPr>
        <p:sp>
          <p:nvSpPr>
            <p:cNvPr id="1260" name="Google Shape;1260;p87"/>
            <p:cNvSpPr/>
            <p:nvPr/>
          </p:nvSpPr>
          <p:spPr>
            <a:xfrm>
              <a:off x="1714674" y="6522626"/>
              <a:ext cx="178116" cy="0"/>
            </a:xfrm>
            <a:custGeom>
              <a:avLst/>
              <a:gdLst/>
              <a:ahLst/>
              <a:cxnLst/>
              <a:rect l="l" t="t" r="r" b="b"/>
              <a:pathLst>
                <a:path w="118744" h="120000" extrusionOk="0">
                  <a:moveTo>
                    <a:pt x="0" y="0"/>
                  </a:moveTo>
                  <a:lnTo>
                    <a:pt x="118643" y="0"/>
                  </a:lnTo>
                </a:path>
              </a:pathLst>
            </a:custGeom>
            <a:noFill/>
            <a:ln w="12700" cap="flat" cmpd="sng">
              <a:solidFill>
                <a:schemeClr val="lt2"/>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200"/>
            </a:p>
          </p:txBody>
        </p:sp>
        <p:sp>
          <p:nvSpPr>
            <p:cNvPr id="1261" name="Google Shape;1261;p87"/>
            <p:cNvSpPr/>
            <p:nvPr/>
          </p:nvSpPr>
          <p:spPr>
            <a:xfrm>
              <a:off x="1813503" y="6442783"/>
              <a:ext cx="80010" cy="159068"/>
            </a:xfrm>
            <a:custGeom>
              <a:avLst/>
              <a:gdLst/>
              <a:ahLst/>
              <a:cxnLst/>
              <a:rect l="l" t="t" r="r" b="b"/>
              <a:pathLst>
                <a:path w="53340" h="106045" extrusionOk="0">
                  <a:moveTo>
                    <a:pt x="0" y="0"/>
                  </a:moveTo>
                  <a:lnTo>
                    <a:pt x="52755" y="52755"/>
                  </a:lnTo>
                  <a:lnTo>
                    <a:pt x="0" y="105498"/>
                  </a:lnTo>
                </a:path>
              </a:pathLst>
            </a:custGeom>
            <a:noFill/>
            <a:ln w="12700" cap="flat" cmpd="sng">
              <a:solidFill>
                <a:schemeClr val="lt2"/>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200"/>
            </a:p>
          </p:txBody>
        </p:sp>
      </p:grpSp>
      <p:grpSp>
        <p:nvGrpSpPr>
          <p:cNvPr id="1262" name="Google Shape;1262;p87"/>
          <p:cNvGrpSpPr/>
          <p:nvPr/>
        </p:nvGrpSpPr>
        <p:grpSpPr>
          <a:xfrm flipH="1">
            <a:off x="7690687" y="4091320"/>
            <a:ext cx="119232" cy="106050"/>
            <a:chOff x="1714674" y="7115499"/>
            <a:chExt cx="178839" cy="159068"/>
          </a:xfrm>
        </p:grpSpPr>
        <p:sp>
          <p:nvSpPr>
            <p:cNvPr id="1263" name="Google Shape;1263;p87"/>
            <p:cNvSpPr/>
            <p:nvPr/>
          </p:nvSpPr>
          <p:spPr>
            <a:xfrm>
              <a:off x="1714674" y="7194626"/>
              <a:ext cx="178116" cy="0"/>
            </a:xfrm>
            <a:custGeom>
              <a:avLst/>
              <a:gdLst/>
              <a:ahLst/>
              <a:cxnLst/>
              <a:rect l="l" t="t" r="r" b="b"/>
              <a:pathLst>
                <a:path w="118744" h="120000" extrusionOk="0">
                  <a:moveTo>
                    <a:pt x="0" y="0"/>
                  </a:moveTo>
                  <a:lnTo>
                    <a:pt x="118643" y="0"/>
                  </a:lnTo>
                </a:path>
              </a:pathLst>
            </a:custGeom>
            <a:noFill/>
            <a:ln w="12700" cap="flat" cmpd="sng">
              <a:solidFill>
                <a:schemeClr val="lt2"/>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200"/>
            </a:p>
          </p:txBody>
        </p:sp>
        <p:sp>
          <p:nvSpPr>
            <p:cNvPr id="1264" name="Google Shape;1264;p87"/>
            <p:cNvSpPr/>
            <p:nvPr/>
          </p:nvSpPr>
          <p:spPr>
            <a:xfrm>
              <a:off x="1813503" y="7115499"/>
              <a:ext cx="80010" cy="159068"/>
            </a:xfrm>
            <a:custGeom>
              <a:avLst/>
              <a:gdLst/>
              <a:ahLst/>
              <a:cxnLst/>
              <a:rect l="l" t="t" r="r" b="b"/>
              <a:pathLst>
                <a:path w="53340" h="106045" extrusionOk="0">
                  <a:moveTo>
                    <a:pt x="0" y="0"/>
                  </a:moveTo>
                  <a:lnTo>
                    <a:pt x="52755" y="52755"/>
                  </a:lnTo>
                  <a:lnTo>
                    <a:pt x="0" y="105498"/>
                  </a:lnTo>
                </a:path>
              </a:pathLst>
            </a:custGeom>
            <a:noFill/>
            <a:ln w="12700" cap="flat" cmpd="sng">
              <a:solidFill>
                <a:schemeClr val="lt2"/>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200"/>
            </a:p>
          </p:txBody>
        </p:sp>
      </p:grpSp>
      <p:sp>
        <p:nvSpPr>
          <p:cNvPr id="1265" name="Google Shape;1265;p87"/>
          <p:cNvSpPr txBox="1"/>
          <p:nvPr/>
        </p:nvSpPr>
        <p:spPr>
          <a:xfrm flipH="1">
            <a:off x="5292408" y="3029767"/>
            <a:ext cx="2261700" cy="1848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800"/>
              </a:spcBef>
              <a:spcAft>
                <a:spcPts val="0"/>
              </a:spcAft>
              <a:buNone/>
            </a:pPr>
            <a:r>
              <a:rPr lang="en-US" sz="1200">
                <a:solidFill>
                  <a:schemeClr val="lt2"/>
                </a:solidFill>
                <a:latin typeface="Optimistic Text"/>
                <a:ea typeface="Optimistic Text"/>
                <a:cs typeface="Optimistic Text"/>
                <a:sym typeface="Optimistic Text"/>
              </a:rPr>
              <a:t>الشعور بالعواطف مثل الفرح والحزن</a:t>
            </a:r>
            <a:endParaRPr sz="1200">
              <a:solidFill>
                <a:schemeClr val="lt2"/>
              </a:solidFill>
              <a:latin typeface="Optimistic Text"/>
              <a:ea typeface="Optimistic Text"/>
              <a:cs typeface="Optimistic Text"/>
              <a:sym typeface="Optimistic Text"/>
            </a:endParaRPr>
          </a:p>
        </p:txBody>
      </p:sp>
      <p:sp>
        <p:nvSpPr>
          <p:cNvPr id="1266" name="Google Shape;1266;p87"/>
          <p:cNvSpPr txBox="1"/>
          <p:nvPr/>
        </p:nvSpPr>
        <p:spPr>
          <a:xfrm flipH="1">
            <a:off x="5292408" y="4535483"/>
            <a:ext cx="2261700" cy="3693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200">
                <a:solidFill>
                  <a:schemeClr val="lt2"/>
                </a:solidFill>
                <a:latin typeface="Optimistic Text"/>
                <a:ea typeface="Optimistic Text"/>
                <a:cs typeface="Optimistic Text"/>
                <a:sym typeface="Optimistic Text"/>
              </a:rPr>
              <a:t>أن يكون دائمًا على صواب – يمكنه أن يرتكب الأخطاء!</a:t>
            </a:r>
            <a:endParaRPr sz="1200">
              <a:solidFill>
                <a:schemeClr val="lt2"/>
              </a:solidFill>
              <a:latin typeface="Optimistic Text"/>
              <a:ea typeface="Optimistic Text"/>
              <a:cs typeface="Optimistic Text"/>
              <a:sym typeface="Optimistic Text"/>
            </a:endParaRPr>
          </a:p>
        </p:txBody>
      </p:sp>
      <p:grpSp>
        <p:nvGrpSpPr>
          <p:cNvPr id="1267" name="Google Shape;1267;p87"/>
          <p:cNvGrpSpPr/>
          <p:nvPr/>
        </p:nvGrpSpPr>
        <p:grpSpPr>
          <a:xfrm flipH="1">
            <a:off x="7690687" y="4578853"/>
            <a:ext cx="119232" cy="106050"/>
            <a:chOff x="1714674" y="7115499"/>
            <a:chExt cx="178839" cy="159068"/>
          </a:xfrm>
        </p:grpSpPr>
        <p:sp>
          <p:nvSpPr>
            <p:cNvPr id="1268" name="Google Shape;1268;p87"/>
            <p:cNvSpPr/>
            <p:nvPr/>
          </p:nvSpPr>
          <p:spPr>
            <a:xfrm>
              <a:off x="1714674" y="7194626"/>
              <a:ext cx="178116" cy="0"/>
            </a:xfrm>
            <a:custGeom>
              <a:avLst/>
              <a:gdLst/>
              <a:ahLst/>
              <a:cxnLst/>
              <a:rect l="l" t="t" r="r" b="b"/>
              <a:pathLst>
                <a:path w="118744" h="120000" extrusionOk="0">
                  <a:moveTo>
                    <a:pt x="0" y="0"/>
                  </a:moveTo>
                  <a:lnTo>
                    <a:pt x="118643" y="0"/>
                  </a:lnTo>
                </a:path>
              </a:pathLst>
            </a:custGeom>
            <a:noFill/>
            <a:ln w="12700" cap="flat" cmpd="sng">
              <a:solidFill>
                <a:schemeClr val="lt2"/>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200"/>
            </a:p>
          </p:txBody>
        </p:sp>
        <p:sp>
          <p:nvSpPr>
            <p:cNvPr id="1269" name="Google Shape;1269;p87"/>
            <p:cNvSpPr/>
            <p:nvPr/>
          </p:nvSpPr>
          <p:spPr>
            <a:xfrm>
              <a:off x="1813503" y="7115499"/>
              <a:ext cx="80010" cy="159068"/>
            </a:xfrm>
            <a:custGeom>
              <a:avLst/>
              <a:gdLst/>
              <a:ahLst/>
              <a:cxnLst/>
              <a:rect l="l" t="t" r="r" b="b"/>
              <a:pathLst>
                <a:path w="53340" h="106045" extrusionOk="0">
                  <a:moveTo>
                    <a:pt x="0" y="0"/>
                  </a:moveTo>
                  <a:lnTo>
                    <a:pt x="52755" y="52755"/>
                  </a:lnTo>
                  <a:lnTo>
                    <a:pt x="0" y="105498"/>
                  </a:lnTo>
                </a:path>
              </a:pathLst>
            </a:custGeom>
            <a:noFill/>
            <a:ln w="12700" cap="flat" cmpd="sng">
              <a:solidFill>
                <a:schemeClr val="lt2"/>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200"/>
            </a:p>
          </p:txBody>
        </p:sp>
      </p:grpSp>
      <p:sp>
        <p:nvSpPr>
          <p:cNvPr id="1270" name="Google Shape;1270;p87"/>
          <p:cNvSpPr txBox="1"/>
          <p:nvPr/>
        </p:nvSpPr>
        <p:spPr>
          <a:xfrm flipH="1">
            <a:off x="4327025" y="1058925"/>
            <a:ext cx="7398000" cy="369300"/>
          </a:xfrm>
          <a:prstGeom prst="rect">
            <a:avLst/>
          </a:prstGeom>
          <a:noFill/>
          <a:ln>
            <a:noFill/>
          </a:ln>
        </p:spPr>
        <p:txBody>
          <a:bodyPr spcFirstLastPara="1" wrap="square" lIns="0" tIns="0" rIns="0" bIns="0" anchor="t" anchorCtr="0">
            <a:spAutoFit/>
          </a:bodyPr>
          <a:lstStyle/>
          <a:p>
            <a:pPr marL="0" marR="0" lvl="0" indent="0" algn="r" rtl="1">
              <a:lnSpc>
                <a:spcPct val="100833"/>
              </a:lnSpc>
              <a:spcBef>
                <a:spcPts val="0"/>
              </a:spcBef>
              <a:spcAft>
                <a:spcPts val="0"/>
              </a:spcAft>
              <a:buNone/>
            </a:pPr>
            <a:r>
              <a:rPr lang="en-US" sz="2400" b="1">
                <a:solidFill>
                  <a:srgbClr val="4B0550"/>
                </a:solidFill>
                <a:latin typeface="Optimistic Display"/>
                <a:ea typeface="Optimistic Display"/>
                <a:cs typeface="Optimistic Display"/>
                <a:sym typeface="Optimistic Display"/>
              </a:rPr>
              <a:t>ما الذي يمكن للذكاء الاصطناعي أن يفعله وما لا يمكنه فعله</a:t>
            </a:r>
            <a:endParaRPr sz="2400" b="1">
              <a:solidFill>
                <a:srgbClr val="4B0550"/>
              </a:solidFill>
              <a:latin typeface="Optimistic Display"/>
              <a:ea typeface="Optimistic Display"/>
              <a:cs typeface="Optimistic Display"/>
              <a:sym typeface="Optimistic Display"/>
            </a:endParaRPr>
          </a:p>
        </p:txBody>
      </p:sp>
      <p:sp>
        <p:nvSpPr>
          <p:cNvPr id="1271" name="Google Shape;1271;p87"/>
          <p:cNvSpPr/>
          <p:nvPr/>
        </p:nvSpPr>
        <p:spPr>
          <a:xfrm flipH="1">
            <a:off x="8441108" y="1628200"/>
            <a:ext cx="3270600" cy="3687900"/>
          </a:xfrm>
          <a:prstGeom prst="roundRect">
            <a:avLst>
              <a:gd name="adj" fmla="val 5725"/>
            </a:avLst>
          </a:prstGeom>
          <a:solidFill>
            <a:srgbClr val="D8C8E1"/>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272" name="Google Shape;1272;p87"/>
          <p:cNvSpPr txBox="1"/>
          <p:nvPr/>
        </p:nvSpPr>
        <p:spPr>
          <a:xfrm flipH="1">
            <a:off x="9482092" y="2387600"/>
            <a:ext cx="1943700" cy="486900"/>
          </a:xfrm>
          <a:prstGeom prst="rect">
            <a:avLst/>
          </a:prstGeom>
          <a:noFill/>
          <a:ln>
            <a:noFill/>
          </a:ln>
        </p:spPr>
        <p:txBody>
          <a:bodyPr spcFirstLastPara="1" wrap="square" lIns="0" tIns="116200" rIns="0" bIns="0" anchor="t" anchorCtr="0">
            <a:spAutoFit/>
          </a:bodyPr>
          <a:lstStyle/>
          <a:p>
            <a:pPr marL="12700" lvl="0" indent="0" algn="r" rtl="1">
              <a:lnSpc>
                <a:spcPct val="100000"/>
              </a:lnSpc>
              <a:spcBef>
                <a:spcPts val="0"/>
              </a:spcBef>
              <a:spcAft>
                <a:spcPts val="0"/>
              </a:spcAft>
              <a:buNone/>
            </a:pPr>
            <a:r>
              <a:rPr lang="en-US" sz="1200" b="1">
                <a:solidFill>
                  <a:srgbClr val="4B0550"/>
                </a:solidFill>
                <a:latin typeface="Optimistic Text"/>
                <a:ea typeface="Optimistic Text"/>
                <a:cs typeface="Optimistic Text"/>
                <a:sym typeface="Optimistic Text"/>
              </a:rPr>
              <a:t>ما الذي يمكن للذكاء الاصطناعي أن يفعله</a:t>
            </a:r>
            <a:endParaRPr sz="1200" b="1">
              <a:solidFill>
                <a:srgbClr val="4B0550"/>
              </a:solidFill>
              <a:latin typeface="Optimistic Text"/>
              <a:ea typeface="Optimistic Text"/>
              <a:cs typeface="Optimistic Text"/>
              <a:sym typeface="Optimistic Text"/>
            </a:endParaRPr>
          </a:p>
        </p:txBody>
      </p:sp>
      <p:sp>
        <p:nvSpPr>
          <p:cNvPr id="1273" name="Google Shape;1273;p87"/>
          <p:cNvSpPr txBox="1"/>
          <p:nvPr/>
        </p:nvSpPr>
        <p:spPr>
          <a:xfrm flipH="1">
            <a:off x="8908224" y="3601733"/>
            <a:ext cx="2261700" cy="1848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 الدردشة، والكتابة، والترجمة</a:t>
            </a:r>
            <a:endParaRPr sz="1200">
              <a:solidFill>
                <a:srgbClr val="4B0550"/>
              </a:solidFill>
              <a:latin typeface="Optimistic Text"/>
              <a:ea typeface="Optimistic Text"/>
              <a:cs typeface="Optimistic Text"/>
              <a:sym typeface="Optimistic Text"/>
            </a:endParaRPr>
          </a:p>
        </p:txBody>
      </p:sp>
      <p:sp>
        <p:nvSpPr>
          <p:cNvPr id="1274" name="Google Shape;1274;p87"/>
          <p:cNvSpPr txBox="1"/>
          <p:nvPr/>
        </p:nvSpPr>
        <p:spPr>
          <a:xfrm flipH="1">
            <a:off x="8908224" y="3989100"/>
            <a:ext cx="2261700" cy="1848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التعرّف على الأصوات والوجوه</a:t>
            </a:r>
            <a:endParaRPr sz="1200">
              <a:solidFill>
                <a:srgbClr val="4B0550"/>
              </a:solidFill>
              <a:latin typeface="Optimistic Text"/>
              <a:ea typeface="Optimistic Text"/>
              <a:cs typeface="Optimistic Text"/>
              <a:sym typeface="Optimistic Text"/>
            </a:endParaRPr>
          </a:p>
        </p:txBody>
      </p:sp>
      <p:grpSp>
        <p:nvGrpSpPr>
          <p:cNvPr id="1275" name="Google Shape;1275;p87"/>
          <p:cNvGrpSpPr/>
          <p:nvPr/>
        </p:nvGrpSpPr>
        <p:grpSpPr>
          <a:xfrm flipH="1">
            <a:off x="11306504" y="3069153"/>
            <a:ext cx="119232" cy="106050"/>
            <a:chOff x="1714674" y="5538078"/>
            <a:chExt cx="178839" cy="159068"/>
          </a:xfrm>
        </p:grpSpPr>
        <p:sp>
          <p:nvSpPr>
            <p:cNvPr id="1276" name="Google Shape;1276;p87"/>
            <p:cNvSpPr/>
            <p:nvPr/>
          </p:nvSpPr>
          <p:spPr>
            <a:xfrm>
              <a:off x="1714674" y="5617205"/>
              <a:ext cx="178116" cy="0"/>
            </a:xfrm>
            <a:custGeom>
              <a:avLst/>
              <a:gdLst/>
              <a:ahLst/>
              <a:cxnLst/>
              <a:rect l="l" t="t" r="r" b="b"/>
              <a:pathLst>
                <a:path w="118744" h="120000" extrusionOk="0">
                  <a:moveTo>
                    <a:pt x="0" y="0"/>
                  </a:moveTo>
                  <a:lnTo>
                    <a:pt x="118643"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200"/>
            </a:p>
          </p:txBody>
        </p:sp>
        <p:sp>
          <p:nvSpPr>
            <p:cNvPr id="1277" name="Google Shape;1277;p87"/>
            <p:cNvSpPr/>
            <p:nvPr/>
          </p:nvSpPr>
          <p:spPr>
            <a:xfrm>
              <a:off x="1813503" y="5538078"/>
              <a:ext cx="80010" cy="159068"/>
            </a:xfrm>
            <a:custGeom>
              <a:avLst/>
              <a:gdLst/>
              <a:ahLst/>
              <a:cxnLst/>
              <a:rect l="l" t="t" r="r" b="b"/>
              <a:pathLst>
                <a:path w="53340" h="106045"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200"/>
            </a:p>
          </p:txBody>
        </p:sp>
      </p:grpSp>
      <p:grpSp>
        <p:nvGrpSpPr>
          <p:cNvPr id="1278" name="Google Shape;1278;p87"/>
          <p:cNvGrpSpPr/>
          <p:nvPr/>
        </p:nvGrpSpPr>
        <p:grpSpPr>
          <a:xfrm flipH="1">
            <a:off x="11306504" y="3637887"/>
            <a:ext cx="119232" cy="106050"/>
            <a:chOff x="1714674" y="6442783"/>
            <a:chExt cx="178839" cy="159068"/>
          </a:xfrm>
        </p:grpSpPr>
        <p:sp>
          <p:nvSpPr>
            <p:cNvPr id="1279" name="Google Shape;1279;p87"/>
            <p:cNvSpPr/>
            <p:nvPr/>
          </p:nvSpPr>
          <p:spPr>
            <a:xfrm>
              <a:off x="1714674" y="6522626"/>
              <a:ext cx="178116" cy="0"/>
            </a:xfrm>
            <a:custGeom>
              <a:avLst/>
              <a:gdLst/>
              <a:ahLst/>
              <a:cxnLst/>
              <a:rect l="l" t="t" r="r" b="b"/>
              <a:pathLst>
                <a:path w="118744" h="120000" extrusionOk="0">
                  <a:moveTo>
                    <a:pt x="0" y="0"/>
                  </a:moveTo>
                  <a:lnTo>
                    <a:pt x="118643"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200"/>
            </a:p>
          </p:txBody>
        </p:sp>
        <p:sp>
          <p:nvSpPr>
            <p:cNvPr id="1280" name="Google Shape;1280;p87"/>
            <p:cNvSpPr/>
            <p:nvPr/>
          </p:nvSpPr>
          <p:spPr>
            <a:xfrm>
              <a:off x="1813503" y="6442783"/>
              <a:ext cx="80010" cy="159068"/>
            </a:xfrm>
            <a:custGeom>
              <a:avLst/>
              <a:gdLst/>
              <a:ahLst/>
              <a:cxnLst/>
              <a:rect l="l" t="t" r="r" b="b"/>
              <a:pathLst>
                <a:path w="53340" h="106045"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200"/>
            </a:p>
          </p:txBody>
        </p:sp>
      </p:grpSp>
      <p:grpSp>
        <p:nvGrpSpPr>
          <p:cNvPr id="1281" name="Google Shape;1281;p87"/>
          <p:cNvGrpSpPr/>
          <p:nvPr/>
        </p:nvGrpSpPr>
        <p:grpSpPr>
          <a:xfrm flipH="1">
            <a:off x="11306504" y="4032470"/>
            <a:ext cx="119232" cy="106050"/>
            <a:chOff x="1714674" y="7115499"/>
            <a:chExt cx="178839" cy="159068"/>
          </a:xfrm>
        </p:grpSpPr>
        <p:sp>
          <p:nvSpPr>
            <p:cNvPr id="1282" name="Google Shape;1282;p87"/>
            <p:cNvSpPr/>
            <p:nvPr/>
          </p:nvSpPr>
          <p:spPr>
            <a:xfrm>
              <a:off x="1714674" y="7194626"/>
              <a:ext cx="178116" cy="0"/>
            </a:xfrm>
            <a:custGeom>
              <a:avLst/>
              <a:gdLst/>
              <a:ahLst/>
              <a:cxnLst/>
              <a:rect l="l" t="t" r="r" b="b"/>
              <a:pathLst>
                <a:path w="118744" h="120000" extrusionOk="0">
                  <a:moveTo>
                    <a:pt x="0" y="0"/>
                  </a:moveTo>
                  <a:lnTo>
                    <a:pt x="118643"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200"/>
            </a:p>
          </p:txBody>
        </p:sp>
        <p:sp>
          <p:nvSpPr>
            <p:cNvPr id="1283" name="Google Shape;1283;p87"/>
            <p:cNvSpPr/>
            <p:nvPr/>
          </p:nvSpPr>
          <p:spPr>
            <a:xfrm>
              <a:off x="1813503" y="7115499"/>
              <a:ext cx="80010" cy="159068"/>
            </a:xfrm>
            <a:custGeom>
              <a:avLst/>
              <a:gdLst/>
              <a:ahLst/>
              <a:cxnLst/>
              <a:rect l="l" t="t" r="r" b="b"/>
              <a:pathLst>
                <a:path w="53340" h="106045"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200"/>
            </a:p>
          </p:txBody>
        </p:sp>
      </p:grpSp>
      <p:sp>
        <p:nvSpPr>
          <p:cNvPr id="1284" name="Google Shape;1284;p87"/>
          <p:cNvSpPr txBox="1"/>
          <p:nvPr/>
        </p:nvSpPr>
        <p:spPr>
          <a:xfrm flipH="1">
            <a:off x="8908225" y="3029767"/>
            <a:ext cx="2261700" cy="3693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800"/>
              </a:spcBef>
              <a:spcAft>
                <a:spcPts val="0"/>
              </a:spcAft>
              <a:buNone/>
            </a:pPr>
            <a:r>
              <a:rPr lang="en-US" sz="1200">
                <a:solidFill>
                  <a:srgbClr val="4B0550"/>
                </a:solidFill>
                <a:latin typeface="Optimistic Text"/>
                <a:ea typeface="Optimistic Text"/>
                <a:cs typeface="Optimistic Text"/>
                <a:sym typeface="Optimistic Text"/>
              </a:rPr>
              <a:t>اكتشاف الأنماط في الصور، والكلام، والنصوص</a:t>
            </a:r>
            <a:endParaRPr sz="1200">
              <a:solidFill>
                <a:srgbClr val="4B0550"/>
              </a:solidFill>
              <a:latin typeface="Optimistic Text"/>
              <a:ea typeface="Optimistic Text"/>
              <a:cs typeface="Optimistic Text"/>
              <a:sym typeface="Optimistic Text"/>
            </a:endParaRPr>
          </a:p>
        </p:txBody>
      </p:sp>
      <p:sp>
        <p:nvSpPr>
          <p:cNvPr id="1285" name="Google Shape;1285;p87"/>
          <p:cNvSpPr txBox="1"/>
          <p:nvPr/>
        </p:nvSpPr>
        <p:spPr>
          <a:xfrm flipH="1">
            <a:off x="8908224" y="4358500"/>
            <a:ext cx="2261700" cy="1848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التعلّم من البيانات للتحسّن مع مرور الوقت</a:t>
            </a:r>
            <a:endParaRPr sz="1200">
              <a:solidFill>
                <a:srgbClr val="4B0550"/>
              </a:solidFill>
              <a:latin typeface="Optimistic Text"/>
              <a:ea typeface="Optimistic Text"/>
              <a:cs typeface="Optimistic Text"/>
              <a:sym typeface="Optimistic Text"/>
            </a:endParaRPr>
          </a:p>
        </p:txBody>
      </p:sp>
      <p:grpSp>
        <p:nvGrpSpPr>
          <p:cNvPr id="1286" name="Google Shape;1286;p87"/>
          <p:cNvGrpSpPr/>
          <p:nvPr/>
        </p:nvGrpSpPr>
        <p:grpSpPr>
          <a:xfrm flipH="1">
            <a:off x="11306504" y="4401870"/>
            <a:ext cx="119232" cy="106050"/>
            <a:chOff x="1714674" y="7115499"/>
            <a:chExt cx="178839" cy="159068"/>
          </a:xfrm>
        </p:grpSpPr>
        <p:sp>
          <p:nvSpPr>
            <p:cNvPr id="1287" name="Google Shape;1287;p87"/>
            <p:cNvSpPr/>
            <p:nvPr/>
          </p:nvSpPr>
          <p:spPr>
            <a:xfrm>
              <a:off x="1714674" y="7194626"/>
              <a:ext cx="178116" cy="0"/>
            </a:xfrm>
            <a:custGeom>
              <a:avLst/>
              <a:gdLst/>
              <a:ahLst/>
              <a:cxnLst/>
              <a:rect l="l" t="t" r="r" b="b"/>
              <a:pathLst>
                <a:path w="118744" h="120000" extrusionOk="0">
                  <a:moveTo>
                    <a:pt x="0" y="0"/>
                  </a:moveTo>
                  <a:lnTo>
                    <a:pt x="118643"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200"/>
            </a:p>
          </p:txBody>
        </p:sp>
        <p:sp>
          <p:nvSpPr>
            <p:cNvPr id="1288" name="Google Shape;1288;p87"/>
            <p:cNvSpPr/>
            <p:nvPr/>
          </p:nvSpPr>
          <p:spPr>
            <a:xfrm>
              <a:off x="1813503" y="7115499"/>
              <a:ext cx="80010" cy="159068"/>
            </a:xfrm>
            <a:custGeom>
              <a:avLst/>
              <a:gdLst/>
              <a:ahLst/>
              <a:cxnLst/>
              <a:rect l="l" t="t" r="r" b="b"/>
              <a:pathLst>
                <a:path w="53340" h="106045"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200"/>
            </a:p>
          </p:txBody>
        </p:sp>
      </p:grpSp>
      <p:pic>
        <p:nvPicPr>
          <p:cNvPr id="1289" name="Google Shape;1289;p87" title="AI and You.png"/>
          <p:cNvPicPr preferRelativeResize="0"/>
          <p:nvPr/>
        </p:nvPicPr>
        <p:blipFill rotWithShape="1">
          <a:blip r:embed="rId3">
            <a:alphaModFix/>
          </a:blip>
          <a:srcRect l="47835" t="23647" r="25339" b="22390"/>
          <a:stretch/>
        </p:blipFill>
        <p:spPr>
          <a:xfrm>
            <a:off x="1209475" y="1628200"/>
            <a:ext cx="3270600" cy="3687900"/>
          </a:xfrm>
          <a:prstGeom prst="roundRect">
            <a:avLst>
              <a:gd name="adj" fmla="val 3763"/>
            </a:avLst>
          </a:prstGeom>
          <a:noFill/>
          <a:ln>
            <a:noFill/>
          </a:ln>
        </p:spPr>
      </p:pic>
      <p:sp>
        <p:nvSpPr>
          <p:cNvPr id="1290" name="Google Shape;1290;p87"/>
          <p:cNvSpPr txBox="1"/>
          <p:nvPr/>
        </p:nvSpPr>
        <p:spPr>
          <a:xfrm flipH="1">
            <a:off x="4820828" y="5536868"/>
            <a:ext cx="6901800" cy="197400"/>
          </a:xfrm>
          <a:prstGeom prst="rect">
            <a:avLst/>
          </a:prstGeom>
          <a:noFill/>
          <a:ln>
            <a:noFill/>
          </a:ln>
        </p:spPr>
        <p:txBody>
          <a:bodyPr spcFirstLastPara="1" wrap="square" lIns="0" tIns="12700" rIns="0" bIns="0" anchor="t" anchorCtr="0">
            <a:spAutoFit/>
          </a:bodyPr>
          <a:lstStyle/>
          <a:p>
            <a:pPr marL="12700" lvl="0" indent="0" algn="r" rtl="1">
              <a:lnSpc>
                <a:spcPct val="100000"/>
              </a:lnSpc>
              <a:spcBef>
                <a:spcPts val="0"/>
              </a:spcBef>
              <a:spcAft>
                <a:spcPts val="0"/>
              </a:spcAft>
              <a:buNone/>
            </a:pPr>
            <a:r>
              <a:rPr lang="en-US" sz="1200" b="1">
                <a:solidFill>
                  <a:srgbClr val="4B0550"/>
                </a:solidFill>
                <a:latin typeface="Optimistic Text"/>
                <a:ea typeface="Optimistic Text"/>
                <a:cs typeface="Optimistic Text"/>
                <a:sym typeface="Optimistic Text"/>
              </a:rPr>
              <a:t>الذكاء الاصطناعي مفيد، لكنه لا يزال بحاجة إليك لتوجيهه.</a:t>
            </a:r>
            <a:endParaRPr sz="1200" b="1">
              <a:solidFill>
                <a:srgbClr val="4B0550"/>
              </a:solidFill>
              <a:latin typeface="Optimistic Text"/>
              <a:ea typeface="Optimistic Text"/>
              <a:cs typeface="Optimistic Text"/>
              <a:sym typeface="Optimistic Text"/>
            </a:endParaRPr>
          </a:p>
        </p:txBody>
      </p:sp>
      <p:sp>
        <p:nvSpPr>
          <p:cNvPr id="1291" name="Google Shape;1291;p87"/>
          <p:cNvSpPr/>
          <p:nvPr/>
        </p:nvSpPr>
        <p:spPr>
          <a:xfrm>
            <a:off x="8644775" y="1881400"/>
            <a:ext cx="788100" cy="788100"/>
          </a:xfrm>
          <a:prstGeom prst="ellipse">
            <a:avLst/>
          </a:prstGeom>
          <a:solidFill>
            <a:srgbClr val="B49CBF"/>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292" name="Google Shape;1292;p87"/>
          <p:cNvSpPr/>
          <p:nvPr/>
        </p:nvSpPr>
        <p:spPr>
          <a:xfrm>
            <a:off x="5078075" y="1881400"/>
            <a:ext cx="788100" cy="788100"/>
          </a:xfrm>
          <a:prstGeom prst="ellipse">
            <a:avLst/>
          </a:prstGeom>
          <a:solidFill>
            <a:srgbClr val="4B0550"/>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pic>
        <p:nvPicPr>
          <p:cNvPr id="1293" name="Google Shape;1293;p87" title="Asset 74.png"/>
          <p:cNvPicPr preferRelativeResize="0"/>
          <p:nvPr/>
        </p:nvPicPr>
        <p:blipFill>
          <a:blip r:embed="rId4">
            <a:alphaModFix/>
          </a:blip>
          <a:stretch>
            <a:fillRect/>
          </a:stretch>
        </p:blipFill>
        <p:spPr>
          <a:xfrm>
            <a:off x="5286690" y="2101292"/>
            <a:ext cx="370786" cy="369400"/>
          </a:xfrm>
          <a:prstGeom prst="rect">
            <a:avLst/>
          </a:prstGeom>
          <a:noFill/>
          <a:ln>
            <a:noFill/>
          </a:ln>
        </p:spPr>
      </p:pic>
      <p:pic>
        <p:nvPicPr>
          <p:cNvPr id="1294" name="Google Shape;1294;p87" title="Asset 75.png"/>
          <p:cNvPicPr preferRelativeResize="0"/>
          <p:nvPr/>
        </p:nvPicPr>
        <p:blipFill>
          <a:blip r:embed="rId5">
            <a:alphaModFix/>
          </a:blip>
          <a:stretch>
            <a:fillRect/>
          </a:stretch>
        </p:blipFill>
        <p:spPr>
          <a:xfrm>
            <a:off x="8821150" y="2135000"/>
            <a:ext cx="435248" cy="302000"/>
          </a:xfrm>
          <a:prstGeom prst="rect">
            <a:avLst/>
          </a:prstGeom>
          <a:noFill/>
          <a:ln>
            <a:noFill/>
          </a:ln>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1298"/>
        <p:cNvGrpSpPr/>
        <p:nvPr/>
      </p:nvGrpSpPr>
      <p:grpSpPr>
        <a:xfrm>
          <a:off x="0" y="0"/>
          <a:ext cx="0" cy="0"/>
          <a:chOff x="0" y="0"/>
          <a:chExt cx="0" cy="0"/>
        </a:xfrm>
      </p:grpSpPr>
      <p:sp>
        <p:nvSpPr>
          <p:cNvPr id="1299" name="Google Shape;1299;p88"/>
          <p:cNvSpPr/>
          <p:nvPr/>
        </p:nvSpPr>
        <p:spPr>
          <a:xfrm>
            <a:off x="1273750" y="1729800"/>
            <a:ext cx="3270600" cy="3687900"/>
          </a:xfrm>
          <a:prstGeom prst="roundRect">
            <a:avLst>
              <a:gd name="adj" fmla="val 5725"/>
            </a:avLst>
          </a:prstGeom>
          <a:solidFill>
            <a:srgbClr val="B49CBF"/>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300" name="Google Shape;1300;p88"/>
          <p:cNvSpPr/>
          <p:nvPr/>
        </p:nvSpPr>
        <p:spPr>
          <a:xfrm>
            <a:off x="1172150" y="1628200"/>
            <a:ext cx="3270600" cy="3687900"/>
          </a:xfrm>
          <a:prstGeom prst="roundRect">
            <a:avLst>
              <a:gd name="adj" fmla="val 5725"/>
            </a:avLst>
          </a:prstGeom>
          <a:solidFill>
            <a:schemeClr val="lt2"/>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301" name="Google Shape;1301;p88"/>
          <p:cNvSpPr/>
          <p:nvPr/>
        </p:nvSpPr>
        <p:spPr>
          <a:xfrm>
            <a:off x="4857433" y="1729800"/>
            <a:ext cx="3270600" cy="3687900"/>
          </a:xfrm>
          <a:prstGeom prst="roundRect">
            <a:avLst>
              <a:gd name="adj" fmla="val 5725"/>
            </a:avLst>
          </a:prstGeom>
          <a:solidFill>
            <a:srgbClr val="B49CBF"/>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302" name="Google Shape;1302;p88"/>
          <p:cNvSpPr/>
          <p:nvPr/>
        </p:nvSpPr>
        <p:spPr>
          <a:xfrm>
            <a:off x="4755833" y="1628200"/>
            <a:ext cx="3270600" cy="3687900"/>
          </a:xfrm>
          <a:prstGeom prst="roundRect">
            <a:avLst>
              <a:gd name="adj" fmla="val 5725"/>
            </a:avLst>
          </a:prstGeom>
          <a:solidFill>
            <a:schemeClr val="lt2"/>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303" name="Google Shape;1303;p88"/>
          <p:cNvSpPr/>
          <p:nvPr/>
        </p:nvSpPr>
        <p:spPr>
          <a:xfrm>
            <a:off x="8441117" y="1729800"/>
            <a:ext cx="3270600" cy="3687900"/>
          </a:xfrm>
          <a:prstGeom prst="roundRect">
            <a:avLst>
              <a:gd name="adj" fmla="val 5725"/>
            </a:avLst>
          </a:prstGeom>
          <a:solidFill>
            <a:srgbClr val="B49CBF"/>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304" name="Google Shape;1304;p88"/>
          <p:cNvSpPr/>
          <p:nvPr/>
        </p:nvSpPr>
        <p:spPr>
          <a:xfrm>
            <a:off x="8339517" y="1628200"/>
            <a:ext cx="3270600" cy="3687900"/>
          </a:xfrm>
          <a:prstGeom prst="roundRect">
            <a:avLst>
              <a:gd name="adj" fmla="val 5725"/>
            </a:avLst>
          </a:prstGeom>
          <a:solidFill>
            <a:schemeClr val="lt2"/>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305" name="Google Shape;1305;p88"/>
          <p:cNvSpPr txBox="1"/>
          <p:nvPr/>
        </p:nvSpPr>
        <p:spPr>
          <a:xfrm flipH="1">
            <a:off x="6867722" y="738100"/>
            <a:ext cx="4857300" cy="741900"/>
          </a:xfrm>
          <a:prstGeom prst="rect">
            <a:avLst/>
          </a:prstGeom>
          <a:noFill/>
          <a:ln>
            <a:noFill/>
          </a:ln>
        </p:spPr>
        <p:txBody>
          <a:bodyPr spcFirstLastPara="1" wrap="square" lIns="0" tIns="0" rIns="0" bIns="0" anchor="t" anchorCtr="0">
            <a:spAutoFit/>
          </a:bodyPr>
          <a:lstStyle/>
          <a:p>
            <a:pPr marL="0" marR="0" lvl="0" indent="0" algn="r" rtl="1">
              <a:lnSpc>
                <a:spcPct val="100833"/>
              </a:lnSpc>
              <a:spcBef>
                <a:spcPts val="0"/>
              </a:spcBef>
              <a:spcAft>
                <a:spcPts val="0"/>
              </a:spcAft>
              <a:buNone/>
            </a:pPr>
            <a:r>
              <a:rPr lang="en-US" sz="2400" b="1">
                <a:solidFill>
                  <a:srgbClr val="4B0550"/>
                </a:solidFill>
                <a:latin typeface="Optimistic Display"/>
                <a:ea typeface="Optimistic Display"/>
                <a:cs typeface="Optimistic Display"/>
                <a:sym typeface="Optimistic Display"/>
              </a:rPr>
              <a:t>ما الذي يمكن للذكاء الاصطناعي أن يفعله وما لا يمكنه فعله</a:t>
            </a:r>
            <a:endParaRPr sz="2400" b="1">
              <a:solidFill>
                <a:srgbClr val="4B0550"/>
              </a:solidFill>
              <a:latin typeface="Optimistic Display"/>
              <a:ea typeface="Optimistic Display"/>
              <a:cs typeface="Optimistic Display"/>
              <a:sym typeface="Optimistic Display"/>
            </a:endParaRPr>
          </a:p>
        </p:txBody>
      </p:sp>
      <p:sp>
        <p:nvSpPr>
          <p:cNvPr id="1306" name="Google Shape;1306;p88"/>
          <p:cNvSpPr txBox="1"/>
          <p:nvPr/>
        </p:nvSpPr>
        <p:spPr>
          <a:xfrm flipH="1">
            <a:off x="9482100" y="2540000"/>
            <a:ext cx="1943700" cy="302100"/>
          </a:xfrm>
          <a:prstGeom prst="rect">
            <a:avLst/>
          </a:prstGeom>
          <a:noFill/>
          <a:ln>
            <a:noFill/>
          </a:ln>
        </p:spPr>
        <p:txBody>
          <a:bodyPr spcFirstLastPara="1" wrap="square" lIns="0" tIns="116200" rIns="0" bIns="0" anchor="t" anchorCtr="0">
            <a:spAutoFit/>
          </a:bodyPr>
          <a:lstStyle/>
          <a:p>
            <a:pPr marL="12700" lvl="0" indent="0" algn="r" rtl="1">
              <a:lnSpc>
                <a:spcPct val="100000"/>
              </a:lnSpc>
              <a:spcBef>
                <a:spcPts val="0"/>
              </a:spcBef>
              <a:spcAft>
                <a:spcPts val="0"/>
              </a:spcAft>
              <a:buNone/>
            </a:pPr>
            <a:r>
              <a:rPr lang="en-US" sz="1200" b="1">
                <a:solidFill>
                  <a:srgbClr val="4B0550"/>
                </a:solidFill>
                <a:latin typeface="Optimistic Text"/>
                <a:ea typeface="Optimistic Text"/>
                <a:cs typeface="Optimistic Text"/>
                <a:sym typeface="Optimistic Text"/>
              </a:rPr>
              <a:t>جيد! انطلق</a:t>
            </a:r>
            <a:endParaRPr sz="1200" b="1">
              <a:solidFill>
                <a:srgbClr val="4B0550"/>
              </a:solidFill>
              <a:latin typeface="Optimistic Text"/>
              <a:ea typeface="Optimistic Text"/>
              <a:cs typeface="Optimistic Text"/>
              <a:sym typeface="Optimistic Text"/>
            </a:endParaRPr>
          </a:p>
        </p:txBody>
      </p:sp>
      <p:sp>
        <p:nvSpPr>
          <p:cNvPr id="1307" name="Google Shape;1307;p88"/>
          <p:cNvSpPr txBox="1"/>
          <p:nvPr/>
        </p:nvSpPr>
        <p:spPr>
          <a:xfrm flipH="1">
            <a:off x="8908233" y="3601733"/>
            <a:ext cx="2261700" cy="3693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إنشاء مشاريع فنية عن الثقافة الشرق أوسطية</a:t>
            </a:r>
            <a:endParaRPr sz="1200">
              <a:solidFill>
                <a:srgbClr val="4B0550"/>
              </a:solidFill>
              <a:latin typeface="Optimistic Text"/>
              <a:ea typeface="Optimistic Text"/>
              <a:cs typeface="Optimistic Text"/>
              <a:sym typeface="Optimistic Text"/>
            </a:endParaRPr>
          </a:p>
        </p:txBody>
      </p:sp>
      <p:sp>
        <p:nvSpPr>
          <p:cNvPr id="1308" name="Google Shape;1308;p88"/>
          <p:cNvSpPr txBox="1"/>
          <p:nvPr/>
        </p:nvSpPr>
        <p:spPr>
          <a:xfrm flipH="1">
            <a:off x="8908233" y="4141500"/>
            <a:ext cx="2261700" cy="5541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تحسين الكتابة باللغة العربية أو تطوير الإنجليزية/الفرنسية</a:t>
            </a:r>
            <a:endParaRPr sz="1200">
              <a:solidFill>
                <a:srgbClr val="4B0550"/>
              </a:solidFill>
              <a:latin typeface="Optimistic Text"/>
              <a:ea typeface="Optimistic Text"/>
              <a:cs typeface="Optimistic Text"/>
              <a:sym typeface="Optimistic Text"/>
            </a:endParaRPr>
          </a:p>
          <a:p>
            <a:pPr marL="0" lvl="0" indent="0" algn="r" rtl="1">
              <a:lnSpc>
                <a:spcPct val="100000"/>
              </a:lnSpc>
              <a:spcBef>
                <a:spcPts val="0"/>
              </a:spcBef>
              <a:spcAft>
                <a:spcPts val="0"/>
              </a:spcAft>
              <a:buNone/>
            </a:pPr>
            <a:endParaRPr sz="1200">
              <a:solidFill>
                <a:srgbClr val="4B0550"/>
              </a:solidFill>
              <a:latin typeface="Optimistic Text"/>
              <a:ea typeface="Optimistic Text"/>
              <a:cs typeface="Optimistic Text"/>
              <a:sym typeface="Optimistic Text"/>
            </a:endParaRPr>
          </a:p>
        </p:txBody>
      </p:sp>
      <p:grpSp>
        <p:nvGrpSpPr>
          <p:cNvPr id="1309" name="Google Shape;1309;p88"/>
          <p:cNvGrpSpPr/>
          <p:nvPr/>
        </p:nvGrpSpPr>
        <p:grpSpPr>
          <a:xfrm flipH="1">
            <a:off x="11306512" y="3069153"/>
            <a:ext cx="119232" cy="106050"/>
            <a:chOff x="1714674" y="5538078"/>
            <a:chExt cx="178839" cy="159068"/>
          </a:xfrm>
        </p:grpSpPr>
        <p:sp>
          <p:nvSpPr>
            <p:cNvPr id="1310" name="Google Shape;1310;p88"/>
            <p:cNvSpPr/>
            <p:nvPr/>
          </p:nvSpPr>
          <p:spPr>
            <a:xfrm>
              <a:off x="1714674" y="5617205"/>
              <a:ext cx="178116" cy="0"/>
            </a:xfrm>
            <a:custGeom>
              <a:avLst/>
              <a:gdLst/>
              <a:ahLst/>
              <a:cxnLst/>
              <a:rect l="l" t="t" r="r" b="b"/>
              <a:pathLst>
                <a:path w="118744" h="120000" extrusionOk="0">
                  <a:moveTo>
                    <a:pt x="0" y="0"/>
                  </a:moveTo>
                  <a:lnTo>
                    <a:pt x="118643"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200"/>
            </a:p>
          </p:txBody>
        </p:sp>
        <p:sp>
          <p:nvSpPr>
            <p:cNvPr id="1311" name="Google Shape;1311;p88"/>
            <p:cNvSpPr/>
            <p:nvPr/>
          </p:nvSpPr>
          <p:spPr>
            <a:xfrm>
              <a:off x="1813503" y="5538078"/>
              <a:ext cx="80010" cy="159068"/>
            </a:xfrm>
            <a:custGeom>
              <a:avLst/>
              <a:gdLst/>
              <a:ahLst/>
              <a:cxnLst/>
              <a:rect l="l" t="t" r="r" b="b"/>
              <a:pathLst>
                <a:path w="53340" h="106045"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200"/>
            </a:p>
          </p:txBody>
        </p:sp>
      </p:grpSp>
      <p:grpSp>
        <p:nvGrpSpPr>
          <p:cNvPr id="1312" name="Google Shape;1312;p88"/>
          <p:cNvGrpSpPr/>
          <p:nvPr/>
        </p:nvGrpSpPr>
        <p:grpSpPr>
          <a:xfrm flipH="1">
            <a:off x="11306512" y="3637887"/>
            <a:ext cx="119232" cy="106050"/>
            <a:chOff x="1714674" y="6442783"/>
            <a:chExt cx="178839" cy="159068"/>
          </a:xfrm>
        </p:grpSpPr>
        <p:sp>
          <p:nvSpPr>
            <p:cNvPr id="1313" name="Google Shape;1313;p88"/>
            <p:cNvSpPr/>
            <p:nvPr/>
          </p:nvSpPr>
          <p:spPr>
            <a:xfrm>
              <a:off x="1714674" y="6522626"/>
              <a:ext cx="178116" cy="0"/>
            </a:xfrm>
            <a:custGeom>
              <a:avLst/>
              <a:gdLst/>
              <a:ahLst/>
              <a:cxnLst/>
              <a:rect l="l" t="t" r="r" b="b"/>
              <a:pathLst>
                <a:path w="118744" h="120000" extrusionOk="0">
                  <a:moveTo>
                    <a:pt x="0" y="0"/>
                  </a:moveTo>
                  <a:lnTo>
                    <a:pt x="118643"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200"/>
            </a:p>
          </p:txBody>
        </p:sp>
        <p:sp>
          <p:nvSpPr>
            <p:cNvPr id="1314" name="Google Shape;1314;p88"/>
            <p:cNvSpPr/>
            <p:nvPr/>
          </p:nvSpPr>
          <p:spPr>
            <a:xfrm>
              <a:off x="1813503" y="6442783"/>
              <a:ext cx="80010" cy="159068"/>
            </a:xfrm>
            <a:custGeom>
              <a:avLst/>
              <a:gdLst/>
              <a:ahLst/>
              <a:cxnLst/>
              <a:rect l="l" t="t" r="r" b="b"/>
              <a:pathLst>
                <a:path w="53340" h="106045"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200"/>
            </a:p>
          </p:txBody>
        </p:sp>
      </p:grpSp>
      <p:grpSp>
        <p:nvGrpSpPr>
          <p:cNvPr id="1315" name="Google Shape;1315;p88"/>
          <p:cNvGrpSpPr/>
          <p:nvPr/>
        </p:nvGrpSpPr>
        <p:grpSpPr>
          <a:xfrm flipH="1">
            <a:off x="11306512" y="4184870"/>
            <a:ext cx="119232" cy="106050"/>
            <a:chOff x="1714674" y="7115499"/>
            <a:chExt cx="178839" cy="159068"/>
          </a:xfrm>
        </p:grpSpPr>
        <p:sp>
          <p:nvSpPr>
            <p:cNvPr id="1316" name="Google Shape;1316;p88"/>
            <p:cNvSpPr/>
            <p:nvPr/>
          </p:nvSpPr>
          <p:spPr>
            <a:xfrm>
              <a:off x="1714674" y="7194626"/>
              <a:ext cx="178116" cy="0"/>
            </a:xfrm>
            <a:custGeom>
              <a:avLst/>
              <a:gdLst/>
              <a:ahLst/>
              <a:cxnLst/>
              <a:rect l="l" t="t" r="r" b="b"/>
              <a:pathLst>
                <a:path w="118744" h="120000" extrusionOk="0">
                  <a:moveTo>
                    <a:pt x="0" y="0"/>
                  </a:moveTo>
                  <a:lnTo>
                    <a:pt x="118643"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200"/>
            </a:p>
          </p:txBody>
        </p:sp>
        <p:sp>
          <p:nvSpPr>
            <p:cNvPr id="1317" name="Google Shape;1317;p88"/>
            <p:cNvSpPr/>
            <p:nvPr/>
          </p:nvSpPr>
          <p:spPr>
            <a:xfrm>
              <a:off x="1813503" y="7115499"/>
              <a:ext cx="80010" cy="159068"/>
            </a:xfrm>
            <a:custGeom>
              <a:avLst/>
              <a:gdLst/>
              <a:ahLst/>
              <a:cxnLst/>
              <a:rect l="l" t="t" r="r" b="b"/>
              <a:pathLst>
                <a:path w="53340" h="106045"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200"/>
            </a:p>
          </p:txBody>
        </p:sp>
      </p:grpSp>
      <p:sp>
        <p:nvSpPr>
          <p:cNvPr id="1318" name="Google Shape;1318;p88"/>
          <p:cNvSpPr txBox="1"/>
          <p:nvPr/>
        </p:nvSpPr>
        <p:spPr>
          <a:xfrm flipH="1">
            <a:off x="8908233" y="3029767"/>
            <a:ext cx="2261700" cy="3693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800"/>
              </a:spcBef>
              <a:spcAft>
                <a:spcPts val="0"/>
              </a:spcAft>
              <a:buNone/>
            </a:pPr>
            <a:r>
              <a:rPr lang="en-US" sz="1200">
                <a:solidFill>
                  <a:srgbClr val="4B0550"/>
                </a:solidFill>
                <a:latin typeface="Optimistic Text"/>
                <a:ea typeface="Optimistic Text"/>
                <a:cs typeface="Optimistic Text"/>
                <a:sym typeface="Optimistic Text"/>
              </a:rPr>
              <a:t>استخدام الذكاء الاصطناعي للبحث في الواجبات المدرسية وليس للغش</a:t>
            </a:r>
            <a:endParaRPr sz="1200">
              <a:solidFill>
                <a:srgbClr val="4B0550"/>
              </a:solidFill>
              <a:latin typeface="Optimistic Text"/>
              <a:ea typeface="Optimistic Text"/>
              <a:cs typeface="Optimistic Text"/>
              <a:sym typeface="Optimistic Text"/>
            </a:endParaRPr>
          </a:p>
        </p:txBody>
      </p:sp>
      <p:sp>
        <p:nvSpPr>
          <p:cNvPr id="1319" name="Google Shape;1319;p88"/>
          <p:cNvSpPr txBox="1"/>
          <p:nvPr/>
        </p:nvSpPr>
        <p:spPr>
          <a:xfrm flipH="1">
            <a:off x="4820836" y="5536868"/>
            <a:ext cx="6901800" cy="197400"/>
          </a:xfrm>
          <a:prstGeom prst="rect">
            <a:avLst/>
          </a:prstGeom>
          <a:noFill/>
          <a:ln>
            <a:noFill/>
          </a:ln>
        </p:spPr>
        <p:txBody>
          <a:bodyPr spcFirstLastPara="1" wrap="square" lIns="0" tIns="12700" rIns="0" bIns="0" anchor="t" anchorCtr="0">
            <a:spAutoFit/>
          </a:bodyPr>
          <a:lstStyle/>
          <a:p>
            <a:pPr marL="12700" lvl="0" indent="0" algn="r" rtl="1">
              <a:lnSpc>
                <a:spcPct val="100000"/>
              </a:lnSpc>
              <a:spcBef>
                <a:spcPts val="0"/>
              </a:spcBef>
              <a:spcAft>
                <a:spcPts val="0"/>
              </a:spcAft>
              <a:buNone/>
            </a:pPr>
            <a:r>
              <a:rPr lang="en-US" sz="1200" b="1">
                <a:solidFill>
                  <a:srgbClr val="4B0550"/>
                </a:solidFill>
                <a:latin typeface="Optimistic Text"/>
                <a:ea typeface="Optimistic Text"/>
                <a:cs typeface="Optimistic Text"/>
                <a:sym typeface="Optimistic Text"/>
              </a:rPr>
              <a:t>ليس كل استخدام للذكاء الاصطناعي آمنًا أو عادلًا – اختياراتك مهمة</a:t>
            </a:r>
            <a:endParaRPr sz="1200" b="1">
              <a:solidFill>
                <a:srgbClr val="4B0550"/>
              </a:solidFill>
              <a:latin typeface="Optimistic Text"/>
              <a:ea typeface="Optimistic Text"/>
              <a:cs typeface="Optimistic Text"/>
              <a:sym typeface="Optimistic Text"/>
            </a:endParaRPr>
          </a:p>
        </p:txBody>
      </p:sp>
      <p:sp>
        <p:nvSpPr>
          <p:cNvPr id="1320" name="Google Shape;1320;p88"/>
          <p:cNvSpPr txBox="1"/>
          <p:nvPr/>
        </p:nvSpPr>
        <p:spPr>
          <a:xfrm flipH="1">
            <a:off x="5898417" y="2540000"/>
            <a:ext cx="1943700" cy="302100"/>
          </a:xfrm>
          <a:prstGeom prst="rect">
            <a:avLst/>
          </a:prstGeom>
          <a:noFill/>
          <a:ln>
            <a:noFill/>
          </a:ln>
        </p:spPr>
        <p:txBody>
          <a:bodyPr spcFirstLastPara="1" wrap="square" lIns="0" tIns="116200" rIns="0" bIns="0" anchor="t" anchorCtr="0">
            <a:spAutoFit/>
          </a:bodyPr>
          <a:lstStyle/>
          <a:p>
            <a:pPr marL="12700" lvl="0" indent="0" algn="r" rtl="1">
              <a:lnSpc>
                <a:spcPct val="100000"/>
              </a:lnSpc>
              <a:spcBef>
                <a:spcPts val="0"/>
              </a:spcBef>
              <a:spcAft>
                <a:spcPts val="0"/>
              </a:spcAft>
              <a:buNone/>
            </a:pPr>
            <a:r>
              <a:rPr lang="en-US" sz="1200" b="1">
                <a:solidFill>
                  <a:srgbClr val="4B0550"/>
                </a:solidFill>
                <a:latin typeface="Optimistic Text"/>
                <a:ea typeface="Optimistic Text"/>
                <a:cs typeface="Optimistic Text"/>
                <a:sym typeface="Optimistic Text"/>
              </a:rPr>
              <a:t>خطر! تمهّل</a:t>
            </a:r>
            <a:endParaRPr sz="1200" b="1">
              <a:solidFill>
                <a:srgbClr val="4B0550"/>
              </a:solidFill>
              <a:latin typeface="Optimistic Text"/>
              <a:ea typeface="Optimistic Text"/>
              <a:cs typeface="Optimistic Text"/>
              <a:sym typeface="Optimistic Text"/>
            </a:endParaRPr>
          </a:p>
        </p:txBody>
      </p:sp>
      <p:sp>
        <p:nvSpPr>
          <p:cNvPr id="1321" name="Google Shape;1321;p88"/>
          <p:cNvSpPr txBox="1"/>
          <p:nvPr/>
        </p:nvSpPr>
        <p:spPr>
          <a:xfrm flipH="1">
            <a:off x="5413950" y="3601733"/>
            <a:ext cx="2172300" cy="1848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تصديق كل ما ينشئه الذكاء الاصطناعي</a:t>
            </a:r>
            <a:endParaRPr sz="1200">
              <a:solidFill>
                <a:srgbClr val="4B0550"/>
              </a:solidFill>
              <a:latin typeface="Optimistic Text"/>
              <a:ea typeface="Optimistic Text"/>
              <a:cs typeface="Optimistic Text"/>
              <a:sym typeface="Optimistic Text"/>
            </a:endParaRPr>
          </a:p>
        </p:txBody>
      </p:sp>
      <p:sp>
        <p:nvSpPr>
          <p:cNvPr id="1322" name="Google Shape;1322;p88"/>
          <p:cNvSpPr txBox="1"/>
          <p:nvPr/>
        </p:nvSpPr>
        <p:spPr>
          <a:xfrm flipH="1">
            <a:off x="5324549" y="4138283"/>
            <a:ext cx="2261700" cy="3693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استخدام الذكاء الاصطناعي في الأعمال المدرسية من دون إذن</a:t>
            </a:r>
            <a:endParaRPr sz="1200">
              <a:solidFill>
                <a:srgbClr val="4B0550"/>
              </a:solidFill>
              <a:latin typeface="Optimistic Text"/>
              <a:ea typeface="Optimistic Text"/>
              <a:cs typeface="Optimistic Text"/>
              <a:sym typeface="Optimistic Text"/>
            </a:endParaRPr>
          </a:p>
        </p:txBody>
      </p:sp>
      <p:grpSp>
        <p:nvGrpSpPr>
          <p:cNvPr id="1323" name="Google Shape;1323;p88"/>
          <p:cNvGrpSpPr/>
          <p:nvPr/>
        </p:nvGrpSpPr>
        <p:grpSpPr>
          <a:xfrm flipH="1">
            <a:off x="7722829" y="3069153"/>
            <a:ext cx="119232" cy="106050"/>
            <a:chOff x="1714674" y="5538078"/>
            <a:chExt cx="178839" cy="159068"/>
          </a:xfrm>
        </p:grpSpPr>
        <p:sp>
          <p:nvSpPr>
            <p:cNvPr id="1324" name="Google Shape;1324;p88"/>
            <p:cNvSpPr/>
            <p:nvPr/>
          </p:nvSpPr>
          <p:spPr>
            <a:xfrm>
              <a:off x="1714674" y="5617205"/>
              <a:ext cx="178116" cy="0"/>
            </a:xfrm>
            <a:custGeom>
              <a:avLst/>
              <a:gdLst/>
              <a:ahLst/>
              <a:cxnLst/>
              <a:rect l="l" t="t" r="r" b="b"/>
              <a:pathLst>
                <a:path w="118744" h="120000" extrusionOk="0">
                  <a:moveTo>
                    <a:pt x="0" y="0"/>
                  </a:moveTo>
                  <a:lnTo>
                    <a:pt x="118643"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200"/>
            </a:p>
          </p:txBody>
        </p:sp>
        <p:sp>
          <p:nvSpPr>
            <p:cNvPr id="1325" name="Google Shape;1325;p88"/>
            <p:cNvSpPr/>
            <p:nvPr/>
          </p:nvSpPr>
          <p:spPr>
            <a:xfrm>
              <a:off x="1813503" y="5538078"/>
              <a:ext cx="80010" cy="159068"/>
            </a:xfrm>
            <a:custGeom>
              <a:avLst/>
              <a:gdLst/>
              <a:ahLst/>
              <a:cxnLst/>
              <a:rect l="l" t="t" r="r" b="b"/>
              <a:pathLst>
                <a:path w="53340" h="106045"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200"/>
            </a:p>
          </p:txBody>
        </p:sp>
      </p:grpSp>
      <p:grpSp>
        <p:nvGrpSpPr>
          <p:cNvPr id="1326" name="Google Shape;1326;p88"/>
          <p:cNvGrpSpPr/>
          <p:nvPr/>
        </p:nvGrpSpPr>
        <p:grpSpPr>
          <a:xfrm flipH="1">
            <a:off x="7722829" y="3637887"/>
            <a:ext cx="119232" cy="106050"/>
            <a:chOff x="1714674" y="6442783"/>
            <a:chExt cx="178839" cy="159068"/>
          </a:xfrm>
        </p:grpSpPr>
        <p:sp>
          <p:nvSpPr>
            <p:cNvPr id="1327" name="Google Shape;1327;p88"/>
            <p:cNvSpPr/>
            <p:nvPr/>
          </p:nvSpPr>
          <p:spPr>
            <a:xfrm>
              <a:off x="1714674" y="6522626"/>
              <a:ext cx="178116" cy="0"/>
            </a:xfrm>
            <a:custGeom>
              <a:avLst/>
              <a:gdLst/>
              <a:ahLst/>
              <a:cxnLst/>
              <a:rect l="l" t="t" r="r" b="b"/>
              <a:pathLst>
                <a:path w="118744" h="120000" extrusionOk="0">
                  <a:moveTo>
                    <a:pt x="0" y="0"/>
                  </a:moveTo>
                  <a:lnTo>
                    <a:pt x="118643"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200"/>
            </a:p>
          </p:txBody>
        </p:sp>
        <p:sp>
          <p:nvSpPr>
            <p:cNvPr id="1328" name="Google Shape;1328;p88"/>
            <p:cNvSpPr/>
            <p:nvPr/>
          </p:nvSpPr>
          <p:spPr>
            <a:xfrm>
              <a:off x="1813503" y="6442783"/>
              <a:ext cx="80010" cy="159068"/>
            </a:xfrm>
            <a:custGeom>
              <a:avLst/>
              <a:gdLst/>
              <a:ahLst/>
              <a:cxnLst/>
              <a:rect l="l" t="t" r="r" b="b"/>
              <a:pathLst>
                <a:path w="53340" h="106045"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200"/>
            </a:p>
          </p:txBody>
        </p:sp>
      </p:grpSp>
      <p:grpSp>
        <p:nvGrpSpPr>
          <p:cNvPr id="1329" name="Google Shape;1329;p88"/>
          <p:cNvGrpSpPr/>
          <p:nvPr/>
        </p:nvGrpSpPr>
        <p:grpSpPr>
          <a:xfrm flipH="1">
            <a:off x="7722829" y="4181653"/>
            <a:ext cx="119232" cy="106050"/>
            <a:chOff x="1714674" y="7115499"/>
            <a:chExt cx="178839" cy="159068"/>
          </a:xfrm>
        </p:grpSpPr>
        <p:sp>
          <p:nvSpPr>
            <p:cNvPr id="1330" name="Google Shape;1330;p88"/>
            <p:cNvSpPr/>
            <p:nvPr/>
          </p:nvSpPr>
          <p:spPr>
            <a:xfrm>
              <a:off x="1714674" y="7194626"/>
              <a:ext cx="178116" cy="0"/>
            </a:xfrm>
            <a:custGeom>
              <a:avLst/>
              <a:gdLst/>
              <a:ahLst/>
              <a:cxnLst/>
              <a:rect l="l" t="t" r="r" b="b"/>
              <a:pathLst>
                <a:path w="118744" h="120000" extrusionOk="0">
                  <a:moveTo>
                    <a:pt x="0" y="0"/>
                  </a:moveTo>
                  <a:lnTo>
                    <a:pt x="118643"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200"/>
            </a:p>
          </p:txBody>
        </p:sp>
        <p:sp>
          <p:nvSpPr>
            <p:cNvPr id="1331" name="Google Shape;1331;p88"/>
            <p:cNvSpPr/>
            <p:nvPr/>
          </p:nvSpPr>
          <p:spPr>
            <a:xfrm>
              <a:off x="1813503" y="7115499"/>
              <a:ext cx="80010" cy="159068"/>
            </a:xfrm>
            <a:custGeom>
              <a:avLst/>
              <a:gdLst/>
              <a:ahLst/>
              <a:cxnLst/>
              <a:rect l="l" t="t" r="r" b="b"/>
              <a:pathLst>
                <a:path w="53340" h="106045"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200"/>
            </a:p>
          </p:txBody>
        </p:sp>
      </p:grpSp>
      <p:sp>
        <p:nvSpPr>
          <p:cNvPr id="1332" name="Google Shape;1332;p88"/>
          <p:cNvSpPr txBox="1"/>
          <p:nvPr/>
        </p:nvSpPr>
        <p:spPr>
          <a:xfrm flipH="1">
            <a:off x="5324550" y="3029767"/>
            <a:ext cx="2261700" cy="3693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800"/>
              </a:spcBef>
              <a:spcAft>
                <a:spcPts val="0"/>
              </a:spcAft>
              <a:buNone/>
            </a:pPr>
            <a:r>
              <a:rPr lang="en-US" sz="1200">
                <a:solidFill>
                  <a:srgbClr val="4B0550"/>
                </a:solidFill>
                <a:latin typeface="Optimistic Text"/>
                <a:ea typeface="Optimistic Text"/>
                <a:cs typeface="Optimistic Text"/>
                <a:sym typeface="Optimistic Text"/>
              </a:rPr>
              <a:t>مشاركة الصور الشخصية مع تطبيقات ذكاء اصطناعي غير معروفة</a:t>
            </a:r>
            <a:endParaRPr sz="1200">
              <a:solidFill>
                <a:srgbClr val="4B0550"/>
              </a:solidFill>
              <a:latin typeface="Optimistic Text"/>
              <a:ea typeface="Optimistic Text"/>
              <a:cs typeface="Optimistic Text"/>
              <a:sym typeface="Optimistic Text"/>
            </a:endParaRPr>
          </a:p>
        </p:txBody>
      </p:sp>
      <p:sp>
        <p:nvSpPr>
          <p:cNvPr id="1333" name="Google Shape;1333;p88"/>
          <p:cNvSpPr txBox="1"/>
          <p:nvPr/>
        </p:nvSpPr>
        <p:spPr>
          <a:xfrm flipH="1">
            <a:off x="2314734" y="2540000"/>
            <a:ext cx="1943700" cy="302100"/>
          </a:xfrm>
          <a:prstGeom prst="rect">
            <a:avLst/>
          </a:prstGeom>
          <a:noFill/>
          <a:ln>
            <a:noFill/>
          </a:ln>
        </p:spPr>
        <p:txBody>
          <a:bodyPr spcFirstLastPara="1" wrap="square" lIns="0" tIns="116200" rIns="0" bIns="0" anchor="t" anchorCtr="0">
            <a:spAutoFit/>
          </a:bodyPr>
          <a:lstStyle/>
          <a:p>
            <a:pPr marL="12700" lvl="0" indent="0" algn="r" rtl="1">
              <a:lnSpc>
                <a:spcPct val="100000"/>
              </a:lnSpc>
              <a:spcBef>
                <a:spcPts val="0"/>
              </a:spcBef>
              <a:spcAft>
                <a:spcPts val="0"/>
              </a:spcAft>
              <a:buNone/>
            </a:pPr>
            <a:r>
              <a:rPr lang="en-US" sz="1200" b="1">
                <a:solidFill>
                  <a:srgbClr val="4B0550"/>
                </a:solidFill>
                <a:latin typeface="Optimistic Text"/>
                <a:ea typeface="Optimistic Text"/>
                <a:cs typeface="Optimistic Text"/>
                <a:sym typeface="Optimistic Text"/>
              </a:rPr>
              <a:t>خطر شديد! توقّف</a:t>
            </a:r>
            <a:endParaRPr sz="1200" b="1">
              <a:solidFill>
                <a:srgbClr val="4B0550"/>
              </a:solidFill>
              <a:latin typeface="Optimistic Text"/>
              <a:ea typeface="Optimistic Text"/>
              <a:cs typeface="Optimistic Text"/>
              <a:sym typeface="Optimistic Text"/>
            </a:endParaRPr>
          </a:p>
        </p:txBody>
      </p:sp>
      <p:sp>
        <p:nvSpPr>
          <p:cNvPr id="1334" name="Google Shape;1334;p88"/>
          <p:cNvSpPr txBox="1"/>
          <p:nvPr/>
        </p:nvSpPr>
        <p:spPr>
          <a:xfrm flipH="1">
            <a:off x="1933767" y="3601733"/>
            <a:ext cx="2068800" cy="1848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توليد محتوى ضار أو عنيف</a:t>
            </a:r>
            <a:endParaRPr sz="1200">
              <a:solidFill>
                <a:srgbClr val="4B0550"/>
              </a:solidFill>
              <a:latin typeface="Optimistic Text"/>
              <a:ea typeface="Optimistic Text"/>
              <a:cs typeface="Optimistic Text"/>
              <a:sym typeface="Optimistic Text"/>
            </a:endParaRPr>
          </a:p>
        </p:txBody>
      </p:sp>
      <p:sp>
        <p:nvSpPr>
          <p:cNvPr id="1335" name="Google Shape;1335;p88"/>
          <p:cNvSpPr txBox="1"/>
          <p:nvPr/>
        </p:nvSpPr>
        <p:spPr>
          <a:xfrm flipH="1">
            <a:off x="1740866" y="4173700"/>
            <a:ext cx="2261700" cy="3693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مشاركة محتوى الذكاء الاصطناعي على أنه عملك الشخصي</a:t>
            </a:r>
            <a:endParaRPr sz="1200">
              <a:solidFill>
                <a:srgbClr val="4B0550"/>
              </a:solidFill>
              <a:latin typeface="Optimistic Text"/>
              <a:ea typeface="Optimistic Text"/>
              <a:cs typeface="Optimistic Text"/>
              <a:sym typeface="Optimistic Text"/>
            </a:endParaRPr>
          </a:p>
        </p:txBody>
      </p:sp>
      <p:grpSp>
        <p:nvGrpSpPr>
          <p:cNvPr id="1336" name="Google Shape;1336;p88"/>
          <p:cNvGrpSpPr/>
          <p:nvPr/>
        </p:nvGrpSpPr>
        <p:grpSpPr>
          <a:xfrm flipH="1">
            <a:off x="4139145" y="3069153"/>
            <a:ext cx="119232" cy="106050"/>
            <a:chOff x="1714674" y="5538078"/>
            <a:chExt cx="178839" cy="159068"/>
          </a:xfrm>
        </p:grpSpPr>
        <p:sp>
          <p:nvSpPr>
            <p:cNvPr id="1337" name="Google Shape;1337;p88"/>
            <p:cNvSpPr/>
            <p:nvPr/>
          </p:nvSpPr>
          <p:spPr>
            <a:xfrm>
              <a:off x="1714674" y="5617205"/>
              <a:ext cx="178116" cy="0"/>
            </a:xfrm>
            <a:custGeom>
              <a:avLst/>
              <a:gdLst/>
              <a:ahLst/>
              <a:cxnLst/>
              <a:rect l="l" t="t" r="r" b="b"/>
              <a:pathLst>
                <a:path w="118744" h="120000" extrusionOk="0">
                  <a:moveTo>
                    <a:pt x="0" y="0"/>
                  </a:moveTo>
                  <a:lnTo>
                    <a:pt x="118643"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200"/>
            </a:p>
          </p:txBody>
        </p:sp>
        <p:sp>
          <p:nvSpPr>
            <p:cNvPr id="1338" name="Google Shape;1338;p88"/>
            <p:cNvSpPr/>
            <p:nvPr/>
          </p:nvSpPr>
          <p:spPr>
            <a:xfrm>
              <a:off x="1813503" y="5538078"/>
              <a:ext cx="80010" cy="159068"/>
            </a:xfrm>
            <a:custGeom>
              <a:avLst/>
              <a:gdLst/>
              <a:ahLst/>
              <a:cxnLst/>
              <a:rect l="l" t="t" r="r" b="b"/>
              <a:pathLst>
                <a:path w="53340" h="106045"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200"/>
            </a:p>
          </p:txBody>
        </p:sp>
      </p:grpSp>
      <p:grpSp>
        <p:nvGrpSpPr>
          <p:cNvPr id="1339" name="Google Shape;1339;p88"/>
          <p:cNvGrpSpPr/>
          <p:nvPr/>
        </p:nvGrpSpPr>
        <p:grpSpPr>
          <a:xfrm flipH="1">
            <a:off x="4139145" y="3637887"/>
            <a:ext cx="119232" cy="106050"/>
            <a:chOff x="1714674" y="6442783"/>
            <a:chExt cx="178839" cy="159068"/>
          </a:xfrm>
        </p:grpSpPr>
        <p:sp>
          <p:nvSpPr>
            <p:cNvPr id="1340" name="Google Shape;1340;p88"/>
            <p:cNvSpPr/>
            <p:nvPr/>
          </p:nvSpPr>
          <p:spPr>
            <a:xfrm>
              <a:off x="1714674" y="6522626"/>
              <a:ext cx="178116" cy="0"/>
            </a:xfrm>
            <a:custGeom>
              <a:avLst/>
              <a:gdLst/>
              <a:ahLst/>
              <a:cxnLst/>
              <a:rect l="l" t="t" r="r" b="b"/>
              <a:pathLst>
                <a:path w="118744" h="120000" extrusionOk="0">
                  <a:moveTo>
                    <a:pt x="0" y="0"/>
                  </a:moveTo>
                  <a:lnTo>
                    <a:pt x="118643"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200"/>
            </a:p>
          </p:txBody>
        </p:sp>
        <p:sp>
          <p:nvSpPr>
            <p:cNvPr id="1341" name="Google Shape;1341;p88"/>
            <p:cNvSpPr/>
            <p:nvPr/>
          </p:nvSpPr>
          <p:spPr>
            <a:xfrm>
              <a:off x="1813503" y="6442783"/>
              <a:ext cx="80010" cy="159068"/>
            </a:xfrm>
            <a:custGeom>
              <a:avLst/>
              <a:gdLst/>
              <a:ahLst/>
              <a:cxnLst/>
              <a:rect l="l" t="t" r="r" b="b"/>
              <a:pathLst>
                <a:path w="53340" h="106045"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200"/>
            </a:p>
          </p:txBody>
        </p:sp>
      </p:grpSp>
      <p:grpSp>
        <p:nvGrpSpPr>
          <p:cNvPr id="1342" name="Google Shape;1342;p88"/>
          <p:cNvGrpSpPr/>
          <p:nvPr/>
        </p:nvGrpSpPr>
        <p:grpSpPr>
          <a:xfrm flipH="1">
            <a:off x="4139145" y="4217070"/>
            <a:ext cx="119232" cy="106050"/>
            <a:chOff x="1714674" y="7115499"/>
            <a:chExt cx="178839" cy="159068"/>
          </a:xfrm>
        </p:grpSpPr>
        <p:sp>
          <p:nvSpPr>
            <p:cNvPr id="1343" name="Google Shape;1343;p88"/>
            <p:cNvSpPr/>
            <p:nvPr/>
          </p:nvSpPr>
          <p:spPr>
            <a:xfrm>
              <a:off x="1714674" y="7194626"/>
              <a:ext cx="178116" cy="0"/>
            </a:xfrm>
            <a:custGeom>
              <a:avLst/>
              <a:gdLst/>
              <a:ahLst/>
              <a:cxnLst/>
              <a:rect l="l" t="t" r="r" b="b"/>
              <a:pathLst>
                <a:path w="118744" h="120000" extrusionOk="0">
                  <a:moveTo>
                    <a:pt x="0" y="0"/>
                  </a:moveTo>
                  <a:lnTo>
                    <a:pt x="118643"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200"/>
            </a:p>
          </p:txBody>
        </p:sp>
        <p:sp>
          <p:nvSpPr>
            <p:cNvPr id="1344" name="Google Shape;1344;p88"/>
            <p:cNvSpPr/>
            <p:nvPr/>
          </p:nvSpPr>
          <p:spPr>
            <a:xfrm>
              <a:off x="1813503" y="7115499"/>
              <a:ext cx="80010" cy="159068"/>
            </a:xfrm>
            <a:custGeom>
              <a:avLst/>
              <a:gdLst/>
              <a:ahLst/>
              <a:cxnLst/>
              <a:rect l="l" t="t" r="r" b="b"/>
              <a:pathLst>
                <a:path w="53340" h="106045"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200"/>
            </a:p>
          </p:txBody>
        </p:sp>
      </p:grpSp>
      <p:sp>
        <p:nvSpPr>
          <p:cNvPr id="1345" name="Google Shape;1345;p88"/>
          <p:cNvSpPr txBox="1"/>
          <p:nvPr/>
        </p:nvSpPr>
        <p:spPr>
          <a:xfrm flipH="1">
            <a:off x="1740866" y="3029767"/>
            <a:ext cx="2261700" cy="1848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800"/>
              </a:spcBef>
              <a:spcAft>
                <a:spcPts val="0"/>
              </a:spcAft>
              <a:buNone/>
            </a:pPr>
            <a:r>
              <a:rPr lang="en-US" sz="1200">
                <a:solidFill>
                  <a:srgbClr val="4B0550"/>
                </a:solidFill>
                <a:latin typeface="Optimistic Text"/>
                <a:ea typeface="Optimistic Text"/>
                <a:cs typeface="Optimistic Text"/>
                <a:sym typeface="Optimistic Text"/>
              </a:rPr>
              <a:t>إنشاء صور مزيفة لزملاء الدراسة</a:t>
            </a:r>
            <a:endParaRPr sz="1200">
              <a:solidFill>
                <a:srgbClr val="4B0550"/>
              </a:solidFill>
              <a:latin typeface="Optimistic Text"/>
              <a:ea typeface="Optimistic Text"/>
              <a:cs typeface="Optimistic Text"/>
              <a:sym typeface="Optimistic Text"/>
            </a:endParaRPr>
          </a:p>
        </p:txBody>
      </p:sp>
      <p:sp>
        <p:nvSpPr>
          <p:cNvPr id="1346" name="Google Shape;1346;p88"/>
          <p:cNvSpPr/>
          <p:nvPr/>
        </p:nvSpPr>
        <p:spPr>
          <a:xfrm flipH="1">
            <a:off x="8726933" y="1874350"/>
            <a:ext cx="709500" cy="709500"/>
          </a:xfrm>
          <a:prstGeom prst="ellipse">
            <a:avLst/>
          </a:prstGeom>
          <a:solidFill>
            <a:schemeClr val="accent5"/>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347" name="Google Shape;1347;p88"/>
          <p:cNvSpPr/>
          <p:nvPr/>
        </p:nvSpPr>
        <p:spPr>
          <a:xfrm flipH="1">
            <a:off x="5143481" y="1874350"/>
            <a:ext cx="709500" cy="709500"/>
          </a:xfrm>
          <a:prstGeom prst="ellipse">
            <a:avLst/>
          </a:prstGeom>
          <a:solidFill>
            <a:srgbClr val="F1C232"/>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348" name="Google Shape;1348;p88"/>
          <p:cNvSpPr/>
          <p:nvPr/>
        </p:nvSpPr>
        <p:spPr>
          <a:xfrm flipH="1">
            <a:off x="1513897" y="1874350"/>
            <a:ext cx="709500" cy="709500"/>
          </a:xfrm>
          <a:prstGeom prst="ellipse">
            <a:avLst/>
          </a:prstGeom>
          <a:solidFill>
            <a:srgbClr val="CC0000"/>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pic>
        <p:nvPicPr>
          <p:cNvPr id="1349" name="Google Shape;1349;p88" title="Asset 74.png"/>
          <p:cNvPicPr preferRelativeResize="0"/>
          <p:nvPr/>
        </p:nvPicPr>
        <p:blipFill>
          <a:blip r:embed="rId3">
            <a:alphaModFix/>
          </a:blip>
          <a:stretch>
            <a:fillRect/>
          </a:stretch>
        </p:blipFill>
        <p:spPr>
          <a:xfrm>
            <a:off x="1728233" y="2089117"/>
            <a:ext cx="280933" cy="279867"/>
          </a:xfrm>
          <a:prstGeom prst="rect">
            <a:avLst/>
          </a:prstGeom>
          <a:noFill/>
          <a:ln>
            <a:noFill/>
          </a:ln>
        </p:spPr>
      </p:pic>
      <p:pic>
        <p:nvPicPr>
          <p:cNvPr id="1350" name="Google Shape;1350;p88" title="Asset 76.png"/>
          <p:cNvPicPr preferRelativeResize="0"/>
          <p:nvPr/>
        </p:nvPicPr>
        <p:blipFill>
          <a:blip r:embed="rId4">
            <a:alphaModFix/>
          </a:blip>
          <a:stretch>
            <a:fillRect/>
          </a:stretch>
        </p:blipFill>
        <p:spPr>
          <a:xfrm>
            <a:off x="5340131" y="2065616"/>
            <a:ext cx="316303" cy="326867"/>
          </a:xfrm>
          <a:prstGeom prst="rect">
            <a:avLst/>
          </a:prstGeom>
          <a:noFill/>
          <a:ln>
            <a:noFill/>
          </a:ln>
        </p:spPr>
      </p:pic>
      <p:pic>
        <p:nvPicPr>
          <p:cNvPr id="1351" name="Google Shape;1351;p88" title="Asset 78.png"/>
          <p:cNvPicPr preferRelativeResize="0"/>
          <p:nvPr/>
        </p:nvPicPr>
        <p:blipFill>
          <a:blip r:embed="rId5">
            <a:alphaModFix/>
          </a:blip>
          <a:stretch>
            <a:fillRect/>
          </a:stretch>
        </p:blipFill>
        <p:spPr>
          <a:xfrm>
            <a:off x="8908134" y="2108591"/>
            <a:ext cx="347200" cy="240917"/>
          </a:xfrm>
          <a:prstGeom prst="rect">
            <a:avLst/>
          </a:prstGeom>
          <a:noFill/>
          <a:ln>
            <a:noFill/>
          </a:ln>
        </p:spPr>
      </p:pic>
      <p:sp>
        <p:nvSpPr>
          <p:cNvPr id="1352" name="Google Shape;1352;p88"/>
          <p:cNvSpPr txBox="1"/>
          <p:nvPr/>
        </p:nvSpPr>
        <p:spPr>
          <a:xfrm>
            <a:off x="4544351" y="968475"/>
            <a:ext cx="1812600" cy="382200"/>
          </a:xfrm>
          <a:prstGeom prst="rect">
            <a:avLst/>
          </a:prstGeom>
          <a:noFill/>
          <a:ln>
            <a:noFill/>
          </a:ln>
        </p:spPr>
        <p:txBody>
          <a:bodyPr spcFirstLastPara="1" wrap="square" lIns="0" tIns="12700" rIns="0" bIns="0" anchor="t" anchorCtr="0">
            <a:spAutoFit/>
          </a:bodyPr>
          <a:lstStyle/>
          <a:p>
            <a:pPr marL="12700" lvl="0" indent="0" algn="r" rtl="0">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فكِّر في الذكاء الاصطناعي مثل إشارات المرور</a:t>
            </a:r>
            <a:endParaRPr sz="1200">
              <a:solidFill>
                <a:srgbClr val="4B0550"/>
              </a:solidFill>
              <a:latin typeface="Optimistic Text"/>
              <a:ea typeface="Optimistic Text"/>
              <a:cs typeface="Optimistic Text"/>
              <a:sym typeface="Optimistic Text"/>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1356"/>
        <p:cNvGrpSpPr/>
        <p:nvPr/>
      </p:nvGrpSpPr>
      <p:grpSpPr>
        <a:xfrm>
          <a:off x="0" y="0"/>
          <a:ext cx="0" cy="0"/>
          <a:chOff x="0" y="0"/>
          <a:chExt cx="0" cy="0"/>
        </a:xfrm>
      </p:grpSpPr>
      <p:sp>
        <p:nvSpPr>
          <p:cNvPr id="1357" name="Google Shape;1357;p89"/>
          <p:cNvSpPr/>
          <p:nvPr/>
        </p:nvSpPr>
        <p:spPr>
          <a:xfrm flipH="1">
            <a:off x="5226275" y="1541675"/>
            <a:ext cx="3102600" cy="3816900"/>
          </a:xfrm>
          <a:prstGeom prst="roundRect">
            <a:avLst>
              <a:gd name="adj" fmla="val 3024"/>
            </a:avLst>
          </a:prstGeom>
          <a:solidFill>
            <a:srgbClr val="EFEBF4"/>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358" name="Google Shape;1358;p89"/>
          <p:cNvSpPr/>
          <p:nvPr/>
        </p:nvSpPr>
        <p:spPr>
          <a:xfrm flipH="1">
            <a:off x="1832525" y="1541675"/>
            <a:ext cx="3102600" cy="3816900"/>
          </a:xfrm>
          <a:prstGeom prst="roundRect">
            <a:avLst>
              <a:gd name="adj" fmla="val 3024"/>
            </a:avLst>
          </a:prstGeom>
          <a:solidFill>
            <a:srgbClr val="EFEBF4"/>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359" name="Google Shape;1359;p89"/>
          <p:cNvSpPr/>
          <p:nvPr/>
        </p:nvSpPr>
        <p:spPr>
          <a:xfrm flipH="1">
            <a:off x="5417017" y="1722500"/>
            <a:ext cx="2723100" cy="505500"/>
          </a:xfrm>
          <a:prstGeom prst="roundRect">
            <a:avLst>
              <a:gd name="adj" fmla="val 16667"/>
            </a:avLst>
          </a:prstGeom>
          <a:solidFill>
            <a:srgbClr val="D8C8E1"/>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360" name="Google Shape;1360;p89"/>
          <p:cNvSpPr txBox="1"/>
          <p:nvPr/>
        </p:nvSpPr>
        <p:spPr>
          <a:xfrm flipH="1">
            <a:off x="5571582" y="1852096"/>
            <a:ext cx="2430900" cy="246300"/>
          </a:xfrm>
          <a:prstGeom prst="rect">
            <a:avLst/>
          </a:prstGeom>
          <a:noFill/>
          <a:ln>
            <a:noFill/>
          </a:ln>
        </p:spPr>
        <p:txBody>
          <a:bodyPr spcFirstLastPara="1" wrap="square" lIns="0" tIns="0" rIns="0" bIns="0" anchor="ctr" anchorCtr="0">
            <a:noAutofit/>
          </a:bodyPr>
          <a:lstStyle/>
          <a:p>
            <a:pPr marL="12700" lvl="0" indent="0" algn="r" rtl="1">
              <a:lnSpc>
                <a:spcPct val="100000"/>
              </a:lnSpc>
              <a:spcBef>
                <a:spcPts val="0"/>
              </a:spcBef>
              <a:spcAft>
                <a:spcPts val="0"/>
              </a:spcAft>
              <a:buNone/>
            </a:pPr>
            <a:r>
              <a:rPr lang="en-US" sz="1600" b="1">
                <a:solidFill>
                  <a:srgbClr val="4B0550"/>
                </a:solidFill>
                <a:latin typeface="Optimistic Text"/>
                <a:ea typeface="Optimistic Text"/>
                <a:cs typeface="Optimistic Text"/>
                <a:sym typeface="Optimistic Text"/>
              </a:rPr>
              <a:t>السيناريو21</a:t>
            </a:r>
            <a:endParaRPr sz="1600" b="1">
              <a:solidFill>
                <a:srgbClr val="4B0550"/>
              </a:solidFill>
              <a:latin typeface="Optimistic Text"/>
              <a:ea typeface="Optimistic Text"/>
              <a:cs typeface="Optimistic Text"/>
              <a:sym typeface="Optimistic Text"/>
            </a:endParaRPr>
          </a:p>
        </p:txBody>
      </p:sp>
      <p:sp>
        <p:nvSpPr>
          <p:cNvPr id="1361" name="Google Shape;1361;p89"/>
          <p:cNvSpPr/>
          <p:nvPr/>
        </p:nvSpPr>
        <p:spPr>
          <a:xfrm flipH="1">
            <a:off x="2022267" y="1722500"/>
            <a:ext cx="2723100" cy="505500"/>
          </a:xfrm>
          <a:prstGeom prst="roundRect">
            <a:avLst>
              <a:gd name="adj" fmla="val 16667"/>
            </a:avLst>
          </a:prstGeom>
          <a:solidFill>
            <a:srgbClr val="D9C8E1"/>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362" name="Google Shape;1362;p89"/>
          <p:cNvSpPr txBox="1"/>
          <p:nvPr/>
        </p:nvSpPr>
        <p:spPr>
          <a:xfrm flipH="1">
            <a:off x="2176832" y="1852096"/>
            <a:ext cx="2430900" cy="246300"/>
          </a:xfrm>
          <a:prstGeom prst="rect">
            <a:avLst/>
          </a:prstGeom>
          <a:noFill/>
          <a:ln>
            <a:noFill/>
          </a:ln>
        </p:spPr>
        <p:txBody>
          <a:bodyPr spcFirstLastPara="1" wrap="square" lIns="0" tIns="0" rIns="0" bIns="0" anchor="ctr" anchorCtr="0">
            <a:noAutofit/>
          </a:bodyPr>
          <a:lstStyle/>
          <a:p>
            <a:pPr marL="12700" lvl="0" indent="0" algn="r" rtl="1">
              <a:lnSpc>
                <a:spcPct val="100000"/>
              </a:lnSpc>
              <a:spcBef>
                <a:spcPts val="0"/>
              </a:spcBef>
              <a:spcAft>
                <a:spcPts val="0"/>
              </a:spcAft>
              <a:buNone/>
            </a:pPr>
            <a:r>
              <a:rPr lang="en-US" sz="1600" b="1">
                <a:solidFill>
                  <a:srgbClr val="4B0550"/>
                </a:solidFill>
                <a:latin typeface="Optimistic Text"/>
                <a:ea typeface="Optimistic Text"/>
                <a:cs typeface="Optimistic Text"/>
                <a:sym typeface="Optimistic Text"/>
              </a:rPr>
              <a:t>السيناريو 3</a:t>
            </a:r>
            <a:endParaRPr sz="1600" b="1">
              <a:solidFill>
                <a:srgbClr val="4B0550"/>
              </a:solidFill>
              <a:latin typeface="Optimistic Text"/>
              <a:ea typeface="Optimistic Text"/>
              <a:cs typeface="Optimistic Text"/>
              <a:sym typeface="Optimistic Text"/>
            </a:endParaRPr>
          </a:p>
        </p:txBody>
      </p:sp>
      <p:sp>
        <p:nvSpPr>
          <p:cNvPr id="1363" name="Google Shape;1363;p89"/>
          <p:cNvSpPr/>
          <p:nvPr/>
        </p:nvSpPr>
        <p:spPr>
          <a:xfrm flipH="1">
            <a:off x="8620025" y="1541675"/>
            <a:ext cx="3102600" cy="3816900"/>
          </a:xfrm>
          <a:prstGeom prst="roundRect">
            <a:avLst>
              <a:gd name="adj" fmla="val 3024"/>
            </a:avLst>
          </a:prstGeom>
          <a:solidFill>
            <a:srgbClr val="EFEBF4"/>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364" name="Google Shape;1364;p89"/>
          <p:cNvSpPr txBox="1"/>
          <p:nvPr/>
        </p:nvSpPr>
        <p:spPr>
          <a:xfrm flipH="1">
            <a:off x="9123317" y="2399925"/>
            <a:ext cx="2373600" cy="1366200"/>
          </a:xfrm>
          <a:prstGeom prst="rect">
            <a:avLst/>
          </a:prstGeom>
          <a:noFill/>
          <a:ln>
            <a:noFill/>
          </a:ln>
        </p:spPr>
        <p:txBody>
          <a:bodyPr spcFirstLastPara="1" wrap="square" lIns="0" tIns="0" rIns="0" bIns="0" anchor="t" anchorCtr="0">
            <a:spAutoFit/>
          </a:bodyPr>
          <a:lstStyle/>
          <a:p>
            <a:pPr marL="0" marR="0" lvl="0" indent="0" algn="r" rtl="1">
              <a:lnSpc>
                <a:spcPct val="113684"/>
              </a:lnSpc>
              <a:spcBef>
                <a:spcPts val="800"/>
              </a:spcBef>
              <a:spcAft>
                <a:spcPts val="0"/>
              </a:spcAft>
              <a:buNone/>
            </a:pPr>
            <a:r>
              <a:rPr lang="en-US" sz="1600">
                <a:solidFill>
                  <a:srgbClr val="4B0550"/>
                </a:solidFill>
                <a:latin typeface="Optimistic Text"/>
                <a:ea typeface="Optimistic Text"/>
                <a:cs typeface="Optimistic Text"/>
                <a:sym typeface="Optimistic Text"/>
              </a:rPr>
              <a:t>صديقك يشارك صورة مولّدة بالذكاء الاصطناعي ويدّعي أنها خبر حقيقي عن مدرستك، أو حدث محلي في مدينتك، أو شيء يحدث في بلدك. </a:t>
            </a:r>
            <a:endParaRPr sz="1600">
              <a:solidFill>
                <a:srgbClr val="4B0550"/>
              </a:solidFill>
              <a:latin typeface="Optimistic Text"/>
              <a:ea typeface="Optimistic Text"/>
              <a:cs typeface="Optimistic Text"/>
              <a:sym typeface="Optimistic Text"/>
            </a:endParaRPr>
          </a:p>
        </p:txBody>
      </p:sp>
      <p:sp>
        <p:nvSpPr>
          <p:cNvPr id="1365" name="Google Shape;1365;p89"/>
          <p:cNvSpPr/>
          <p:nvPr/>
        </p:nvSpPr>
        <p:spPr>
          <a:xfrm flipH="1">
            <a:off x="8810767" y="1722500"/>
            <a:ext cx="2723100" cy="505500"/>
          </a:xfrm>
          <a:prstGeom prst="roundRect">
            <a:avLst>
              <a:gd name="adj" fmla="val 16667"/>
            </a:avLst>
          </a:prstGeom>
          <a:solidFill>
            <a:srgbClr val="D8C8E1"/>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366" name="Google Shape;1366;p89"/>
          <p:cNvSpPr txBox="1"/>
          <p:nvPr/>
        </p:nvSpPr>
        <p:spPr>
          <a:xfrm flipH="1">
            <a:off x="8965332" y="1852096"/>
            <a:ext cx="2430900" cy="246300"/>
          </a:xfrm>
          <a:prstGeom prst="rect">
            <a:avLst/>
          </a:prstGeom>
          <a:noFill/>
          <a:ln>
            <a:noFill/>
          </a:ln>
        </p:spPr>
        <p:txBody>
          <a:bodyPr spcFirstLastPara="1" wrap="square" lIns="0" tIns="0" rIns="0" bIns="0" anchor="ctr" anchorCtr="0">
            <a:noAutofit/>
          </a:bodyPr>
          <a:lstStyle/>
          <a:p>
            <a:pPr marL="12700" lvl="0" indent="0" algn="r" rtl="1">
              <a:lnSpc>
                <a:spcPct val="100000"/>
              </a:lnSpc>
              <a:spcBef>
                <a:spcPts val="0"/>
              </a:spcBef>
              <a:spcAft>
                <a:spcPts val="0"/>
              </a:spcAft>
              <a:buNone/>
            </a:pPr>
            <a:r>
              <a:rPr lang="en-US" sz="1600" b="1">
                <a:solidFill>
                  <a:srgbClr val="4B0550"/>
                </a:solidFill>
                <a:latin typeface="Optimistic Text"/>
                <a:ea typeface="Optimistic Text"/>
                <a:cs typeface="Optimistic Text"/>
                <a:sym typeface="Optimistic Text"/>
              </a:rPr>
              <a:t>السيناريو 1</a:t>
            </a:r>
            <a:endParaRPr sz="1600" b="1">
              <a:solidFill>
                <a:srgbClr val="4B0550"/>
              </a:solidFill>
              <a:latin typeface="Optimistic Text"/>
              <a:ea typeface="Optimistic Text"/>
              <a:cs typeface="Optimistic Text"/>
              <a:sym typeface="Optimistic Text"/>
            </a:endParaRPr>
          </a:p>
        </p:txBody>
      </p:sp>
      <p:sp>
        <p:nvSpPr>
          <p:cNvPr id="1367" name="Google Shape;1367;p89"/>
          <p:cNvSpPr txBox="1"/>
          <p:nvPr/>
        </p:nvSpPr>
        <p:spPr>
          <a:xfrm flipH="1">
            <a:off x="9123317" y="4411692"/>
            <a:ext cx="2373600" cy="246300"/>
          </a:xfrm>
          <a:prstGeom prst="rect">
            <a:avLst/>
          </a:prstGeom>
          <a:noFill/>
          <a:ln>
            <a:noFill/>
          </a:ln>
        </p:spPr>
        <p:txBody>
          <a:bodyPr spcFirstLastPara="1" wrap="square" lIns="0" tIns="0" rIns="0" bIns="0" anchor="t" anchorCtr="0">
            <a:spAutoFit/>
          </a:bodyPr>
          <a:lstStyle/>
          <a:p>
            <a:pPr marL="0" marR="0" lvl="0" indent="0" algn="r" rtl="1">
              <a:lnSpc>
                <a:spcPct val="113684"/>
              </a:lnSpc>
              <a:spcBef>
                <a:spcPts val="800"/>
              </a:spcBef>
              <a:spcAft>
                <a:spcPts val="0"/>
              </a:spcAft>
              <a:buNone/>
            </a:pPr>
            <a:r>
              <a:rPr lang="en-US" sz="1600" b="1">
                <a:solidFill>
                  <a:srgbClr val="4B0550"/>
                </a:solidFill>
                <a:latin typeface="Optimistic Text"/>
                <a:ea typeface="Optimistic Text"/>
                <a:cs typeface="Optimistic Text"/>
                <a:sym typeface="Optimistic Text"/>
              </a:rPr>
              <a:t>ماذا تفعل؟</a:t>
            </a:r>
            <a:endParaRPr sz="1600" b="1">
              <a:solidFill>
                <a:srgbClr val="4B0550"/>
              </a:solidFill>
              <a:latin typeface="Optimistic Text"/>
              <a:ea typeface="Optimistic Text"/>
              <a:cs typeface="Optimistic Text"/>
              <a:sym typeface="Optimistic Text"/>
            </a:endParaRPr>
          </a:p>
        </p:txBody>
      </p:sp>
      <p:sp>
        <p:nvSpPr>
          <p:cNvPr id="1368" name="Google Shape;1368;p89"/>
          <p:cNvSpPr txBox="1"/>
          <p:nvPr/>
        </p:nvSpPr>
        <p:spPr>
          <a:xfrm flipH="1">
            <a:off x="5740486" y="2399925"/>
            <a:ext cx="2373600" cy="628800"/>
          </a:xfrm>
          <a:prstGeom prst="rect">
            <a:avLst/>
          </a:prstGeom>
          <a:noFill/>
          <a:ln>
            <a:noFill/>
          </a:ln>
        </p:spPr>
        <p:txBody>
          <a:bodyPr spcFirstLastPara="1" wrap="square" lIns="0" tIns="0" rIns="0" bIns="0" anchor="t" anchorCtr="0">
            <a:spAutoFit/>
          </a:bodyPr>
          <a:lstStyle/>
          <a:p>
            <a:pPr marL="0" marR="0" lvl="0" indent="0" algn="r" rtl="1">
              <a:lnSpc>
                <a:spcPct val="113684"/>
              </a:lnSpc>
              <a:spcBef>
                <a:spcPts val="800"/>
              </a:spcBef>
              <a:spcAft>
                <a:spcPts val="0"/>
              </a:spcAft>
              <a:buNone/>
            </a:pPr>
            <a:r>
              <a:rPr lang="en-US" sz="1600">
                <a:solidFill>
                  <a:srgbClr val="4B0550"/>
                </a:solidFill>
                <a:latin typeface="Optimistic Text"/>
                <a:ea typeface="Optimistic Text"/>
                <a:cs typeface="Optimistic Text"/>
                <a:sym typeface="Optimistic Text"/>
              </a:rPr>
              <a:t>ChatGPT تريد استخدام </a:t>
            </a:r>
            <a:endParaRPr sz="1600">
              <a:solidFill>
                <a:srgbClr val="4B0550"/>
              </a:solidFill>
              <a:latin typeface="Optimistic Text"/>
              <a:ea typeface="Optimistic Text"/>
              <a:cs typeface="Optimistic Text"/>
              <a:sym typeface="Optimistic Text"/>
            </a:endParaRPr>
          </a:p>
          <a:p>
            <a:pPr marL="0" marR="0" lvl="0" indent="0" algn="r" rtl="1">
              <a:lnSpc>
                <a:spcPct val="113684"/>
              </a:lnSpc>
              <a:spcBef>
                <a:spcPts val="800"/>
              </a:spcBef>
              <a:spcAft>
                <a:spcPts val="0"/>
              </a:spcAft>
              <a:buNone/>
            </a:pPr>
            <a:r>
              <a:rPr lang="en-US" sz="1600">
                <a:solidFill>
                  <a:srgbClr val="4B0550"/>
                </a:solidFill>
                <a:latin typeface="Optimistic Text"/>
                <a:ea typeface="Optimistic Text"/>
                <a:cs typeface="Optimistic Text"/>
                <a:sym typeface="Optimistic Text"/>
              </a:rPr>
              <a:t>لكتابة مقال في مادة الأدب العربي</a:t>
            </a:r>
            <a:endParaRPr sz="1600">
              <a:solidFill>
                <a:srgbClr val="4B0550"/>
              </a:solidFill>
              <a:latin typeface="Optimistic Text"/>
              <a:ea typeface="Optimistic Text"/>
              <a:cs typeface="Optimistic Text"/>
              <a:sym typeface="Optimistic Text"/>
            </a:endParaRPr>
          </a:p>
        </p:txBody>
      </p:sp>
      <p:sp>
        <p:nvSpPr>
          <p:cNvPr id="1369" name="Google Shape;1369;p89"/>
          <p:cNvSpPr txBox="1"/>
          <p:nvPr/>
        </p:nvSpPr>
        <p:spPr>
          <a:xfrm flipH="1">
            <a:off x="5390992" y="4411700"/>
            <a:ext cx="2723100" cy="246300"/>
          </a:xfrm>
          <a:prstGeom prst="rect">
            <a:avLst/>
          </a:prstGeom>
          <a:noFill/>
          <a:ln>
            <a:noFill/>
          </a:ln>
        </p:spPr>
        <p:txBody>
          <a:bodyPr spcFirstLastPara="1" wrap="square" lIns="0" tIns="0" rIns="0" bIns="0" anchor="t" anchorCtr="0">
            <a:spAutoFit/>
          </a:bodyPr>
          <a:lstStyle/>
          <a:p>
            <a:pPr marL="0" marR="0" lvl="0" indent="0" algn="r" rtl="1">
              <a:lnSpc>
                <a:spcPct val="113684"/>
              </a:lnSpc>
              <a:spcBef>
                <a:spcPts val="800"/>
              </a:spcBef>
              <a:spcAft>
                <a:spcPts val="0"/>
              </a:spcAft>
              <a:buNone/>
            </a:pPr>
            <a:r>
              <a:rPr lang="en-US" sz="1600" b="1">
                <a:solidFill>
                  <a:srgbClr val="4B0550"/>
                </a:solidFill>
                <a:latin typeface="Optimistic Text"/>
                <a:ea typeface="Optimistic Text"/>
                <a:cs typeface="Optimistic Text"/>
                <a:sym typeface="Optimistic Text"/>
              </a:rPr>
              <a:t>ما هو الخيار الذي ستختاره؟</a:t>
            </a:r>
            <a:endParaRPr sz="1600" b="1">
              <a:solidFill>
                <a:srgbClr val="4B0550"/>
              </a:solidFill>
              <a:latin typeface="Optimistic Text"/>
              <a:ea typeface="Optimistic Text"/>
              <a:cs typeface="Optimistic Text"/>
              <a:sym typeface="Optimistic Text"/>
            </a:endParaRPr>
          </a:p>
        </p:txBody>
      </p:sp>
      <p:sp>
        <p:nvSpPr>
          <p:cNvPr id="1370" name="Google Shape;1370;p89"/>
          <p:cNvSpPr txBox="1"/>
          <p:nvPr/>
        </p:nvSpPr>
        <p:spPr>
          <a:xfrm flipH="1">
            <a:off x="2288442" y="2399933"/>
            <a:ext cx="2430900" cy="526200"/>
          </a:xfrm>
          <a:prstGeom prst="rect">
            <a:avLst/>
          </a:prstGeom>
          <a:noFill/>
          <a:ln>
            <a:noFill/>
          </a:ln>
        </p:spPr>
        <p:txBody>
          <a:bodyPr spcFirstLastPara="1" wrap="square" lIns="0" tIns="0" rIns="0" bIns="0" anchor="t" anchorCtr="0">
            <a:spAutoFit/>
          </a:bodyPr>
          <a:lstStyle/>
          <a:p>
            <a:pPr marL="0" marR="0" lvl="0" indent="0" algn="r" rtl="1">
              <a:lnSpc>
                <a:spcPct val="113684"/>
              </a:lnSpc>
              <a:spcBef>
                <a:spcPts val="800"/>
              </a:spcBef>
              <a:spcAft>
                <a:spcPts val="0"/>
              </a:spcAft>
              <a:buNone/>
            </a:pPr>
            <a:r>
              <a:rPr lang="en-US" sz="1600">
                <a:solidFill>
                  <a:srgbClr val="4B0550"/>
                </a:solidFill>
                <a:latin typeface="Optimistic Text"/>
                <a:ea typeface="Optimistic Text"/>
                <a:cs typeface="Optimistic Text"/>
                <a:sym typeface="Optimistic Text"/>
              </a:rPr>
              <a:t>أحدهم ينشئ فيديو مزيّف بالذكاء الاصطناعي لزميل في الصف</a:t>
            </a:r>
            <a:endParaRPr sz="1600">
              <a:solidFill>
                <a:srgbClr val="4B0550"/>
              </a:solidFill>
              <a:latin typeface="Optimistic Text"/>
              <a:ea typeface="Optimistic Text"/>
              <a:cs typeface="Optimistic Text"/>
              <a:sym typeface="Optimistic Text"/>
            </a:endParaRPr>
          </a:p>
        </p:txBody>
      </p:sp>
      <p:sp>
        <p:nvSpPr>
          <p:cNvPr id="1371" name="Google Shape;1371;p89"/>
          <p:cNvSpPr txBox="1"/>
          <p:nvPr/>
        </p:nvSpPr>
        <p:spPr>
          <a:xfrm flipH="1">
            <a:off x="2345736" y="4411692"/>
            <a:ext cx="2373600" cy="246300"/>
          </a:xfrm>
          <a:prstGeom prst="rect">
            <a:avLst/>
          </a:prstGeom>
          <a:noFill/>
          <a:ln>
            <a:noFill/>
          </a:ln>
        </p:spPr>
        <p:txBody>
          <a:bodyPr spcFirstLastPara="1" wrap="square" lIns="0" tIns="0" rIns="0" bIns="0" anchor="t" anchorCtr="0">
            <a:spAutoFit/>
          </a:bodyPr>
          <a:lstStyle/>
          <a:p>
            <a:pPr marL="0" marR="0" lvl="0" indent="0" algn="r" rtl="1">
              <a:lnSpc>
                <a:spcPct val="113684"/>
              </a:lnSpc>
              <a:spcBef>
                <a:spcPts val="800"/>
              </a:spcBef>
              <a:spcAft>
                <a:spcPts val="0"/>
              </a:spcAft>
              <a:buNone/>
            </a:pPr>
            <a:r>
              <a:rPr lang="en-US" sz="1600" b="1">
                <a:solidFill>
                  <a:srgbClr val="4B0550"/>
                </a:solidFill>
                <a:latin typeface="Optimistic Text"/>
                <a:ea typeface="Optimistic Text"/>
                <a:cs typeface="Optimistic Text"/>
                <a:sym typeface="Optimistic Text"/>
              </a:rPr>
              <a:t>كيف ستتصرّف؟</a:t>
            </a:r>
            <a:endParaRPr sz="1600" b="1">
              <a:solidFill>
                <a:srgbClr val="4B0550"/>
              </a:solidFill>
              <a:latin typeface="Optimistic Text"/>
              <a:ea typeface="Optimistic Text"/>
              <a:cs typeface="Optimistic Text"/>
              <a:sym typeface="Optimistic Text"/>
            </a:endParaRPr>
          </a:p>
        </p:txBody>
      </p:sp>
      <p:sp>
        <p:nvSpPr>
          <p:cNvPr id="1372" name="Google Shape;1372;p89"/>
          <p:cNvSpPr txBox="1"/>
          <p:nvPr/>
        </p:nvSpPr>
        <p:spPr>
          <a:xfrm flipH="1">
            <a:off x="4820828" y="5587668"/>
            <a:ext cx="6901800" cy="259200"/>
          </a:xfrm>
          <a:prstGeom prst="rect">
            <a:avLst/>
          </a:prstGeom>
          <a:noFill/>
          <a:ln>
            <a:noFill/>
          </a:ln>
        </p:spPr>
        <p:txBody>
          <a:bodyPr spcFirstLastPara="1" wrap="square" lIns="0" tIns="12700" rIns="0" bIns="0" anchor="t" anchorCtr="0">
            <a:spAutoFit/>
          </a:bodyPr>
          <a:lstStyle/>
          <a:p>
            <a:pPr marL="12700" lvl="0" indent="0" algn="r" rtl="1">
              <a:lnSpc>
                <a:spcPct val="100000"/>
              </a:lnSpc>
              <a:spcBef>
                <a:spcPts val="0"/>
              </a:spcBef>
              <a:spcAft>
                <a:spcPts val="0"/>
              </a:spcAft>
              <a:buNone/>
            </a:pPr>
            <a:r>
              <a:rPr lang="en-US" sz="1600" b="1">
                <a:solidFill>
                  <a:srgbClr val="FFFFFF"/>
                </a:solidFill>
                <a:latin typeface="Optimistic Text"/>
                <a:ea typeface="Optimistic Text"/>
                <a:cs typeface="Optimistic Text"/>
                <a:sym typeface="Optimistic Text"/>
              </a:rPr>
              <a:t>ناقش كل حالة مع شريك وشاركوا إجابتكم</a:t>
            </a:r>
            <a:endParaRPr sz="1600" b="1">
              <a:solidFill>
                <a:srgbClr val="FFFFFF"/>
              </a:solidFill>
              <a:latin typeface="Optimistic Text"/>
              <a:ea typeface="Optimistic Text"/>
              <a:cs typeface="Optimistic Text"/>
              <a:sym typeface="Optimistic Text"/>
            </a:endParaRPr>
          </a:p>
        </p:txBody>
      </p:sp>
      <p:sp>
        <p:nvSpPr>
          <p:cNvPr id="1373" name="Google Shape;1373;p89"/>
          <p:cNvSpPr txBox="1"/>
          <p:nvPr/>
        </p:nvSpPr>
        <p:spPr>
          <a:xfrm flipH="1">
            <a:off x="5623325" y="1058933"/>
            <a:ext cx="6101700" cy="369300"/>
          </a:xfrm>
          <a:prstGeom prst="rect">
            <a:avLst/>
          </a:prstGeom>
          <a:noFill/>
          <a:ln>
            <a:noFill/>
          </a:ln>
        </p:spPr>
        <p:txBody>
          <a:bodyPr spcFirstLastPara="1" wrap="square" lIns="0" tIns="0" rIns="0" bIns="0" anchor="t" anchorCtr="0">
            <a:spAutoFit/>
          </a:bodyPr>
          <a:lstStyle/>
          <a:p>
            <a:pPr marL="0" marR="0" lvl="0" indent="0" algn="r" rtl="1">
              <a:lnSpc>
                <a:spcPct val="100833"/>
              </a:lnSpc>
              <a:spcBef>
                <a:spcPts val="0"/>
              </a:spcBef>
              <a:spcAft>
                <a:spcPts val="0"/>
              </a:spcAft>
              <a:buNone/>
            </a:pPr>
            <a:r>
              <a:rPr lang="en-US" sz="2400" b="1">
                <a:solidFill>
                  <a:schemeClr val="lt2"/>
                </a:solidFill>
                <a:latin typeface="Optimistic Display"/>
                <a:ea typeface="Optimistic Display"/>
                <a:cs typeface="Optimistic Display"/>
                <a:sym typeface="Optimistic Display"/>
              </a:rPr>
              <a:t>ماذا ستفعل؟ الذكاء الاصطناعي في الحياة الواقعية</a:t>
            </a:r>
            <a:endParaRPr sz="2400" b="1">
              <a:solidFill>
                <a:schemeClr val="lt2"/>
              </a:solidFill>
              <a:latin typeface="Optimistic Display"/>
              <a:ea typeface="Optimistic Display"/>
              <a:cs typeface="Optimistic Display"/>
              <a:sym typeface="Optimistic Display"/>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1377"/>
        <p:cNvGrpSpPr/>
        <p:nvPr/>
      </p:nvGrpSpPr>
      <p:grpSpPr>
        <a:xfrm>
          <a:off x="0" y="0"/>
          <a:ext cx="0" cy="0"/>
          <a:chOff x="0" y="0"/>
          <a:chExt cx="0" cy="0"/>
        </a:xfrm>
      </p:grpSpPr>
      <p:grpSp>
        <p:nvGrpSpPr>
          <p:cNvPr id="1378" name="Google Shape;1378;p90"/>
          <p:cNvGrpSpPr/>
          <p:nvPr/>
        </p:nvGrpSpPr>
        <p:grpSpPr>
          <a:xfrm flipH="1">
            <a:off x="4141471" y="1796233"/>
            <a:ext cx="2609215" cy="1917700"/>
            <a:chOff x="5939708" y="1796233"/>
            <a:chExt cx="2609215" cy="1917700"/>
          </a:xfrm>
        </p:grpSpPr>
        <p:sp>
          <p:nvSpPr>
            <p:cNvPr id="1379" name="Google Shape;1379;p90"/>
            <p:cNvSpPr/>
            <p:nvPr/>
          </p:nvSpPr>
          <p:spPr>
            <a:xfrm>
              <a:off x="5939708" y="1796233"/>
              <a:ext cx="2609215" cy="1917700"/>
            </a:xfrm>
            <a:custGeom>
              <a:avLst/>
              <a:gdLst/>
              <a:ahLst/>
              <a:cxnLst/>
              <a:rect l="l" t="t" r="r" b="b"/>
              <a:pathLst>
                <a:path w="2609215" h="1917700" extrusionOk="0">
                  <a:moveTo>
                    <a:pt x="2428773" y="0"/>
                  </a:moveTo>
                  <a:lnTo>
                    <a:pt x="180022" y="0"/>
                  </a:lnTo>
                  <a:lnTo>
                    <a:pt x="132163" y="6430"/>
                  </a:lnTo>
                  <a:lnTo>
                    <a:pt x="89159" y="24577"/>
                  </a:lnTo>
                  <a:lnTo>
                    <a:pt x="52725" y="52725"/>
                  </a:lnTo>
                  <a:lnTo>
                    <a:pt x="24577" y="89159"/>
                  </a:lnTo>
                  <a:lnTo>
                    <a:pt x="6430" y="132163"/>
                  </a:lnTo>
                  <a:lnTo>
                    <a:pt x="0" y="180022"/>
                  </a:lnTo>
                  <a:lnTo>
                    <a:pt x="0" y="1737309"/>
                  </a:lnTo>
                  <a:lnTo>
                    <a:pt x="6430" y="1785167"/>
                  </a:lnTo>
                  <a:lnTo>
                    <a:pt x="24577" y="1828172"/>
                  </a:lnTo>
                  <a:lnTo>
                    <a:pt x="52725" y="1864606"/>
                  </a:lnTo>
                  <a:lnTo>
                    <a:pt x="89159" y="1892754"/>
                  </a:lnTo>
                  <a:lnTo>
                    <a:pt x="132163" y="1910901"/>
                  </a:lnTo>
                  <a:lnTo>
                    <a:pt x="180022" y="1917331"/>
                  </a:lnTo>
                  <a:lnTo>
                    <a:pt x="2428773" y="1917331"/>
                  </a:lnTo>
                  <a:lnTo>
                    <a:pt x="2476632" y="1910901"/>
                  </a:lnTo>
                  <a:lnTo>
                    <a:pt x="2519636" y="1892754"/>
                  </a:lnTo>
                  <a:lnTo>
                    <a:pt x="2556070" y="1864606"/>
                  </a:lnTo>
                  <a:lnTo>
                    <a:pt x="2584218" y="1828172"/>
                  </a:lnTo>
                  <a:lnTo>
                    <a:pt x="2602365" y="1785167"/>
                  </a:lnTo>
                  <a:lnTo>
                    <a:pt x="2608795" y="1737309"/>
                  </a:lnTo>
                  <a:lnTo>
                    <a:pt x="2608795" y="180022"/>
                  </a:lnTo>
                  <a:lnTo>
                    <a:pt x="2602365" y="132163"/>
                  </a:lnTo>
                  <a:lnTo>
                    <a:pt x="2584218" y="89159"/>
                  </a:lnTo>
                  <a:lnTo>
                    <a:pt x="2556070" y="52725"/>
                  </a:lnTo>
                  <a:lnTo>
                    <a:pt x="2519636" y="24577"/>
                  </a:lnTo>
                  <a:lnTo>
                    <a:pt x="2476632" y="6430"/>
                  </a:lnTo>
                  <a:lnTo>
                    <a:pt x="2428773" y="0"/>
                  </a:lnTo>
                  <a:close/>
                </a:path>
              </a:pathLst>
            </a:custGeom>
            <a:solidFill>
              <a:srgbClr val="FFFFFF"/>
            </a:solidFill>
            <a:ln w="9525" cap="flat" cmpd="sng">
              <a:solidFill>
                <a:srgbClr val="733279"/>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380" name="Google Shape;1380;p90"/>
            <p:cNvSpPr/>
            <p:nvPr/>
          </p:nvSpPr>
          <p:spPr>
            <a:xfrm>
              <a:off x="5939708" y="1796233"/>
              <a:ext cx="2609215" cy="1917700"/>
            </a:xfrm>
            <a:custGeom>
              <a:avLst/>
              <a:gdLst/>
              <a:ahLst/>
              <a:cxnLst/>
              <a:rect l="l" t="t" r="r" b="b"/>
              <a:pathLst>
                <a:path w="2609215" h="1917700" extrusionOk="0">
                  <a:moveTo>
                    <a:pt x="2428773" y="1917331"/>
                  </a:moveTo>
                  <a:lnTo>
                    <a:pt x="180022" y="1917331"/>
                  </a:lnTo>
                  <a:lnTo>
                    <a:pt x="132163" y="1910901"/>
                  </a:lnTo>
                  <a:lnTo>
                    <a:pt x="89159" y="1892754"/>
                  </a:lnTo>
                  <a:lnTo>
                    <a:pt x="52725" y="1864606"/>
                  </a:lnTo>
                  <a:lnTo>
                    <a:pt x="24577" y="1828172"/>
                  </a:lnTo>
                  <a:lnTo>
                    <a:pt x="6430" y="1785167"/>
                  </a:lnTo>
                  <a:lnTo>
                    <a:pt x="0" y="1737309"/>
                  </a:lnTo>
                  <a:lnTo>
                    <a:pt x="0" y="180022"/>
                  </a:lnTo>
                  <a:lnTo>
                    <a:pt x="6430" y="132163"/>
                  </a:lnTo>
                  <a:lnTo>
                    <a:pt x="24577" y="89159"/>
                  </a:lnTo>
                  <a:lnTo>
                    <a:pt x="52725" y="52725"/>
                  </a:lnTo>
                  <a:lnTo>
                    <a:pt x="89159" y="24577"/>
                  </a:lnTo>
                  <a:lnTo>
                    <a:pt x="132163" y="6430"/>
                  </a:lnTo>
                  <a:lnTo>
                    <a:pt x="180022" y="0"/>
                  </a:lnTo>
                  <a:lnTo>
                    <a:pt x="2428773" y="0"/>
                  </a:lnTo>
                  <a:lnTo>
                    <a:pt x="2476632" y="6430"/>
                  </a:lnTo>
                  <a:lnTo>
                    <a:pt x="2519636" y="24577"/>
                  </a:lnTo>
                  <a:lnTo>
                    <a:pt x="2556070" y="52725"/>
                  </a:lnTo>
                  <a:lnTo>
                    <a:pt x="2584218" y="89159"/>
                  </a:lnTo>
                  <a:lnTo>
                    <a:pt x="2602365" y="132163"/>
                  </a:lnTo>
                  <a:lnTo>
                    <a:pt x="2608795" y="180022"/>
                  </a:lnTo>
                  <a:lnTo>
                    <a:pt x="2608795" y="1737309"/>
                  </a:lnTo>
                  <a:lnTo>
                    <a:pt x="2602365" y="1785167"/>
                  </a:lnTo>
                  <a:lnTo>
                    <a:pt x="2584218" y="1828172"/>
                  </a:lnTo>
                  <a:lnTo>
                    <a:pt x="2556070" y="1864606"/>
                  </a:lnTo>
                  <a:lnTo>
                    <a:pt x="2519636" y="1892754"/>
                  </a:lnTo>
                  <a:lnTo>
                    <a:pt x="2476632" y="1910901"/>
                  </a:lnTo>
                  <a:lnTo>
                    <a:pt x="2428773" y="1917331"/>
                  </a:lnTo>
                  <a:close/>
                </a:path>
              </a:pathLst>
            </a:custGeom>
            <a:noFill/>
            <a:ln w="15325" cap="flat" cmpd="sng">
              <a:solidFill>
                <a:srgbClr val="733279"/>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1381" name="Google Shape;1381;p90"/>
          <p:cNvSpPr txBox="1"/>
          <p:nvPr/>
        </p:nvSpPr>
        <p:spPr>
          <a:xfrm flipH="1">
            <a:off x="4533833" y="2399835"/>
            <a:ext cx="2016000" cy="1848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200" b="1">
                <a:solidFill>
                  <a:srgbClr val="4B0550"/>
                </a:solidFill>
                <a:latin typeface="Optimistic Text"/>
                <a:ea typeface="Optimistic Text"/>
                <a:cs typeface="Optimistic Text"/>
                <a:sym typeface="Optimistic Text"/>
              </a:rPr>
              <a:t>الاحترام</a:t>
            </a:r>
            <a:endParaRPr sz="1200" b="1">
              <a:solidFill>
                <a:srgbClr val="4B0550"/>
              </a:solidFill>
              <a:latin typeface="Optimistic Text"/>
              <a:ea typeface="Optimistic Text"/>
              <a:cs typeface="Optimistic Text"/>
              <a:sym typeface="Optimistic Text"/>
            </a:endParaRPr>
          </a:p>
        </p:txBody>
      </p:sp>
      <p:grpSp>
        <p:nvGrpSpPr>
          <p:cNvPr id="1382" name="Google Shape;1382;p90"/>
          <p:cNvGrpSpPr/>
          <p:nvPr/>
        </p:nvGrpSpPr>
        <p:grpSpPr>
          <a:xfrm flipH="1">
            <a:off x="1405675" y="1796233"/>
            <a:ext cx="2609215" cy="1917700"/>
            <a:chOff x="8675504" y="1796233"/>
            <a:chExt cx="2609215" cy="1917700"/>
          </a:xfrm>
        </p:grpSpPr>
        <p:sp>
          <p:nvSpPr>
            <p:cNvPr id="1383" name="Google Shape;1383;p90"/>
            <p:cNvSpPr/>
            <p:nvPr/>
          </p:nvSpPr>
          <p:spPr>
            <a:xfrm>
              <a:off x="8675504" y="1796233"/>
              <a:ext cx="2609215" cy="1917700"/>
            </a:xfrm>
            <a:custGeom>
              <a:avLst/>
              <a:gdLst/>
              <a:ahLst/>
              <a:cxnLst/>
              <a:rect l="l" t="t" r="r" b="b"/>
              <a:pathLst>
                <a:path w="2609215" h="1917700" extrusionOk="0">
                  <a:moveTo>
                    <a:pt x="2428773" y="0"/>
                  </a:moveTo>
                  <a:lnTo>
                    <a:pt x="180022" y="0"/>
                  </a:lnTo>
                  <a:lnTo>
                    <a:pt x="132163" y="6430"/>
                  </a:lnTo>
                  <a:lnTo>
                    <a:pt x="89159" y="24577"/>
                  </a:lnTo>
                  <a:lnTo>
                    <a:pt x="52725" y="52725"/>
                  </a:lnTo>
                  <a:lnTo>
                    <a:pt x="24577" y="89159"/>
                  </a:lnTo>
                  <a:lnTo>
                    <a:pt x="6430" y="132163"/>
                  </a:lnTo>
                  <a:lnTo>
                    <a:pt x="0" y="180022"/>
                  </a:lnTo>
                  <a:lnTo>
                    <a:pt x="0" y="1737309"/>
                  </a:lnTo>
                  <a:lnTo>
                    <a:pt x="6430" y="1785167"/>
                  </a:lnTo>
                  <a:lnTo>
                    <a:pt x="24577" y="1828172"/>
                  </a:lnTo>
                  <a:lnTo>
                    <a:pt x="52725" y="1864606"/>
                  </a:lnTo>
                  <a:lnTo>
                    <a:pt x="89159" y="1892754"/>
                  </a:lnTo>
                  <a:lnTo>
                    <a:pt x="132163" y="1910901"/>
                  </a:lnTo>
                  <a:lnTo>
                    <a:pt x="180022" y="1917331"/>
                  </a:lnTo>
                  <a:lnTo>
                    <a:pt x="2428773" y="1917331"/>
                  </a:lnTo>
                  <a:lnTo>
                    <a:pt x="2476632" y="1910901"/>
                  </a:lnTo>
                  <a:lnTo>
                    <a:pt x="2519636" y="1892754"/>
                  </a:lnTo>
                  <a:lnTo>
                    <a:pt x="2556070" y="1864606"/>
                  </a:lnTo>
                  <a:lnTo>
                    <a:pt x="2584218" y="1828172"/>
                  </a:lnTo>
                  <a:lnTo>
                    <a:pt x="2602365" y="1785167"/>
                  </a:lnTo>
                  <a:lnTo>
                    <a:pt x="2608795" y="1737309"/>
                  </a:lnTo>
                  <a:lnTo>
                    <a:pt x="2608795" y="180022"/>
                  </a:lnTo>
                  <a:lnTo>
                    <a:pt x="2602365" y="132163"/>
                  </a:lnTo>
                  <a:lnTo>
                    <a:pt x="2584218" y="89159"/>
                  </a:lnTo>
                  <a:lnTo>
                    <a:pt x="2556070" y="52725"/>
                  </a:lnTo>
                  <a:lnTo>
                    <a:pt x="2519636" y="24577"/>
                  </a:lnTo>
                  <a:lnTo>
                    <a:pt x="2476632" y="6430"/>
                  </a:lnTo>
                  <a:lnTo>
                    <a:pt x="2428773" y="0"/>
                  </a:lnTo>
                  <a:close/>
                </a:path>
              </a:pathLst>
            </a:custGeom>
            <a:solidFill>
              <a:srgbClr val="FFFFFF"/>
            </a:solidFill>
            <a:ln w="9525" cap="flat" cmpd="sng">
              <a:solidFill>
                <a:srgbClr val="733279"/>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384" name="Google Shape;1384;p90"/>
            <p:cNvSpPr/>
            <p:nvPr/>
          </p:nvSpPr>
          <p:spPr>
            <a:xfrm>
              <a:off x="8675504" y="1796233"/>
              <a:ext cx="2609215" cy="1917700"/>
            </a:xfrm>
            <a:custGeom>
              <a:avLst/>
              <a:gdLst/>
              <a:ahLst/>
              <a:cxnLst/>
              <a:rect l="l" t="t" r="r" b="b"/>
              <a:pathLst>
                <a:path w="2609215" h="1917700" extrusionOk="0">
                  <a:moveTo>
                    <a:pt x="2428773" y="1917331"/>
                  </a:moveTo>
                  <a:lnTo>
                    <a:pt x="180022" y="1917331"/>
                  </a:lnTo>
                  <a:lnTo>
                    <a:pt x="132163" y="1910901"/>
                  </a:lnTo>
                  <a:lnTo>
                    <a:pt x="89159" y="1892754"/>
                  </a:lnTo>
                  <a:lnTo>
                    <a:pt x="52725" y="1864606"/>
                  </a:lnTo>
                  <a:lnTo>
                    <a:pt x="24577" y="1828172"/>
                  </a:lnTo>
                  <a:lnTo>
                    <a:pt x="6430" y="1785167"/>
                  </a:lnTo>
                  <a:lnTo>
                    <a:pt x="0" y="1737309"/>
                  </a:lnTo>
                  <a:lnTo>
                    <a:pt x="0" y="180022"/>
                  </a:lnTo>
                  <a:lnTo>
                    <a:pt x="6430" y="132163"/>
                  </a:lnTo>
                  <a:lnTo>
                    <a:pt x="24577" y="89159"/>
                  </a:lnTo>
                  <a:lnTo>
                    <a:pt x="52725" y="52725"/>
                  </a:lnTo>
                  <a:lnTo>
                    <a:pt x="89159" y="24577"/>
                  </a:lnTo>
                  <a:lnTo>
                    <a:pt x="132163" y="6430"/>
                  </a:lnTo>
                  <a:lnTo>
                    <a:pt x="180022" y="0"/>
                  </a:lnTo>
                  <a:lnTo>
                    <a:pt x="2428773" y="0"/>
                  </a:lnTo>
                  <a:lnTo>
                    <a:pt x="2476632" y="6430"/>
                  </a:lnTo>
                  <a:lnTo>
                    <a:pt x="2519636" y="24577"/>
                  </a:lnTo>
                  <a:lnTo>
                    <a:pt x="2556070" y="52725"/>
                  </a:lnTo>
                  <a:lnTo>
                    <a:pt x="2584218" y="89159"/>
                  </a:lnTo>
                  <a:lnTo>
                    <a:pt x="2602365" y="132163"/>
                  </a:lnTo>
                  <a:lnTo>
                    <a:pt x="2608795" y="180022"/>
                  </a:lnTo>
                  <a:lnTo>
                    <a:pt x="2608795" y="1737309"/>
                  </a:lnTo>
                  <a:lnTo>
                    <a:pt x="2602365" y="1785167"/>
                  </a:lnTo>
                  <a:lnTo>
                    <a:pt x="2584218" y="1828172"/>
                  </a:lnTo>
                  <a:lnTo>
                    <a:pt x="2556070" y="1864606"/>
                  </a:lnTo>
                  <a:lnTo>
                    <a:pt x="2519636" y="1892754"/>
                  </a:lnTo>
                  <a:lnTo>
                    <a:pt x="2476632" y="1910901"/>
                  </a:lnTo>
                  <a:lnTo>
                    <a:pt x="2428773" y="1917331"/>
                  </a:lnTo>
                  <a:close/>
                </a:path>
              </a:pathLst>
            </a:custGeom>
            <a:noFill/>
            <a:ln w="15325" cap="flat" cmpd="sng">
              <a:solidFill>
                <a:srgbClr val="733279"/>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1385" name="Google Shape;1385;p90"/>
          <p:cNvSpPr txBox="1"/>
          <p:nvPr/>
        </p:nvSpPr>
        <p:spPr>
          <a:xfrm flipH="1">
            <a:off x="1725437" y="2399835"/>
            <a:ext cx="2088600" cy="1848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200" b="1">
                <a:solidFill>
                  <a:srgbClr val="4B0550"/>
                </a:solidFill>
                <a:latin typeface="Optimistic Text"/>
                <a:ea typeface="Optimistic Text"/>
                <a:cs typeface="Optimistic Text"/>
                <a:sym typeface="Optimistic Text"/>
              </a:rPr>
              <a:t>المسؤولية</a:t>
            </a:r>
            <a:endParaRPr sz="1200" b="1">
              <a:solidFill>
                <a:srgbClr val="4B0550"/>
              </a:solidFill>
              <a:latin typeface="Optimistic Text"/>
              <a:ea typeface="Optimistic Text"/>
              <a:cs typeface="Optimistic Text"/>
              <a:sym typeface="Optimistic Text"/>
            </a:endParaRPr>
          </a:p>
        </p:txBody>
      </p:sp>
      <p:grpSp>
        <p:nvGrpSpPr>
          <p:cNvPr id="1386" name="Google Shape;1386;p90"/>
          <p:cNvGrpSpPr/>
          <p:nvPr/>
        </p:nvGrpSpPr>
        <p:grpSpPr>
          <a:xfrm flipH="1">
            <a:off x="1407600" y="3831812"/>
            <a:ext cx="2609215" cy="1917700"/>
            <a:chOff x="8673579" y="3831812"/>
            <a:chExt cx="2609215" cy="1917700"/>
          </a:xfrm>
        </p:grpSpPr>
        <p:sp>
          <p:nvSpPr>
            <p:cNvPr id="1387" name="Google Shape;1387;p90"/>
            <p:cNvSpPr/>
            <p:nvPr/>
          </p:nvSpPr>
          <p:spPr>
            <a:xfrm>
              <a:off x="8673579" y="3831812"/>
              <a:ext cx="2609215" cy="1917700"/>
            </a:xfrm>
            <a:custGeom>
              <a:avLst/>
              <a:gdLst/>
              <a:ahLst/>
              <a:cxnLst/>
              <a:rect l="l" t="t" r="r" b="b"/>
              <a:pathLst>
                <a:path w="2609215" h="1917700" extrusionOk="0">
                  <a:moveTo>
                    <a:pt x="2428773" y="0"/>
                  </a:moveTo>
                  <a:lnTo>
                    <a:pt x="180022" y="0"/>
                  </a:lnTo>
                  <a:lnTo>
                    <a:pt x="132163" y="6430"/>
                  </a:lnTo>
                  <a:lnTo>
                    <a:pt x="89159" y="24577"/>
                  </a:lnTo>
                  <a:lnTo>
                    <a:pt x="52725" y="52725"/>
                  </a:lnTo>
                  <a:lnTo>
                    <a:pt x="24577" y="89159"/>
                  </a:lnTo>
                  <a:lnTo>
                    <a:pt x="6430" y="132163"/>
                  </a:lnTo>
                  <a:lnTo>
                    <a:pt x="0" y="180022"/>
                  </a:lnTo>
                  <a:lnTo>
                    <a:pt x="0" y="1737309"/>
                  </a:lnTo>
                  <a:lnTo>
                    <a:pt x="6430" y="1785167"/>
                  </a:lnTo>
                  <a:lnTo>
                    <a:pt x="24577" y="1828172"/>
                  </a:lnTo>
                  <a:lnTo>
                    <a:pt x="52725" y="1864606"/>
                  </a:lnTo>
                  <a:lnTo>
                    <a:pt x="89159" y="1892754"/>
                  </a:lnTo>
                  <a:lnTo>
                    <a:pt x="132163" y="1910901"/>
                  </a:lnTo>
                  <a:lnTo>
                    <a:pt x="180022" y="1917331"/>
                  </a:lnTo>
                  <a:lnTo>
                    <a:pt x="2428773" y="1917331"/>
                  </a:lnTo>
                  <a:lnTo>
                    <a:pt x="2476632" y="1910901"/>
                  </a:lnTo>
                  <a:lnTo>
                    <a:pt x="2519636" y="1892754"/>
                  </a:lnTo>
                  <a:lnTo>
                    <a:pt x="2556070" y="1864606"/>
                  </a:lnTo>
                  <a:lnTo>
                    <a:pt x="2584218" y="1828172"/>
                  </a:lnTo>
                  <a:lnTo>
                    <a:pt x="2602365" y="1785167"/>
                  </a:lnTo>
                  <a:lnTo>
                    <a:pt x="2608795" y="1737309"/>
                  </a:lnTo>
                  <a:lnTo>
                    <a:pt x="2608795" y="180022"/>
                  </a:lnTo>
                  <a:lnTo>
                    <a:pt x="2602365" y="132163"/>
                  </a:lnTo>
                  <a:lnTo>
                    <a:pt x="2584218" y="89159"/>
                  </a:lnTo>
                  <a:lnTo>
                    <a:pt x="2556070" y="52725"/>
                  </a:lnTo>
                  <a:lnTo>
                    <a:pt x="2519636" y="24577"/>
                  </a:lnTo>
                  <a:lnTo>
                    <a:pt x="2476632" y="6430"/>
                  </a:lnTo>
                  <a:lnTo>
                    <a:pt x="2428773" y="0"/>
                  </a:lnTo>
                  <a:close/>
                </a:path>
              </a:pathLst>
            </a:custGeom>
            <a:solidFill>
              <a:srgbClr val="FFFFFF"/>
            </a:solidFill>
            <a:ln w="9525" cap="flat" cmpd="sng">
              <a:solidFill>
                <a:srgbClr val="733279"/>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388" name="Google Shape;1388;p90"/>
            <p:cNvSpPr/>
            <p:nvPr/>
          </p:nvSpPr>
          <p:spPr>
            <a:xfrm>
              <a:off x="8673579" y="3831812"/>
              <a:ext cx="2609215" cy="1917700"/>
            </a:xfrm>
            <a:custGeom>
              <a:avLst/>
              <a:gdLst/>
              <a:ahLst/>
              <a:cxnLst/>
              <a:rect l="l" t="t" r="r" b="b"/>
              <a:pathLst>
                <a:path w="2609215" h="1917700" extrusionOk="0">
                  <a:moveTo>
                    <a:pt x="2428773" y="1917331"/>
                  </a:moveTo>
                  <a:lnTo>
                    <a:pt x="180022" y="1917331"/>
                  </a:lnTo>
                  <a:lnTo>
                    <a:pt x="132163" y="1910901"/>
                  </a:lnTo>
                  <a:lnTo>
                    <a:pt x="89159" y="1892754"/>
                  </a:lnTo>
                  <a:lnTo>
                    <a:pt x="52725" y="1864606"/>
                  </a:lnTo>
                  <a:lnTo>
                    <a:pt x="24577" y="1828172"/>
                  </a:lnTo>
                  <a:lnTo>
                    <a:pt x="6430" y="1785167"/>
                  </a:lnTo>
                  <a:lnTo>
                    <a:pt x="0" y="1737309"/>
                  </a:lnTo>
                  <a:lnTo>
                    <a:pt x="0" y="180022"/>
                  </a:lnTo>
                  <a:lnTo>
                    <a:pt x="6430" y="132163"/>
                  </a:lnTo>
                  <a:lnTo>
                    <a:pt x="24577" y="89159"/>
                  </a:lnTo>
                  <a:lnTo>
                    <a:pt x="52725" y="52725"/>
                  </a:lnTo>
                  <a:lnTo>
                    <a:pt x="89159" y="24577"/>
                  </a:lnTo>
                  <a:lnTo>
                    <a:pt x="132163" y="6430"/>
                  </a:lnTo>
                  <a:lnTo>
                    <a:pt x="180022" y="0"/>
                  </a:lnTo>
                  <a:lnTo>
                    <a:pt x="2428773" y="0"/>
                  </a:lnTo>
                  <a:lnTo>
                    <a:pt x="2476632" y="6430"/>
                  </a:lnTo>
                  <a:lnTo>
                    <a:pt x="2519636" y="24577"/>
                  </a:lnTo>
                  <a:lnTo>
                    <a:pt x="2556070" y="52725"/>
                  </a:lnTo>
                  <a:lnTo>
                    <a:pt x="2584218" y="89159"/>
                  </a:lnTo>
                  <a:lnTo>
                    <a:pt x="2602365" y="132163"/>
                  </a:lnTo>
                  <a:lnTo>
                    <a:pt x="2608795" y="180022"/>
                  </a:lnTo>
                  <a:lnTo>
                    <a:pt x="2608795" y="1737309"/>
                  </a:lnTo>
                  <a:lnTo>
                    <a:pt x="2602365" y="1785167"/>
                  </a:lnTo>
                  <a:lnTo>
                    <a:pt x="2584218" y="1828172"/>
                  </a:lnTo>
                  <a:lnTo>
                    <a:pt x="2556070" y="1864606"/>
                  </a:lnTo>
                  <a:lnTo>
                    <a:pt x="2519636" y="1892754"/>
                  </a:lnTo>
                  <a:lnTo>
                    <a:pt x="2476632" y="1910901"/>
                  </a:lnTo>
                  <a:lnTo>
                    <a:pt x="2428773" y="1917331"/>
                  </a:lnTo>
                  <a:close/>
                </a:path>
              </a:pathLst>
            </a:custGeom>
            <a:noFill/>
            <a:ln w="15325" cap="flat" cmpd="sng">
              <a:solidFill>
                <a:srgbClr val="733279"/>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1389" name="Google Shape;1389;p90"/>
          <p:cNvSpPr txBox="1"/>
          <p:nvPr/>
        </p:nvSpPr>
        <p:spPr>
          <a:xfrm flipH="1">
            <a:off x="1802359" y="4387637"/>
            <a:ext cx="2013600" cy="1848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200" b="1">
                <a:solidFill>
                  <a:srgbClr val="4B0550"/>
                </a:solidFill>
                <a:latin typeface="Optimistic Text"/>
                <a:ea typeface="Optimistic Text"/>
                <a:cs typeface="Optimistic Text"/>
                <a:sym typeface="Optimistic Text"/>
              </a:rPr>
              <a:t>التقدير</a:t>
            </a:r>
            <a:endParaRPr sz="1200" b="1">
              <a:solidFill>
                <a:srgbClr val="4B0550"/>
              </a:solidFill>
              <a:latin typeface="Optimistic Text"/>
              <a:ea typeface="Optimistic Text"/>
              <a:cs typeface="Optimistic Text"/>
              <a:sym typeface="Optimistic Text"/>
            </a:endParaRPr>
          </a:p>
        </p:txBody>
      </p:sp>
      <p:grpSp>
        <p:nvGrpSpPr>
          <p:cNvPr id="1390" name="Google Shape;1390;p90"/>
          <p:cNvGrpSpPr/>
          <p:nvPr/>
        </p:nvGrpSpPr>
        <p:grpSpPr>
          <a:xfrm flipH="1">
            <a:off x="4141471" y="3831812"/>
            <a:ext cx="2609215" cy="1917700"/>
            <a:chOff x="5939708" y="3831812"/>
            <a:chExt cx="2609215" cy="1917700"/>
          </a:xfrm>
        </p:grpSpPr>
        <p:sp>
          <p:nvSpPr>
            <p:cNvPr id="1391" name="Google Shape;1391;p90"/>
            <p:cNvSpPr/>
            <p:nvPr/>
          </p:nvSpPr>
          <p:spPr>
            <a:xfrm>
              <a:off x="5939708" y="3831812"/>
              <a:ext cx="2609215" cy="1917700"/>
            </a:xfrm>
            <a:custGeom>
              <a:avLst/>
              <a:gdLst/>
              <a:ahLst/>
              <a:cxnLst/>
              <a:rect l="l" t="t" r="r" b="b"/>
              <a:pathLst>
                <a:path w="2609215" h="1917700" extrusionOk="0">
                  <a:moveTo>
                    <a:pt x="2428773" y="0"/>
                  </a:moveTo>
                  <a:lnTo>
                    <a:pt x="180022" y="0"/>
                  </a:lnTo>
                  <a:lnTo>
                    <a:pt x="132163" y="6430"/>
                  </a:lnTo>
                  <a:lnTo>
                    <a:pt x="89159" y="24577"/>
                  </a:lnTo>
                  <a:lnTo>
                    <a:pt x="52725" y="52725"/>
                  </a:lnTo>
                  <a:lnTo>
                    <a:pt x="24577" y="89159"/>
                  </a:lnTo>
                  <a:lnTo>
                    <a:pt x="6430" y="132163"/>
                  </a:lnTo>
                  <a:lnTo>
                    <a:pt x="0" y="180022"/>
                  </a:lnTo>
                  <a:lnTo>
                    <a:pt x="0" y="1737309"/>
                  </a:lnTo>
                  <a:lnTo>
                    <a:pt x="6430" y="1785167"/>
                  </a:lnTo>
                  <a:lnTo>
                    <a:pt x="24577" y="1828172"/>
                  </a:lnTo>
                  <a:lnTo>
                    <a:pt x="52725" y="1864606"/>
                  </a:lnTo>
                  <a:lnTo>
                    <a:pt x="89159" y="1892754"/>
                  </a:lnTo>
                  <a:lnTo>
                    <a:pt x="132163" y="1910901"/>
                  </a:lnTo>
                  <a:lnTo>
                    <a:pt x="180022" y="1917331"/>
                  </a:lnTo>
                  <a:lnTo>
                    <a:pt x="2428773" y="1917331"/>
                  </a:lnTo>
                  <a:lnTo>
                    <a:pt x="2476632" y="1910901"/>
                  </a:lnTo>
                  <a:lnTo>
                    <a:pt x="2519636" y="1892754"/>
                  </a:lnTo>
                  <a:lnTo>
                    <a:pt x="2556070" y="1864606"/>
                  </a:lnTo>
                  <a:lnTo>
                    <a:pt x="2584218" y="1828172"/>
                  </a:lnTo>
                  <a:lnTo>
                    <a:pt x="2602365" y="1785167"/>
                  </a:lnTo>
                  <a:lnTo>
                    <a:pt x="2608795" y="1737309"/>
                  </a:lnTo>
                  <a:lnTo>
                    <a:pt x="2608795" y="180022"/>
                  </a:lnTo>
                  <a:lnTo>
                    <a:pt x="2602365" y="132163"/>
                  </a:lnTo>
                  <a:lnTo>
                    <a:pt x="2584218" y="89159"/>
                  </a:lnTo>
                  <a:lnTo>
                    <a:pt x="2556070" y="52725"/>
                  </a:lnTo>
                  <a:lnTo>
                    <a:pt x="2519636" y="24577"/>
                  </a:lnTo>
                  <a:lnTo>
                    <a:pt x="2476632" y="6430"/>
                  </a:lnTo>
                  <a:lnTo>
                    <a:pt x="2428773" y="0"/>
                  </a:lnTo>
                  <a:close/>
                </a:path>
              </a:pathLst>
            </a:custGeom>
            <a:solidFill>
              <a:srgbClr val="FFFFFF"/>
            </a:solidFill>
            <a:ln w="9525" cap="flat" cmpd="sng">
              <a:solidFill>
                <a:srgbClr val="733279"/>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392" name="Google Shape;1392;p90"/>
            <p:cNvSpPr/>
            <p:nvPr/>
          </p:nvSpPr>
          <p:spPr>
            <a:xfrm>
              <a:off x="5939708" y="3831812"/>
              <a:ext cx="2609215" cy="1917700"/>
            </a:xfrm>
            <a:custGeom>
              <a:avLst/>
              <a:gdLst/>
              <a:ahLst/>
              <a:cxnLst/>
              <a:rect l="l" t="t" r="r" b="b"/>
              <a:pathLst>
                <a:path w="2609215" h="1917700" extrusionOk="0">
                  <a:moveTo>
                    <a:pt x="2428773" y="1917331"/>
                  </a:moveTo>
                  <a:lnTo>
                    <a:pt x="180022" y="1917331"/>
                  </a:lnTo>
                  <a:lnTo>
                    <a:pt x="132163" y="1910901"/>
                  </a:lnTo>
                  <a:lnTo>
                    <a:pt x="89159" y="1892754"/>
                  </a:lnTo>
                  <a:lnTo>
                    <a:pt x="52725" y="1864606"/>
                  </a:lnTo>
                  <a:lnTo>
                    <a:pt x="24577" y="1828172"/>
                  </a:lnTo>
                  <a:lnTo>
                    <a:pt x="6430" y="1785167"/>
                  </a:lnTo>
                  <a:lnTo>
                    <a:pt x="0" y="1737309"/>
                  </a:lnTo>
                  <a:lnTo>
                    <a:pt x="0" y="180022"/>
                  </a:lnTo>
                  <a:lnTo>
                    <a:pt x="6430" y="132163"/>
                  </a:lnTo>
                  <a:lnTo>
                    <a:pt x="24577" y="89159"/>
                  </a:lnTo>
                  <a:lnTo>
                    <a:pt x="52725" y="52725"/>
                  </a:lnTo>
                  <a:lnTo>
                    <a:pt x="89159" y="24577"/>
                  </a:lnTo>
                  <a:lnTo>
                    <a:pt x="132163" y="6430"/>
                  </a:lnTo>
                  <a:lnTo>
                    <a:pt x="180022" y="0"/>
                  </a:lnTo>
                  <a:lnTo>
                    <a:pt x="2428773" y="0"/>
                  </a:lnTo>
                  <a:lnTo>
                    <a:pt x="2476632" y="6430"/>
                  </a:lnTo>
                  <a:lnTo>
                    <a:pt x="2519636" y="24577"/>
                  </a:lnTo>
                  <a:lnTo>
                    <a:pt x="2556070" y="52725"/>
                  </a:lnTo>
                  <a:lnTo>
                    <a:pt x="2584218" y="89159"/>
                  </a:lnTo>
                  <a:lnTo>
                    <a:pt x="2602365" y="132163"/>
                  </a:lnTo>
                  <a:lnTo>
                    <a:pt x="2608795" y="180022"/>
                  </a:lnTo>
                  <a:lnTo>
                    <a:pt x="2608795" y="1737309"/>
                  </a:lnTo>
                  <a:lnTo>
                    <a:pt x="2602365" y="1785167"/>
                  </a:lnTo>
                  <a:lnTo>
                    <a:pt x="2584218" y="1828172"/>
                  </a:lnTo>
                  <a:lnTo>
                    <a:pt x="2556070" y="1864606"/>
                  </a:lnTo>
                  <a:lnTo>
                    <a:pt x="2519636" y="1892754"/>
                  </a:lnTo>
                  <a:lnTo>
                    <a:pt x="2476632" y="1910901"/>
                  </a:lnTo>
                  <a:lnTo>
                    <a:pt x="2428773" y="1917331"/>
                  </a:lnTo>
                  <a:close/>
                </a:path>
              </a:pathLst>
            </a:custGeom>
            <a:noFill/>
            <a:ln w="15325" cap="flat" cmpd="sng">
              <a:solidFill>
                <a:srgbClr val="733279"/>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1393" name="Google Shape;1393;p90"/>
          <p:cNvSpPr txBox="1"/>
          <p:nvPr/>
        </p:nvSpPr>
        <p:spPr>
          <a:xfrm flipH="1">
            <a:off x="4562933" y="4387617"/>
            <a:ext cx="1986900" cy="184800"/>
          </a:xfrm>
          <a:prstGeom prst="rect">
            <a:avLst/>
          </a:prstGeom>
          <a:noFill/>
          <a:ln>
            <a:noFill/>
          </a:ln>
        </p:spPr>
        <p:txBody>
          <a:bodyPr spcFirstLastPara="1" wrap="square" lIns="0" tIns="0" rIns="0" bIns="0" anchor="t" anchorCtr="0">
            <a:spAutoFit/>
          </a:bodyPr>
          <a:lstStyle/>
          <a:p>
            <a:pPr marL="0" marR="0" lvl="0" indent="0" algn="r" rtl="1">
              <a:lnSpc>
                <a:spcPct val="101299"/>
              </a:lnSpc>
              <a:spcBef>
                <a:spcPts val="0"/>
              </a:spcBef>
              <a:spcAft>
                <a:spcPts val="0"/>
              </a:spcAft>
              <a:buNone/>
            </a:pPr>
            <a:r>
              <a:rPr lang="en-US" sz="1200" b="1">
                <a:solidFill>
                  <a:srgbClr val="4B0550"/>
                </a:solidFill>
                <a:latin typeface="Optimistic Text"/>
                <a:ea typeface="Optimistic Text"/>
                <a:cs typeface="Optimistic Text"/>
                <a:sym typeface="Optimistic Text"/>
              </a:rPr>
              <a:t>الحقوق</a:t>
            </a:r>
            <a:endParaRPr sz="1200" b="1">
              <a:solidFill>
                <a:srgbClr val="4B0550"/>
              </a:solidFill>
              <a:latin typeface="Optimistic Text"/>
              <a:ea typeface="Optimistic Text"/>
              <a:cs typeface="Optimistic Text"/>
              <a:sym typeface="Optimistic Text"/>
            </a:endParaRPr>
          </a:p>
        </p:txBody>
      </p:sp>
      <p:sp>
        <p:nvSpPr>
          <p:cNvPr id="1394" name="Google Shape;1394;p90"/>
          <p:cNvSpPr txBox="1"/>
          <p:nvPr/>
        </p:nvSpPr>
        <p:spPr>
          <a:xfrm flipH="1">
            <a:off x="4669144" y="2628433"/>
            <a:ext cx="1880700" cy="554100"/>
          </a:xfrm>
          <a:prstGeom prst="rect">
            <a:avLst/>
          </a:prstGeom>
          <a:noFill/>
          <a:ln>
            <a:noFill/>
          </a:ln>
        </p:spPr>
        <p:txBody>
          <a:bodyPr spcFirstLastPara="1" wrap="square" lIns="0" tIns="0" rIns="0" bIns="0" anchor="t" anchorCtr="0">
            <a:spAutoFit/>
          </a:bodyPr>
          <a:lstStyle/>
          <a:p>
            <a:pPr marL="0" marR="0" lvl="0" indent="0" algn="r" rtl="1">
              <a:lnSpc>
                <a:spcPct val="100000"/>
              </a:lnSpc>
              <a:spcBef>
                <a:spcPts val="100"/>
              </a:spcBef>
              <a:spcAft>
                <a:spcPts val="0"/>
              </a:spcAft>
              <a:buNone/>
            </a:pPr>
            <a:r>
              <a:rPr lang="en-US" sz="1200">
                <a:solidFill>
                  <a:srgbClr val="4B0550"/>
                </a:solidFill>
                <a:latin typeface="Optimistic Text"/>
                <a:ea typeface="Optimistic Text"/>
                <a:cs typeface="Optimistic Text"/>
                <a:sym typeface="Optimistic Text"/>
              </a:rPr>
              <a:t>لا تستخدم الذكاء الاصطناعي لإنشاء محتوى مزيف أو ضار عن الآخرين</a:t>
            </a:r>
            <a:endParaRPr sz="1200">
              <a:solidFill>
                <a:srgbClr val="4B0550"/>
              </a:solidFill>
              <a:latin typeface="Optimistic Text"/>
              <a:ea typeface="Optimistic Text"/>
              <a:cs typeface="Optimistic Text"/>
              <a:sym typeface="Optimistic Text"/>
            </a:endParaRPr>
          </a:p>
        </p:txBody>
      </p:sp>
      <p:sp>
        <p:nvSpPr>
          <p:cNvPr id="1395" name="Google Shape;1395;p90"/>
          <p:cNvSpPr txBox="1"/>
          <p:nvPr/>
        </p:nvSpPr>
        <p:spPr>
          <a:xfrm flipH="1">
            <a:off x="2033244" y="2628433"/>
            <a:ext cx="1780800" cy="554100"/>
          </a:xfrm>
          <a:prstGeom prst="rect">
            <a:avLst/>
          </a:prstGeom>
          <a:noFill/>
          <a:ln>
            <a:noFill/>
          </a:ln>
        </p:spPr>
        <p:txBody>
          <a:bodyPr spcFirstLastPara="1" wrap="square" lIns="0" tIns="0" rIns="0" bIns="0" anchor="t" anchorCtr="0">
            <a:spAutoFit/>
          </a:bodyPr>
          <a:lstStyle/>
          <a:p>
            <a:pPr marL="0" marR="0" lvl="0" indent="0" algn="r" rtl="1">
              <a:lnSpc>
                <a:spcPct val="100000"/>
              </a:lnSpc>
              <a:spcBef>
                <a:spcPts val="100"/>
              </a:spcBef>
              <a:spcAft>
                <a:spcPts val="0"/>
              </a:spcAft>
              <a:buNone/>
            </a:pPr>
            <a:r>
              <a:rPr lang="en-US" sz="1200">
                <a:solidFill>
                  <a:srgbClr val="4B0550"/>
                </a:solidFill>
                <a:latin typeface="Optimistic Text"/>
                <a:ea typeface="Optimistic Text"/>
                <a:cs typeface="Optimistic Text"/>
                <a:sym typeface="Optimistic Text"/>
              </a:rPr>
              <a:t>تحقق دائمًا مما إذا كان ما يخبرك به الذكاء الاصطناعي صحيحًا. أنت مسؤول عما تشارك</a:t>
            </a:r>
            <a:endParaRPr sz="1200">
              <a:solidFill>
                <a:srgbClr val="4B0550"/>
              </a:solidFill>
              <a:latin typeface="Optimistic Text"/>
              <a:ea typeface="Optimistic Text"/>
              <a:cs typeface="Optimistic Text"/>
              <a:sym typeface="Optimistic Text"/>
            </a:endParaRPr>
          </a:p>
        </p:txBody>
      </p:sp>
      <p:sp>
        <p:nvSpPr>
          <p:cNvPr id="1396" name="Google Shape;1396;p90"/>
          <p:cNvSpPr txBox="1"/>
          <p:nvPr/>
        </p:nvSpPr>
        <p:spPr>
          <a:xfrm flipH="1">
            <a:off x="4808044" y="4616233"/>
            <a:ext cx="1741800" cy="371700"/>
          </a:xfrm>
          <a:prstGeom prst="rect">
            <a:avLst/>
          </a:prstGeom>
          <a:noFill/>
          <a:ln>
            <a:noFill/>
          </a:ln>
        </p:spPr>
        <p:txBody>
          <a:bodyPr spcFirstLastPara="1" wrap="square" lIns="0" tIns="0" rIns="0" bIns="0" anchor="t" anchorCtr="0">
            <a:spAutoFit/>
          </a:bodyPr>
          <a:lstStyle/>
          <a:p>
            <a:pPr marL="0" marR="0" lvl="0" indent="0" algn="r" rtl="1">
              <a:lnSpc>
                <a:spcPct val="101299"/>
              </a:lnSpc>
              <a:spcBef>
                <a:spcPts val="0"/>
              </a:spcBef>
              <a:spcAft>
                <a:spcPts val="0"/>
              </a:spcAft>
              <a:buNone/>
            </a:pPr>
            <a:r>
              <a:rPr lang="en-US" sz="1200">
                <a:solidFill>
                  <a:srgbClr val="4B0550"/>
                </a:solidFill>
                <a:latin typeface="Optimistic Text"/>
                <a:ea typeface="Optimistic Text"/>
                <a:cs typeface="Optimistic Text"/>
                <a:sym typeface="Optimistic Text"/>
              </a:rPr>
              <a:t>افهم متى يتم استخدام بياناتك من قبل الذكاء الاصطناعي</a:t>
            </a:r>
            <a:endParaRPr sz="1200">
              <a:solidFill>
                <a:srgbClr val="4B0550"/>
              </a:solidFill>
              <a:latin typeface="Optimistic Text"/>
              <a:ea typeface="Optimistic Text"/>
              <a:cs typeface="Optimistic Text"/>
              <a:sym typeface="Optimistic Text"/>
            </a:endParaRPr>
          </a:p>
        </p:txBody>
      </p:sp>
      <p:sp>
        <p:nvSpPr>
          <p:cNvPr id="1397" name="Google Shape;1397;p90"/>
          <p:cNvSpPr txBox="1"/>
          <p:nvPr/>
        </p:nvSpPr>
        <p:spPr>
          <a:xfrm flipH="1">
            <a:off x="2072228" y="4616233"/>
            <a:ext cx="1741800" cy="369300"/>
          </a:xfrm>
          <a:prstGeom prst="rect">
            <a:avLst/>
          </a:prstGeom>
          <a:noFill/>
          <a:ln>
            <a:noFill/>
          </a:ln>
        </p:spPr>
        <p:txBody>
          <a:bodyPr spcFirstLastPara="1" wrap="square" lIns="0" tIns="0" rIns="0" bIns="0" anchor="t" anchorCtr="0">
            <a:spAutoFit/>
          </a:bodyPr>
          <a:lstStyle/>
          <a:p>
            <a:pPr marL="0" marR="0" lvl="0" indent="0" algn="r" rtl="1">
              <a:lnSpc>
                <a:spcPct val="100000"/>
              </a:lnSpc>
              <a:spcBef>
                <a:spcPts val="100"/>
              </a:spcBef>
              <a:spcAft>
                <a:spcPts val="0"/>
              </a:spcAft>
              <a:buNone/>
            </a:pPr>
            <a:r>
              <a:rPr lang="en-US" sz="1200">
                <a:solidFill>
                  <a:srgbClr val="4B0550"/>
                </a:solidFill>
                <a:latin typeface="Optimistic Text"/>
                <a:ea typeface="Optimistic Text"/>
                <a:cs typeface="Optimistic Text"/>
                <a:sym typeface="Optimistic Text"/>
              </a:rPr>
              <a:t>صرّح دائمًا عندما تستخدم مساعدة الذكاء الاصطناعي</a:t>
            </a:r>
            <a:endParaRPr sz="1200">
              <a:solidFill>
                <a:srgbClr val="4B0550"/>
              </a:solidFill>
              <a:latin typeface="Optimistic Text"/>
              <a:ea typeface="Optimistic Text"/>
              <a:cs typeface="Optimistic Text"/>
              <a:sym typeface="Optimistic Text"/>
            </a:endParaRPr>
          </a:p>
        </p:txBody>
      </p:sp>
      <p:sp>
        <p:nvSpPr>
          <p:cNvPr id="1398" name="Google Shape;1398;p90"/>
          <p:cNvSpPr/>
          <p:nvPr/>
        </p:nvSpPr>
        <p:spPr>
          <a:xfrm flipH="1">
            <a:off x="4283777" y="1952800"/>
            <a:ext cx="482100" cy="482100"/>
          </a:xfrm>
          <a:prstGeom prst="ellipse">
            <a:avLst/>
          </a:prstGeom>
          <a:solidFill>
            <a:srgbClr val="4B0550"/>
          </a:solidFill>
          <a:ln>
            <a:noFill/>
          </a:ln>
        </p:spPr>
        <p:txBody>
          <a:bodyPr spcFirstLastPara="1" wrap="square" lIns="60950" tIns="60950" rIns="60950" bIns="60950" anchor="ctr" anchorCtr="0">
            <a:noAutofit/>
          </a:bodyPr>
          <a:lstStyle/>
          <a:p>
            <a:pPr marL="0" lvl="0" indent="0" algn="r" rtl="1">
              <a:spcBef>
                <a:spcPts val="0"/>
              </a:spcBef>
              <a:spcAft>
                <a:spcPts val="0"/>
              </a:spcAft>
              <a:buNone/>
            </a:pPr>
            <a:endParaRPr sz="900"/>
          </a:p>
        </p:txBody>
      </p:sp>
      <p:sp>
        <p:nvSpPr>
          <p:cNvPr id="1399" name="Google Shape;1399;p90"/>
          <p:cNvSpPr txBox="1"/>
          <p:nvPr/>
        </p:nvSpPr>
        <p:spPr>
          <a:xfrm flipH="1">
            <a:off x="4369162" y="2002800"/>
            <a:ext cx="346200" cy="382200"/>
          </a:xfrm>
          <a:prstGeom prst="rect">
            <a:avLst/>
          </a:prstGeom>
          <a:noFill/>
          <a:ln>
            <a:noFill/>
          </a:ln>
        </p:spPr>
        <p:txBody>
          <a:bodyPr spcFirstLastPara="1" wrap="square" lIns="0" tIns="12700" rIns="0" bIns="0" anchor="t" anchorCtr="0">
            <a:spAutoFit/>
          </a:bodyPr>
          <a:lstStyle/>
          <a:p>
            <a:pPr marL="12700" lvl="0" indent="0" algn="ctr" rtl="0">
              <a:lnSpc>
                <a:spcPct val="100000"/>
              </a:lnSpc>
              <a:spcBef>
                <a:spcPts val="0"/>
              </a:spcBef>
              <a:spcAft>
                <a:spcPts val="0"/>
              </a:spcAft>
              <a:buNone/>
            </a:pPr>
            <a:r>
              <a:rPr lang="en-US" sz="2400" b="1">
                <a:solidFill>
                  <a:schemeClr val="lt2"/>
                </a:solidFill>
                <a:latin typeface="Optimistic Display"/>
                <a:ea typeface="Optimistic Display"/>
                <a:cs typeface="Optimistic Display"/>
                <a:sym typeface="Optimistic Display"/>
              </a:rPr>
              <a:t>1</a:t>
            </a:r>
            <a:endParaRPr sz="2400" b="1">
              <a:solidFill>
                <a:schemeClr val="lt2"/>
              </a:solidFill>
              <a:latin typeface="Optimistic Display"/>
              <a:ea typeface="Optimistic Display"/>
              <a:cs typeface="Optimistic Display"/>
              <a:sym typeface="Optimistic Display"/>
            </a:endParaRPr>
          </a:p>
        </p:txBody>
      </p:sp>
      <p:sp>
        <p:nvSpPr>
          <p:cNvPr id="1400" name="Google Shape;1400;p90"/>
          <p:cNvSpPr/>
          <p:nvPr/>
        </p:nvSpPr>
        <p:spPr>
          <a:xfrm flipH="1">
            <a:off x="1590127" y="1952800"/>
            <a:ext cx="482100" cy="482100"/>
          </a:xfrm>
          <a:prstGeom prst="ellipse">
            <a:avLst/>
          </a:prstGeom>
          <a:solidFill>
            <a:srgbClr val="4B0550"/>
          </a:solidFill>
          <a:ln>
            <a:noFill/>
          </a:ln>
        </p:spPr>
        <p:txBody>
          <a:bodyPr spcFirstLastPara="1" wrap="square" lIns="60950" tIns="60950" rIns="60950" bIns="60950" anchor="ctr" anchorCtr="0">
            <a:noAutofit/>
          </a:bodyPr>
          <a:lstStyle/>
          <a:p>
            <a:pPr marL="0" lvl="0" indent="0" algn="r" rtl="1">
              <a:spcBef>
                <a:spcPts val="0"/>
              </a:spcBef>
              <a:spcAft>
                <a:spcPts val="0"/>
              </a:spcAft>
              <a:buNone/>
            </a:pPr>
            <a:endParaRPr sz="900"/>
          </a:p>
        </p:txBody>
      </p:sp>
      <p:sp>
        <p:nvSpPr>
          <p:cNvPr id="1401" name="Google Shape;1401;p90"/>
          <p:cNvSpPr txBox="1"/>
          <p:nvPr/>
        </p:nvSpPr>
        <p:spPr>
          <a:xfrm flipH="1">
            <a:off x="1675512" y="2002800"/>
            <a:ext cx="346200" cy="382200"/>
          </a:xfrm>
          <a:prstGeom prst="rect">
            <a:avLst/>
          </a:prstGeom>
          <a:noFill/>
          <a:ln>
            <a:noFill/>
          </a:ln>
        </p:spPr>
        <p:txBody>
          <a:bodyPr spcFirstLastPara="1" wrap="square" lIns="0" tIns="12700" rIns="0" bIns="0" anchor="t" anchorCtr="0">
            <a:spAutoFit/>
          </a:bodyPr>
          <a:lstStyle/>
          <a:p>
            <a:pPr marL="12700" lvl="0" indent="0" algn="ctr" rtl="0">
              <a:lnSpc>
                <a:spcPct val="100000"/>
              </a:lnSpc>
              <a:spcBef>
                <a:spcPts val="0"/>
              </a:spcBef>
              <a:spcAft>
                <a:spcPts val="0"/>
              </a:spcAft>
              <a:buNone/>
            </a:pPr>
            <a:r>
              <a:rPr lang="en-US" sz="2400" b="1">
                <a:solidFill>
                  <a:schemeClr val="lt2"/>
                </a:solidFill>
                <a:latin typeface="Optimistic Display"/>
                <a:ea typeface="Optimistic Display"/>
                <a:cs typeface="Optimistic Display"/>
                <a:sym typeface="Optimistic Display"/>
              </a:rPr>
              <a:t>2</a:t>
            </a:r>
            <a:endParaRPr sz="2400" b="1">
              <a:solidFill>
                <a:schemeClr val="lt2"/>
              </a:solidFill>
              <a:latin typeface="Optimistic Display"/>
              <a:ea typeface="Optimistic Display"/>
              <a:cs typeface="Optimistic Display"/>
              <a:sym typeface="Optimistic Display"/>
            </a:endParaRPr>
          </a:p>
        </p:txBody>
      </p:sp>
      <p:sp>
        <p:nvSpPr>
          <p:cNvPr id="1402" name="Google Shape;1402;p90"/>
          <p:cNvSpPr/>
          <p:nvPr/>
        </p:nvSpPr>
        <p:spPr>
          <a:xfrm flipH="1">
            <a:off x="4283777" y="3985967"/>
            <a:ext cx="482100" cy="482100"/>
          </a:xfrm>
          <a:prstGeom prst="ellipse">
            <a:avLst/>
          </a:prstGeom>
          <a:solidFill>
            <a:srgbClr val="4B0550"/>
          </a:solidFill>
          <a:ln>
            <a:noFill/>
          </a:ln>
        </p:spPr>
        <p:txBody>
          <a:bodyPr spcFirstLastPara="1" wrap="square" lIns="60950" tIns="60950" rIns="60950" bIns="60950" anchor="ctr" anchorCtr="0">
            <a:noAutofit/>
          </a:bodyPr>
          <a:lstStyle/>
          <a:p>
            <a:pPr marL="0" lvl="0" indent="0" algn="r" rtl="1">
              <a:spcBef>
                <a:spcPts val="0"/>
              </a:spcBef>
              <a:spcAft>
                <a:spcPts val="0"/>
              </a:spcAft>
              <a:buNone/>
            </a:pPr>
            <a:endParaRPr sz="900"/>
          </a:p>
        </p:txBody>
      </p:sp>
      <p:sp>
        <p:nvSpPr>
          <p:cNvPr id="1403" name="Google Shape;1403;p90"/>
          <p:cNvSpPr txBox="1"/>
          <p:nvPr/>
        </p:nvSpPr>
        <p:spPr>
          <a:xfrm flipH="1">
            <a:off x="4369162" y="4035967"/>
            <a:ext cx="346200" cy="382200"/>
          </a:xfrm>
          <a:prstGeom prst="rect">
            <a:avLst/>
          </a:prstGeom>
          <a:noFill/>
          <a:ln>
            <a:noFill/>
          </a:ln>
        </p:spPr>
        <p:txBody>
          <a:bodyPr spcFirstLastPara="1" wrap="square" lIns="0" tIns="12700" rIns="0" bIns="0" anchor="t" anchorCtr="0">
            <a:spAutoFit/>
          </a:bodyPr>
          <a:lstStyle/>
          <a:p>
            <a:pPr marL="12700" lvl="0" indent="0" algn="ctr" rtl="0">
              <a:lnSpc>
                <a:spcPct val="100000"/>
              </a:lnSpc>
              <a:spcBef>
                <a:spcPts val="0"/>
              </a:spcBef>
              <a:spcAft>
                <a:spcPts val="0"/>
              </a:spcAft>
              <a:buNone/>
            </a:pPr>
            <a:r>
              <a:rPr lang="en-US" sz="2400" b="1">
                <a:solidFill>
                  <a:schemeClr val="lt2"/>
                </a:solidFill>
                <a:latin typeface="Optimistic Display"/>
                <a:ea typeface="Optimistic Display"/>
                <a:cs typeface="Optimistic Display"/>
                <a:sym typeface="Optimistic Display"/>
              </a:rPr>
              <a:t>3</a:t>
            </a:r>
            <a:endParaRPr sz="2400" b="1">
              <a:solidFill>
                <a:schemeClr val="lt2"/>
              </a:solidFill>
              <a:latin typeface="Optimistic Display"/>
              <a:ea typeface="Optimistic Display"/>
              <a:cs typeface="Optimistic Display"/>
              <a:sym typeface="Optimistic Display"/>
            </a:endParaRPr>
          </a:p>
        </p:txBody>
      </p:sp>
      <p:sp>
        <p:nvSpPr>
          <p:cNvPr id="1404" name="Google Shape;1404;p90"/>
          <p:cNvSpPr/>
          <p:nvPr/>
        </p:nvSpPr>
        <p:spPr>
          <a:xfrm flipH="1">
            <a:off x="1590127" y="3985967"/>
            <a:ext cx="482100" cy="482100"/>
          </a:xfrm>
          <a:prstGeom prst="ellipse">
            <a:avLst/>
          </a:prstGeom>
          <a:solidFill>
            <a:srgbClr val="4B0550"/>
          </a:solidFill>
          <a:ln>
            <a:noFill/>
          </a:ln>
        </p:spPr>
        <p:txBody>
          <a:bodyPr spcFirstLastPara="1" wrap="square" lIns="60950" tIns="60950" rIns="60950" bIns="60950" anchor="ctr" anchorCtr="0">
            <a:noAutofit/>
          </a:bodyPr>
          <a:lstStyle/>
          <a:p>
            <a:pPr marL="0" lvl="0" indent="0" algn="r" rtl="1">
              <a:spcBef>
                <a:spcPts val="0"/>
              </a:spcBef>
              <a:spcAft>
                <a:spcPts val="0"/>
              </a:spcAft>
              <a:buNone/>
            </a:pPr>
            <a:endParaRPr sz="900"/>
          </a:p>
        </p:txBody>
      </p:sp>
      <p:sp>
        <p:nvSpPr>
          <p:cNvPr id="1405" name="Google Shape;1405;p90"/>
          <p:cNvSpPr txBox="1"/>
          <p:nvPr/>
        </p:nvSpPr>
        <p:spPr>
          <a:xfrm flipH="1">
            <a:off x="1675512" y="4035967"/>
            <a:ext cx="346200" cy="382200"/>
          </a:xfrm>
          <a:prstGeom prst="rect">
            <a:avLst/>
          </a:prstGeom>
          <a:noFill/>
          <a:ln>
            <a:noFill/>
          </a:ln>
        </p:spPr>
        <p:txBody>
          <a:bodyPr spcFirstLastPara="1" wrap="square" lIns="0" tIns="12700" rIns="0" bIns="0" anchor="t" anchorCtr="0">
            <a:spAutoFit/>
          </a:bodyPr>
          <a:lstStyle/>
          <a:p>
            <a:pPr marL="12700" lvl="0" indent="0" algn="ctr" rtl="0">
              <a:lnSpc>
                <a:spcPct val="100000"/>
              </a:lnSpc>
              <a:spcBef>
                <a:spcPts val="0"/>
              </a:spcBef>
              <a:spcAft>
                <a:spcPts val="0"/>
              </a:spcAft>
              <a:buNone/>
            </a:pPr>
            <a:r>
              <a:rPr lang="en-US" sz="2400" b="1">
                <a:solidFill>
                  <a:schemeClr val="lt2"/>
                </a:solidFill>
                <a:latin typeface="Optimistic Display"/>
                <a:ea typeface="Optimistic Display"/>
                <a:cs typeface="Optimistic Display"/>
                <a:sym typeface="Optimistic Display"/>
              </a:rPr>
              <a:t>4</a:t>
            </a:r>
            <a:endParaRPr sz="2400" b="1">
              <a:solidFill>
                <a:schemeClr val="lt2"/>
              </a:solidFill>
              <a:latin typeface="Optimistic Display"/>
              <a:ea typeface="Optimistic Display"/>
              <a:cs typeface="Optimistic Display"/>
              <a:sym typeface="Optimistic Display"/>
            </a:endParaRPr>
          </a:p>
        </p:txBody>
      </p:sp>
      <p:sp>
        <p:nvSpPr>
          <p:cNvPr id="1406" name="Google Shape;1406;p90"/>
          <p:cNvSpPr txBox="1"/>
          <p:nvPr/>
        </p:nvSpPr>
        <p:spPr>
          <a:xfrm>
            <a:off x="8445150" y="1515917"/>
            <a:ext cx="3283800" cy="2478300"/>
          </a:xfrm>
          <a:prstGeom prst="rect">
            <a:avLst/>
          </a:prstGeom>
          <a:noFill/>
          <a:ln>
            <a:noFill/>
          </a:ln>
        </p:spPr>
        <p:txBody>
          <a:bodyPr spcFirstLastPara="1" wrap="square" lIns="0" tIns="0" rIns="0" bIns="0" anchor="t" anchorCtr="0">
            <a:spAutoFit/>
          </a:bodyPr>
          <a:lstStyle/>
          <a:p>
            <a:pPr marL="0" marR="0" lvl="0" indent="0" algn="r" rtl="1">
              <a:lnSpc>
                <a:spcPct val="100833"/>
              </a:lnSpc>
              <a:spcBef>
                <a:spcPts val="0"/>
              </a:spcBef>
              <a:spcAft>
                <a:spcPts val="0"/>
              </a:spcAft>
              <a:buNone/>
            </a:pPr>
            <a:r>
              <a:rPr lang="en-US" sz="4000" b="1">
                <a:solidFill>
                  <a:srgbClr val="4B0550"/>
                </a:solidFill>
                <a:latin typeface="Optimistic Display"/>
                <a:ea typeface="Optimistic Display"/>
                <a:cs typeface="Optimistic Display"/>
                <a:sym typeface="Optimistic Display"/>
              </a:rPr>
              <a:t>كن مواطناً رقمياً صالحاً في عالم الذكاء الاصطناعي</a:t>
            </a:r>
            <a:endParaRPr sz="4000" b="1">
              <a:solidFill>
                <a:srgbClr val="4B0550"/>
              </a:solidFill>
              <a:latin typeface="Optimistic Display"/>
              <a:ea typeface="Optimistic Display"/>
              <a:cs typeface="Optimistic Display"/>
              <a:sym typeface="Optimistic Display"/>
            </a:endParaRPr>
          </a:p>
        </p:txBody>
      </p:sp>
      <p:sp>
        <p:nvSpPr>
          <p:cNvPr id="1407" name="Google Shape;1407;p90"/>
          <p:cNvSpPr txBox="1"/>
          <p:nvPr/>
        </p:nvSpPr>
        <p:spPr>
          <a:xfrm>
            <a:off x="8556733" y="4387633"/>
            <a:ext cx="3168300" cy="628500"/>
          </a:xfrm>
          <a:prstGeom prst="rect">
            <a:avLst/>
          </a:prstGeom>
          <a:noFill/>
          <a:ln>
            <a:noFill/>
          </a:ln>
        </p:spPr>
        <p:txBody>
          <a:bodyPr spcFirstLastPara="1" wrap="square" lIns="0" tIns="12700" rIns="0" bIns="0" anchor="t" anchorCtr="0">
            <a:spAutoFit/>
          </a:bodyPr>
          <a:lstStyle/>
          <a:p>
            <a:pPr marL="12700" marR="0" lvl="0" indent="0" algn="r" rtl="1">
              <a:lnSpc>
                <a:spcPct val="100000"/>
              </a:lnSpc>
              <a:spcBef>
                <a:spcPts val="0"/>
              </a:spcBef>
              <a:spcAft>
                <a:spcPts val="0"/>
              </a:spcAft>
              <a:buNone/>
            </a:pPr>
            <a:r>
              <a:rPr lang="en-US" sz="2000">
                <a:solidFill>
                  <a:srgbClr val="4B0550"/>
                </a:solidFill>
                <a:latin typeface="Optimistic Text Light"/>
                <a:ea typeface="Optimistic Text Light"/>
                <a:cs typeface="Optimistic Text Light"/>
                <a:sym typeface="Optimistic Text Light"/>
              </a:rPr>
              <a:t>الاستخدام المسؤول للذكاء الاصطناعي</a:t>
            </a:r>
            <a:endParaRPr sz="2000">
              <a:solidFill>
                <a:srgbClr val="4B0550"/>
              </a:solidFill>
              <a:latin typeface="Optimistic Text Light"/>
              <a:ea typeface="Optimistic Text Light"/>
              <a:cs typeface="Optimistic Text Light"/>
              <a:sym typeface="Optimistic Text Light"/>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1411"/>
        <p:cNvGrpSpPr/>
        <p:nvPr/>
      </p:nvGrpSpPr>
      <p:grpSpPr>
        <a:xfrm>
          <a:off x="0" y="0"/>
          <a:ext cx="0" cy="0"/>
          <a:chOff x="0" y="0"/>
          <a:chExt cx="0" cy="0"/>
        </a:xfrm>
      </p:grpSpPr>
      <p:pic>
        <p:nvPicPr>
          <p:cNvPr id="1412" name="Google Shape;1412;p91" title="Middle E Asset 07.png"/>
          <p:cNvPicPr preferRelativeResize="0"/>
          <p:nvPr/>
        </p:nvPicPr>
        <p:blipFill rotWithShape="1">
          <a:blip r:embed="rId3">
            <a:alphaModFix/>
          </a:blip>
          <a:srcRect t="30244" b="3138"/>
          <a:stretch/>
        </p:blipFill>
        <p:spPr>
          <a:xfrm>
            <a:off x="-101875" y="0"/>
            <a:ext cx="8233477" cy="6857999"/>
          </a:xfrm>
          <a:prstGeom prst="rect">
            <a:avLst/>
          </a:prstGeom>
          <a:noFill/>
          <a:ln>
            <a:noFill/>
          </a:ln>
        </p:spPr>
      </p:pic>
      <p:sp>
        <p:nvSpPr>
          <p:cNvPr id="1413" name="Google Shape;1413;p91"/>
          <p:cNvSpPr txBox="1"/>
          <p:nvPr/>
        </p:nvSpPr>
        <p:spPr>
          <a:xfrm>
            <a:off x="6087325" y="1783175"/>
            <a:ext cx="5655900" cy="1238400"/>
          </a:xfrm>
          <a:prstGeom prst="rect">
            <a:avLst/>
          </a:prstGeom>
          <a:noFill/>
          <a:ln>
            <a:noFill/>
          </a:ln>
        </p:spPr>
        <p:txBody>
          <a:bodyPr spcFirstLastPara="1" wrap="square" lIns="0" tIns="0" rIns="0" bIns="0" anchor="t" anchorCtr="0">
            <a:spAutoFit/>
          </a:bodyPr>
          <a:lstStyle/>
          <a:p>
            <a:pPr marL="0" lvl="0" indent="0" algn="r" rtl="0">
              <a:lnSpc>
                <a:spcPct val="74500"/>
              </a:lnSpc>
              <a:spcBef>
                <a:spcPts val="0"/>
              </a:spcBef>
              <a:spcAft>
                <a:spcPts val="0"/>
              </a:spcAft>
              <a:buNone/>
            </a:pPr>
            <a:r>
              <a:rPr lang="en-US" sz="3600" b="1">
                <a:solidFill>
                  <a:srgbClr val="FFFFFF"/>
                </a:solidFill>
                <a:latin typeface="Optimistic Display"/>
                <a:ea typeface="Optimistic Display"/>
                <a:cs typeface="Optimistic Display"/>
                <a:sym typeface="Optimistic Display"/>
              </a:rPr>
              <a:t>البقاء بأمان</a:t>
            </a:r>
            <a:endParaRPr sz="3600" b="1">
              <a:solidFill>
                <a:srgbClr val="FFFFFF"/>
              </a:solidFill>
              <a:latin typeface="Optimistic Display"/>
              <a:ea typeface="Optimistic Display"/>
              <a:cs typeface="Optimistic Display"/>
              <a:sym typeface="Optimistic Display"/>
            </a:endParaRPr>
          </a:p>
          <a:p>
            <a:pPr marL="0" lvl="0" indent="0" algn="r" rtl="0">
              <a:lnSpc>
                <a:spcPct val="74500"/>
              </a:lnSpc>
              <a:spcBef>
                <a:spcPts val="0"/>
              </a:spcBef>
              <a:spcAft>
                <a:spcPts val="0"/>
              </a:spcAft>
              <a:buNone/>
            </a:pPr>
            <a:r>
              <a:rPr lang="en-US" sz="3600" b="1">
                <a:solidFill>
                  <a:srgbClr val="FFFFFF"/>
                </a:solidFill>
                <a:latin typeface="Optimistic Display"/>
                <a:ea typeface="Optimistic Display"/>
                <a:cs typeface="Optimistic Display"/>
                <a:sym typeface="Optimistic Display"/>
              </a:rPr>
              <a:t> مع الذكاء</a:t>
            </a:r>
            <a:endParaRPr sz="3600" b="1">
              <a:solidFill>
                <a:srgbClr val="FFFFFF"/>
              </a:solidFill>
              <a:latin typeface="Optimistic Display"/>
              <a:ea typeface="Optimistic Display"/>
              <a:cs typeface="Optimistic Display"/>
              <a:sym typeface="Optimistic Display"/>
            </a:endParaRPr>
          </a:p>
          <a:p>
            <a:pPr marL="0" lvl="0" indent="0" algn="r" rtl="0">
              <a:lnSpc>
                <a:spcPct val="74500"/>
              </a:lnSpc>
              <a:spcBef>
                <a:spcPts val="0"/>
              </a:spcBef>
              <a:spcAft>
                <a:spcPts val="0"/>
              </a:spcAft>
              <a:buNone/>
            </a:pPr>
            <a:r>
              <a:rPr lang="en-US" sz="3600" b="1">
                <a:solidFill>
                  <a:srgbClr val="FFFFFF"/>
                </a:solidFill>
                <a:latin typeface="Optimistic Display"/>
                <a:ea typeface="Optimistic Display"/>
                <a:cs typeface="Optimistic Display"/>
                <a:sym typeface="Optimistic Display"/>
              </a:rPr>
              <a:t> الاصطناعي</a:t>
            </a:r>
            <a:endParaRPr sz="3600" b="1">
              <a:solidFill>
                <a:srgbClr val="FFFFFF"/>
              </a:solidFill>
              <a:latin typeface="Optimistic Display"/>
              <a:ea typeface="Optimistic Display"/>
              <a:cs typeface="Optimistic Display"/>
              <a:sym typeface="Optimistic Display"/>
            </a:endParaRPr>
          </a:p>
        </p:txBody>
      </p:sp>
      <p:sp>
        <p:nvSpPr>
          <p:cNvPr id="1414" name="Google Shape;1414;p91"/>
          <p:cNvSpPr txBox="1"/>
          <p:nvPr/>
        </p:nvSpPr>
        <p:spPr>
          <a:xfrm>
            <a:off x="9112525" y="3441538"/>
            <a:ext cx="2630700" cy="567000"/>
          </a:xfrm>
          <a:prstGeom prst="rect">
            <a:avLst/>
          </a:prstGeom>
          <a:noFill/>
          <a:ln>
            <a:noFill/>
          </a:ln>
        </p:spPr>
        <p:txBody>
          <a:bodyPr spcFirstLastPara="1" wrap="square" lIns="0" tIns="12700" rIns="0" bIns="0" anchor="t" anchorCtr="0">
            <a:spAutoFit/>
          </a:bodyPr>
          <a:lstStyle/>
          <a:p>
            <a:pPr marL="12700" lvl="0" indent="0" algn="r" rtl="0">
              <a:lnSpc>
                <a:spcPct val="100000"/>
              </a:lnSpc>
              <a:spcBef>
                <a:spcPts val="0"/>
              </a:spcBef>
              <a:spcAft>
                <a:spcPts val="0"/>
              </a:spcAft>
              <a:buNone/>
            </a:pPr>
            <a:r>
              <a:rPr lang="en-US" sz="1800">
                <a:solidFill>
                  <a:srgbClr val="FFFFFF"/>
                </a:solidFill>
                <a:latin typeface="Optimistic Text"/>
                <a:ea typeface="Optimistic Text"/>
                <a:cs typeface="Optimistic Text"/>
                <a:sym typeface="Optimistic Text"/>
              </a:rPr>
              <a:t>صندوق أدوات السلامة في الذكاء الاصطناعي الخاص بك</a:t>
            </a:r>
            <a:endParaRPr sz="1800">
              <a:solidFill>
                <a:srgbClr val="FFFFFF"/>
              </a:solidFill>
              <a:latin typeface="Optimistic Text"/>
              <a:ea typeface="Optimistic Text"/>
              <a:cs typeface="Optimistic Text"/>
              <a:sym typeface="Optimistic Text"/>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1418"/>
        <p:cNvGrpSpPr/>
        <p:nvPr/>
      </p:nvGrpSpPr>
      <p:grpSpPr>
        <a:xfrm>
          <a:off x="0" y="0"/>
          <a:ext cx="0" cy="0"/>
          <a:chOff x="0" y="0"/>
          <a:chExt cx="0" cy="0"/>
        </a:xfrm>
      </p:grpSpPr>
      <p:sp>
        <p:nvSpPr>
          <p:cNvPr id="1419" name="Google Shape;1419;p92"/>
          <p:cNvSpPr/>
          <p:nvPr/>
        </p:nvSpPr>
        <p:spPr>
          <a:xfrm>
            <a:off x="642358" y="2520002"/>
            <a:ext cx="11082655" cy="2475865"/>
          </a:xfrm>
          <a:custGeom>
            <a:avLst/>
            <a:gdLst/>
            <a:ahLst/>
            <a:cxnLst/>
            <a:rect l="l" t="t" r="r" b="b"/>
            <a:pathLst>
              <a:path w="11082655" h="2475865" extrusionOk="0">
                <a:moveTo>
                  <a:pt x="11003622" y="2475636"/>
                </a:moveTo>
                <a:lnTo>
                  <a:pt x="78600" y="2475636"/>
                </a:lnTo>
                <a:lnTo>
                  <a:pt x="48005" y="2469459"/>
                </a:lnTo>
                <a:lnTo>
                  <a:pt x="23021" y="2452614"/>
                </a:lnTo>
                <a:lnTo>
                  <a:pt x="6176" y="2427630"/>
                </a:lnTo>
                <a:lnTo>
                  <a:pt x="0" y="2397036"/>
                </a:lnTo>
                <a:lnTo>
                  <a:pt x="0" y="78600"/>
                </a:lnTo>
                <a:lnTo>
                  <a:pt x="6176" y="48006"/>
                </a:lnTo>
                <a:lnTo>
                  <a:pt x="23021" y="23021"/>
                </a:lnTo>
                <a:lnTo>
                  <a:pt x="48006" y="6176"/>
                </a:lnTo>
                <a:lnTo>
                  <a:pt x="78600" y="0"/>
                </a:lnTo>
                <a:lnTo>
                  <a:pt x="11003622" y="0"/>
                </a:lnTo>
                <a:lnTo>
                  <a:pt x="11034217" y="6176"/>
                </a:lnTo>
                <a:lnTo>
                  <a:pt x="11059201" y="23021"/>
                </a:lnTo>
                <a:lnTo>
                  <a:pt x="11076046" y="48006"/>
                </a:lnTo>
                <a:lnTo>
                  <a:pt x="11082223" y="78600"/>
                </a:lnTo>
                <a:lnTo>
                  <a:pt x="11082223" y="2397036"/>
                </a:lnTo>
                <a:lnTo>
                  <a:pt x="11076046" y="2427630"/>
                </a:lnTo>
                <a:lnTo>
                  <a:pt x="11059201" y="2452614"/>
                </a:lnTo>
                <a:lnTo>
                  <a:pt x="11034217" y="2469459"/>
                </a:lnTo>
                <a:lnTo>
                  <a:pt x="11003622" y="2475636"/>
                </a:lnTo>
                <a:close/>
              </a:path>
            </a:pathLst>
          </a:custGeom>
          <a:solidFill>
            <a:srgbClr val="733279"/>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420" name="Google Shape;1420;p92"/>
          <p:cNvSpPr txBox="1"/>
          <p:nvPr/>
        </p:nvSpPr>
        <p:spPr>
          <a:xfrm>
            <a:off x="3531250" y="5261700"/>
            <a:ext cx="8210100" cy="505500"/>
          </a:xfrm>
          <a:prstGeom prst="rect">
            <a:avLst/>
          </a:prstGeom>
          <a:noFill/>
          <a:ln>
            <a:noFill/>
          </a:ln>
        </p:spPr>
        <p:txBody>
          <a:bodyPr spcFirstLastPara="1" wrap="square" lIns="0" tIns="12700" rIns="0" bIns="0" anchor="t" anchorCtr="0">
            <a:spAutoFit/>
          </a:bodyPr>
          <a:lstStyle/>
          <a:p>
            <a:pPr marL="0" lvl="0" indent="0" algn="r" rtl="1">
              <a:lnSpc>
                <a:spcPct val="100000"/>
              </a:lnSpc>
              <a:spcBef>
                <a:spcPts val="0"/>
              </a:spcBef>
              <a:spcAft>
                <a:spcPts val="0"/>
              </a:spcAft>
              <a:buNone/>
            </a:pPr>
            <a:r>
              <a:rPr lang="en-US" sz="1600" b="1">
                <a:solidFill>
                  <a:srgbClr val="4B0550"/>
                </a:solidFill>
                <a:latin typeface="Optimistic Text"/>
                <a:ea typeface="Optimistic Text"/>
                <a:cs typeface="Optimistic Text"/>
                <a:sym typeface="Optimistic Text"/>
              </a:rPr>
              <a:t>مثال:</a:t>
            </a:r>
            <a:r>
              <a:rPr lang="en-US" sz="1600">
                <a:solidFill>
                  <a:srgbClr val="4B0550"/>
                </a:solidFill>
                <a:latin typeface="Optimistic Text"/>
                <a:ea typeface="Optimistic Text"/>
                <a:cs typeface="Optimistic Text"/>
                <a:sym typeface="Optimistic Text"/>
              </a:rPr>
              <a:t> </a:t>
            </a:r>
            <a:endParaRPr sz="1600">
              <a:solidFill>
                <a:srgbClr val="4B0550"/>
              </a:solidFill>
              <a:latin typeface="Optimistic Text"/>
              <a:ea typeface="Optimistic Text"/>
              <a:cs typeface="Optimistic Text"/>
              <a:sym typeface="Optimistic Text"/>
            </a:endParaRPr>
          </a:p>
          <a:p>
            <a:pPr marL="0" lvl="0" indent="0" algn="r" rtl="1">
              <a:lnSpc>
                <a:spcPct val="100000"/>
              </a:lnSpc>
              <a:spcBef>
                <a:spcPts val="0"/>
              </a:spcBef>
              <a:spcAft>
                <a:spcPts val="0"/>
              </a:spcAft>
              <a:buNone/>
            </a:pPr>
            <a:r>
              <a:rPr lang="en-US" sz="1600">
                <a:solidFill>
                  <a:srgbClr val="4B0550"/>
                </a:solidFill>
                <a:latin typeface="Optimistic Text"/>
                <a:ea typeface="Optimistic Text"/>
                <a:cs typeface="Optimistic Text"/>
                <a:sym typeface="Optimistic Text"/>
              </a:rPr>
              <a:t>"أجهزة آيباد مجانية لجميع الطلاب في الإمارات؟" استخدموا طريقة التحقق للتحقق قبل المشاركة!</a:t>
            </a:r>
            <a:endParaRPr sz="1600">
              <a:solidFill>
                <a:srgbClr val="4B0550"/>
              </a:solidFill>
              <a:latin typeface="Optimistic Text"/>
              <a:ea typeface="Optimistic Text"/>
              <a:cs typeface="Optimistic Text"/>
              <a:sym typeface="Optimistic Text"/>
            </a:endParaRPr>
          </a:p>
        </p:txBody>
      </p:sp>
      <p:sp>
        <p:nvSpPr>
          <p:cNvPr id="1421" name="Google Shape;1421;p92"/>
          <p:cNvSpPr/>
          <p:nvPr/>
        </p:nvSpPr>
        <p:spPr>
          <a:xfrm>
            <a:off x="540758" y="2418402"/>
            <a:ext cx="11082655" cy="2475865"/>
          </a:xfrm>
          <a:custGeom>
            <a:avLst/>
            <a:gdLst/>
            <a:ahLst/>
            <a:cxnLst/>
            <a:rect l="l" t="t" r="r" b="b"/>
            <a:pathLst>
              <a:path w="11082655" h="2475865" extrusionOk="0">
                <a:moveTo>
                  <a:pt x="11003622" y="0"/>
                </a:moveTo>
                <a:lnTo>
                  <a:pt x="78600" y="0"/>
                </a:lnTo>
                <a:lnTo>
                  <a:pt x="48006" y="6176"/>
                </a:lnTo>
                <a:lnTo>
                  <a:pt x="23021" y="23021"/>
                </a:lnTo>
                <a:lnTo>
                  <a:pt x="6176" y="48006"/>
                </a:lnTo>
                <a:lnTo>
                  <a:pt x="0" y="78600"/>
                </a:lnTo>
                <a:lnTo>
                  <a:pt x="0" y="2397036"/>
                </a:lnTo>
                <a:lnTo>
                  <a:pt x="6176" y="2427630"/>
                </a:lnTo>
                <a:lnTo>
                  <a:pt x="23021" y="2452614"/>
                </a:lnTo>
                <a:lnTo>
                  <a:pt x="48005" y="2469459"/>
                </a:lnTo>
                <a:lnTo>
                  <a:pt x="78600" y="2475636"/>
                </a:lnTo>
                <a:lnTo>
                  <a:pt x="11003622" y="2475636"/>
                </a:lnTo>
                <a:lnTo>
                  <a:pt x="11034217" y="2469459"/>
                </a:lnTo>
                <a:lnTo>
                  <a:pt x="11059201" y="2452614"/>
                </a:lnTo>
                <a:lnTo>
                  <a:pt x="11076046" y="2427630"/>
                </a:lnTo>
                <a:lnTo>
                  <a:pt x="11082223" y="2397036"/>
                </a:lnTo>
                <a:lnTo>
                  <a:pt x="11082223" y="78600"/>
                </a:lnTo>
                <a:lnTo>
                  <a:pt x="11076046" y="48006"/>
                </a:lnTo>
                <a:lnTo>
                  <a:pt x="11059201" y="23021"/>
                </a:lnTo>
                <a:lnTo>
                  <a:pt x="11034217" y="6176"/>
                </a:lnTo>
                <a:lnTo>
                  <a:pt x="11003622" y="0"/>
                </a:lnTo>
                <a:close/>
              </a:path>
            </a:pathLst>
          </a:custGeom>
          <a:solidFill>
            <a:srgbClr val="FFFFFF"/>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422" name="Google Shape;1422;p92"/>
          <p:cNvSpPr/>
          <p:nvPr/>
        </p:nvSpPr>
        <p:spPr>
          <a:xfrm rot="10800000">
            <a:off x="9065774" y="3141426"/>
            <a:ext cx="466089" cy="0"/>
          </a:xfrm>
          <a:custGeom>
            <a:avLst/>
            <a:gdLst/>
            <a:ahLst/>
            <a:cxnLst/>
            <a:rect l="l" t="t" r="r" b="b"/>
            <a:pathLst>
              <a:path w="466089" h="120000" extrusionOk="0">
                <a:moveTo>
                  <a:pt x="0" y="0"/>
                </a:moveTo>
                <a:lnTo>
                  <a:pt x="465696" y="0"/>
                </a:lnTo>
              </a:path>
            </a:pathLst>
          </a:custGeom>
          <a:noFill/>
          <a:ln w="12700" cap="flat" cmpd="sng">
            <a:solidFill>
              <a:srgbClr val="092838"/>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423" name="Google Shape;1423;p92"/>
          <p:cNvSpPr/>
          <p:nvPr/>
        </p:nvSpPr>
        <p:spPr>
          <a:xfrm flipH="1">
            <a:off x="9065583" y="3088675"/>
            <a:ext cx="53339" cy="106045"/>
          </a:xfrm>
          <a:custGeom>
            <a:avLst/>
            <a:gdLst/>
            <a:ahLst/>
            <a:cxnLst/>
            <a:rect l="l" t="t" r="r" b="b"/>
            <a:pathLst>
              <a:path w="53339" h="106045" extrusionOk="0">
                <a:moveTo>
                  <a:pt x="0" y="0"/>
                </a:moveTo>
                <a:lnTo>
                  <a:pt x="52755" y="52755"/>
                </a:lnTo>
                <a:lnTo>
                  <a:pt x="0" y="105498"/>
                </a:lnTo>
              </a:path>
            </a:pathLst>
          </a:custGeom>
          <a:noFill/>
          <a:ln w="12700" cap="flat" cmpd="sng">
            <a:solidFill>
              <a:srgbClr val="092838"/>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424" name="Google Shape;1424;p92"/>
          <p:cNvSpPr/>
          <p:nvPr/>
        </p:nvSpPr>
        <p:spPr>
          <a:xfrm rot="10800000">
            <a:off x="6927166" y="3141426"/>
            <a:ext cx="466089" cy="0"/>
          </a:xfrm>
          <a:custGeom>
            <a:avLst/>
            <a:gdLst/>
            <a:ahLst/>
            <a:cxnLst/>
            <a:rect l="l" t="t" r="r" b="b"/>
            <a:pathLst>
              <a:path w="466089" h="120000" extrusionOk="0">
                <a:moveTo>
                  <a:pt x="0" y="0"/>
                </a:moveTo>
                <a:lnTo>
                  <a:pt x="465696" y="0"/>
                </a:lnTo>
              </a:path>
            </a:pathLst>
          </a:custGeom>
          <a:noFill/>
          <a:ln w="12700" cap="flat" cmpd="sng">
            <a:solidFill>
              <a:srgbClr val="092838"/>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425" name="Google Shape;1425;p92"/>
          <p:cNvSpPr/>
          <p:nvPr/>
        </p:nvSpPr>
        <p:spPr>
          <a:xfrm flipH="1">
            <a:off x="6926974" y="3088675"/>
            <a:ext cx="53339" cy="106045"/>
          </a:xfrm>
          <a:custGeom>
            <a:avLst/>
            <a:gdLst/>
            <a:ahLst/>
            <a:cxnLst/>
            <a:rect l="l" t="t" r="r" b="b"/>
            <a:pathLst>
              <a:path w="53339" h="106045" extrusionOk="0">
                <a:moveTo>
                  <a:pt x="0" y="0"/>
                </a:moveTo>
                <a:lnTo>
                  <a:pt x="52755" y="52755"/>
                </a:lnTo>
                <a:lnTo>
                  <a:pt x="0" y="105498"/>
                </a:lnTo>
              </a:path>
            </a:pathLst>
          </a:custGeom>
          <a:noFill/>
          <a:ln w="12700" cap="flat" cmpd="sng">
            <a:solidFill>
              <a:srgbClr val="092838"/>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426" name="Google Shape;1426;p92"/>
          <p:cNvSpPr/>
          <p:nvPr/>
        </p:nvSpPr>
        <p:spPr>
          <a:xfrm rot="10800000">
            <a:off x="4721758" y="3141426"/>
            <a:ext cx="466090" cy="0"/>
          </a:xfrm>
          <a:custGeom>
            <a:avLst/>
            <a:gdLst/>
            <a:ahLst/>
            <a:cxnLst/>
            <a:rect l="l" t="t" r="r" b="b"/>
            <a:pathLst>
              <a:path w="466090" h="120000" extrusionOk="0">
                <a:moveTo>
                  <a:pt x="0" y="0"/>
                </a:moveTo>
                <a:lnTo>
                  <a:pt x="465696" y="0"/>
                </a:lnTo>
              </a:path>
            </a:pathLst>
          </a:custGeom>
          <a:noFill/>
          <a:ln w="12700" cap="flat" cmpd="sng">
            <a:solidFill>
              <a:srgbClr val="092838"/>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427" name="Google Shape;1427;p92"/>
          <p:cNvSpPr/>
          <p:nvPr/>
        </p:nvSpPr>
        <p:spPr>
          <a:xfrm flipH="1">
            <a:off x="4721567" y="3088675"/>
            <a:ext cx="53340" cy="106045"/>
          </a:xfrm>
          <a:custGeom>
            <a:avLst/>
            <a:gdLst/>
            <a:ahLst/>
            <a:cxnLst/>
            <a:rect l="l" t="t" r="r" b="b"/>
            <a:pathLst>
              <a:path w="53340" h="106045" extrusionOk="0">
                <a:moveTo>
                  <a:pt x="0" y="0"/>
                </a:moveTo>
                <a:lnTo>
                  <a:pt x="52755" y="52755"/>
                </a:lnTo>
                <a:lnTo>
                  <a:pt x="0" y="105498"/>
                </a:lnTo>
              </a:path>
            </a:pathLst>
          </a:custGeom>
          <a:noFill/>
          <a:ln w="12700" cap="flat" cmpd="sng">
            <a:solidFill>
              <a:srgbClr val="092838"/>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428" name="Google Shape;1428;p92"/>
          <p:cNvSpPr/>
          <p:nvPr/>
        </p:nvSpPr>
        <p:spPr>
          <a:xfrm rot="10800000">
            <a:off x="2603753" y="3141426"/>
            <a:ext cx="466090" cy="0"/>
          </a:xfrm>
          <a:custGeom>
            <a:avLst/>
            <a:gdLst/>
            <a:ahLst/>
            <a:cxnLst/>
            <a:rect l="l" t="t" r="r" b="b"/>
            <a:pathLst>
              <a:path w="466090" h="120000" extrusionOk="0">
                <a:moveTo>
                  <a:pt x="0" y="0"/>
                </a:moveTo>
                <a:lnTo>
                  <a:pt x="465696" y="0"/>
                </a:lnTo>
              </a:path>
            </a:pathLst>
          </a:custGeom>
          <a:noFill/>
          <a:ln w="12700" cap="flat" cmpd="sng">
            <a:solidFill>
              <a:srgbClr val="092838"/>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429" name="Google Shape;1429;p92"/>
          <p:cNvSpPr/>
          <p:nvPr/>
        </p:nvSpPr>
        <p:spPr>
          <a:xfrm flipH="1">
            <a:off x="2603561" y="3088675"/>
            <a:ext cx="53340" cy="106045"/>
          </a:xfrm>
          <a:custGeom>
            <a:avLst/>
            <a:gdLst/>
            <a:ahLst/>
            <a:cxnLst/>
            <a:rect l="l" t="t" r="r" b="b"/>
            <a:pathLst>
              <a:path w="53340" h="106045" extrusionOk="0">
                <a:moveTo>
                  <a:pt x="0" y="0"/>
                </a:moveTo>
                <a:lnTo>
                  <a:pt x="52755" y="52755"/>
                </a:lnTo>
                <a:lnTo>
                  <a:pt x="0" y="105498"/>
                </a:lnTo>
              </a:path>
            </a:pathLst>
          </a:custGeom>
          <a:noFill/>
          <a:ln w="12700" cap="flat" cmpd="sng">
            <a:solidFill>
              <a:srgbClr val="092838"/>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430" name="Google Shape;1430;p92"/>
          <p:cNvSpPr/>
          <p:nvPr/>
        </p:nvSpPr>
        <p:spPr>
          <a:xfrm flipH="1">
            <a:off x="9926671" y="2692862"/>
            <a:ext cx="897255" cy="897254"/>
          </a:xfrm>
          <a:custGeom>
            <a:avLst/>
            <a:gdLst/>
            <a:ahLst/>
            <a:cxnLst/>
            <a:rect l="l" t="t" r="r" b="b"/>
            <a:pathLst>
              <a:path w="897255" h="897254" extrusionOk="0">
                <a:moveTo>
                  <a:pt x="448551" y="0"/>
                </a:move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close/>
              </a:path>
            </a:pathLst>
          </a:custGeom>
          <a:solidFill>
            <a:srgbClr val="D43693"/>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431" name="Google Shape;1431;p92"/>
          <p:cNvSpPr/>
          <p:nvPr/>
        </p:nvSpPr>
        <p:spPr>
          <a:xfrm flipH="1">
            <a:off x="9926671" y="2692862"/>
            <a:ext cx="897255" cy="897254"/>
          </a:xfrm>
          <a:custGeom>
            <a:avLst/>
            <a:gdLst/>
            <a:ahLst/>
            <a:cxnLst/>
            <a:rect l="l" t="t" r="r" b="b"/>
            <a:pathLst>
              <a:path w="897255" h="897254" extrusionOk="0">
                <a:moveTo>
                  <a:pt x="897115" y="448563"/>
                </a:move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close/>
              </a:path>
            </a:pathLst>
          </a:custGeom>
          <a:solidFill>
            <a:srgbClr val="733279"/>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432" name="Google Shape;1432;p92"/>
          <p:cNvSpPr txBox="1"/>
          <p:nvPr/>
        </p:nvSpPr>
        <p:spPr>
          <a:xfrm flipH="1">
            <a:off x="2290785" y="1195217"/>
            <a:ext cx="3095100" cy="359100"/>
          </a:xfrm>
          <a:prstGeom prst="rect">
            <a:avLst/>
          </a:prstGeom>
          <a:noFill/>
          <a:ln>
            <a:noFill/>
          </a:ln>
        </p:spPr>
        <p:txBody>
          <a:bodyPr spcFirstLastPara="1" wrap="square" lIns="0" tIns="35550" rIns="0" bIns="0" anchor="t" anchorCtr="0">
            <a:spAutoFit/>
          </a:bodyPr>
          <a:lstStyle/>
          <a:p>
            <a:pPr marL="12700" lvl="0" indent="0" algn="r" rtl="1">
              <a:lnSpc>
                <a:spcPct val="100000"/>
              </a:lnSpc>
              <a:spcBef>
                <a:spcPts val="0"/>
              </a:spcBef>
              <a:spcAft>
                <a:spcPts val="0"/>
              </a:spcAft>
              <a:buNone/>
            </a:pPr>
            <a:r>
              <a:rPr lang="en-US" sz="2100" b="1">
                <a:solidFill>
                  <a:srgbClr val="4B0550"/>
                </a:solidFill>
                <a:latin typeface="Optimistic Text"/>
                <a:ea typeface="Optimistic Text"/>
                <a:cs typeface="Optimistic Text"/>
                <a:sym typeface="Optimistic Text"/>
              </a:rPr>
              <a:t>طريقة التحقق:</a:t>
            </a:r>
            <a:endParaRPr sz="2100" b="1">
              <a:solidFill>
                <a:srgbClr val="4B0550"/>
              </a:solidFill>
              <a:latin typeface="Optimistic Text"/>
              <a:ea typeface="Optimistic Text"/>
              <a:cs typeface="Optimistic Text"/>
              <a:sym typeface="Optimistic Text"/>
            </a:endParaRPr>
          </a:p>
        </p:txBody>
      </p:sp>
      <p:sp>
        <p:nvSpPr>
          <p:cNvPr id="1433" name="Google Shape;1433;p92"/>
          <p:cNvSpPr txBox="1"/>
          <p:nvPr/>
        </p:nvSpPr>
        <p:spPr>
          <a:xfrm flipH="1">
            <a:off x="10097492" y="2743883"/>
            <a:ext cx="588600" cy="751800"/>
          </a:xfrm>
          <a:prstGeom prst="rect">
            <a:avLst/>
          </a:prstGeom>
          <a:noFill/>
          <a:ln>
            <a:noFill/>
          </a:ln>
        </p:spPr>
        <p:txBody>
          <a:bodyPr spcFirstLastPara="1" wrap="square" lIns="0" tIns="12700" rIns="0" bIns="0" anchor="t" anchorCtr="0">
            <a:spAutoFit/>
          </a:bodyPr>
          <a:lstStyle/>
          <a:p>
            <a:pPr marL="38100" lvl="0" indent="0" algn="ctr" rtl="0">
              <a:lnSpc>
                <a:spcPct val="100000"/>
              </a:lnSpc>
              <a:spcBef>
                <a:spcPts val="0"/>
              </a:spcBef>
              <a:spcAft>
                <a:spcPts val="0"/>
              </a:spcAft>
              <a:buNone/>
            </a:pPr>
            <a:r>
              <a:rPr lang="en-US" sz="4800" b="1">
                <a:solidFill>
                  <a:schemeClr val="lt2"/>
                </a:solidFill>
                <a:latin typeface="Roboto Condensed"/>
                <a:ea typeface="Roboto Condensed"/>
                <a:cs typeface="Roboto Condensed"/>
                <a:sym typeface="Roboto Condensed"/>
              </a:rPr>
              <a:t>T</a:t>
            </a:r>
            <a:endParaRPr sz="1400">
              <a:solidFill>
                <a:schemeClr val="lt2"/>
              </a:solidFill>
              <a:latin typeface="Roboto Condensed"/>
              <a:ea typeface="Roboto Condensed"/>
              <a:cs typeface="Roboto Condensed"/>
              <a:sym typeface="Roboto Condensed"/>
            </a:endParaRPr>
          </a:p>
        </p:txBody>
      </p:sp>
      <p:grpSp>
        <p:nvGrpSpPr>
          <p:cNvPr id="1434" name="Google Shape;1434;p92"/>
          <p:cNvGrpSpPr/>
          <p:nvPr/>
        </p:nvGrpSpPr>
        <p:grpSpPr>
          <a:xfrm flipH="1">
            <a:off x="7773967" y="2692862"/>
            <a:ext cx="897254" cy="897254"/>
            <a:chOff x="3499604" y="2896062"/>
            <a:chExt cx="897254" cy="897254"/>
          </a:xfrm>
        </p:grpSpPr>
        <p:sp>
          <p:nvSpPr>
            <p:cNvPr id="1435" name="Google Shape;1435;p92"/>
            <p:cNvSpPr/>
            <p:nvPr/>
          </p:nvSpPr>
          <p:spPr>
            <a:xfrm>
              <a:off x="3499604" y="2896062"/>
              <a:ext cx="897254" cy="897254"/>
            </a:xfrm>
            <a:custGeom>
              <a:avLst/>
              <a:gdLst/>
              <a:ahLst/>
              <a:cxnLst/>
              <a:rect l="l" t="t" r="r" b="b"/>
              <a:pathLst>
                <a:path w="897254" h="897254" extrusionOk="0">
                  <a:moveTo>
                    <a:pt x="448551" y="0"/>
                  </a:move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close/>
                </a:path>
              </a:pathLst>
            </a:custGeom>
            <a:solidFill>
              <a:srgbClr val="733279"/>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436" name="Google Shape;1436;p92"/>
            <p:cNvSpPr/>
            <p:nvPr/>
          </p:nvSpPr>
          <p:spPr>
            <a:xfrm>
              <a:off x="3499604" y="2896062"/>
              <a:ext cx="897254" cy="897254"/>
            </a:xfrm>
            <a:custGeom>
              <a:avLst/>
              <a:gdLst/>
              <a:ahLst/>
              <a:cxnLst/>
              <a:rect l="l" t="t" r="r" b="b"/>
              <a:pathLst>
                <a:path w="897254" h="897254" extrusionOk="0">
                  <a:moveTo>
                    <a:pt x="897115" y="448563"/>
                  </a:move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close/>
                </a:path>
              </a:pathLst>
            </a:custGeom>
            <a:solidFill>
              <a:srgbClr val="733279"/>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1437" name="Google Shape;1437;p92"/>
          <p:cNvGrpSpPr/>
          <p:nvPr/>
        </p:nvGrpSpPr>
        <p:grpSpPr>
          <a:xfrm flipH="1">
            <a:off x="5688673" y="2692862"/>
            <a:ext cx="897254" cy="897254"/>
            <a:chOff x="5757711" y="2896062"/>
            <a:chExt cx="897254" cy="897254"/>
          </a:xfrm>
        </p:grpSpPr>
        <p:sp>
          <p:nvSpPr>
            <p:cNvPr id="1438" name="Google Shape;1438;p92"/>
            <p:cNvSpPr/>
            <p:nvPr/>
          </p:nvSpPr>
          <p:spPr>
            <a:xfrm>
              <a:off x="5757711" y="2896062"/>
              <a:ext cx="897254" cy="897254"/>
            </a:xfrm>
            <a:custGeom>
              <a:avLst/>
              <a:gdLst/>
              <a:ahLst/>
              <a:cxnLst/>
              <a:rect l="l" t="t" r="r" b="b"/>
              <a:pathLst>
                <a:path w="897254" h="897254" extrusionOk="0">
                  <a:moveTo>
                    <a:pt x="448551" y="0"/>
                  </a:move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close/>
                </a:path>
              </a:pathLst>
            </a:custGeom>
            <a:solidFill>
              <a:srgbClr val="733279"/>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439" name="Google Shape;1439;p92"/>
            <p:cNvSpPr/>
            <p:nvPr/>
          </p:nvSpPr>
          <p:spPr>
            <a:xfrm>
              <a:off x="5757711" y="2896062"/>
              <a:ext cx="897254" cy="897254"/>
            </a:xfrm>
            <a:custGeom>
              <a:avLst/>
              <a:gdLst/>
              <a:ahLst/>
              <a:cxnLst/>
              <a:rect l="l" t="t" r="r" b="b"/>
              <a:pathLst>
                <a:path w="897254" h="897254" extrusionOk="0">
                  <a:moveTo>
                    <a:pt x="897115" y="448563"/>
                  </a:move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close/>
                </a:path>
              </a:pathLst>
            </a:custGeom>
            <a:solidFill>
              <a:srgbClr val="733279"/>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1440" name="Google Shape;1440;p92"/>
          <p:cNvGrpSpPr/>
          <p:nvPr/>
        </p:nvGrpSpPr>
        <p:grpSpPr>
          <a:xfrm flipH="1">
            <a:off x="3496751" y="2692862"/>
            <a:ext cx="897254" cy="897254"/>
            <a:chOff x="7776820" y="2896062"/>
            <a:chExt cx="897254" cy="897254"/>
          </a:xfrm>
        </p:grpSpPr>
        <p:sp>
          <p:nvSpPr>
            <p:cNvPr id="1441" name="Google Shape;1441;p92"/>
            <p:cNvSpPr/>
            <p:nvPr/>
          </p:nvSpPr>
          <p:spPr>
            <a:xfrm>
              <a:off x="7776820" y="2896062"/>
              <a:ext cx="897254" cy="897254"/>
            </a:xfrm>
            <a:custGeom>
              <a:avLst/>
              <a:gdLst/>
              <a:ahLst/>
              <a:cxnLst/>
              <a:rect l="l" t="t" r="r" b="b"/>
              <a:pathLst>
                <a:path w="897254" h="897254" extrusionOk="0">
                  <a:moveTo>
                    <a:pt x="448551" y="0"/>
                  </a:move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close/>
                </a:path>
              </a:pathLst>
            </a:custGeom>
            <a:solidFill>
              <a:srgbClr val="733279"/>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442" name="Google Shape;1442;p92"/>
            <p:cNvSpPr/>
            <p:nvPr/>
          </p:nvSpPr>
          <p:spPr>
            <a:xfrm>
              <a:off x="7776820" y="2896062"/>
              <a:ext cx="897254" cy="897254"/>
            </a:xfrm>
            <a:custGeom>
              <a:avLst/>
              <a:gdLst/>
              <a:ahLst/>
              <a:cxnLst/>
              <a:rect l="l" t="t" r="r" b="b"/>
              <a:pathLst>
                <a:path w="897254" h="897254" extrusionOk="0">
                  <a:moveTo>
                    <a:pt x="897115" y="448563"/>
                  </a:move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close/>
                </a:path>
              </a:pathLst>
            </a:custGeom>
            <a:solidFill>
              <a:srgbClr val="733279"/>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1443" name="Google Shape;1443;p92"/>
          <p:cNvGrpSpPr/>
          <p:nvPr/>
        </p:nvGrpSpPr>
        <p:grpSpPr>
          <a:xfrm flipH="1">
            <a:off x="1279849" y="2692862"/>
            <a:ext cx="897254" cy="897254"/>
            <a:chOff x="9993722" y="2896062"/>
            <a:chExt cx="897254" cy="897254"/>
          </a:xfrm>
        </p:grpSpPr>
        <p:sp>
          <p:nvSpPr>
            <p:cNvPr id="1444" name="Google Shape;1444;p92"/>
            <p:cNvSpPr/>
            <p:nvPr/>
          </p:nvSpPr>
          <p:spPr>
            <a:xfrm>
              <a:off x="9993722" y="2896062"/>
              <a:ext cx="897254" cy="897254"/>
            </a:xfrm>
            <a:custGeom>
              <a:avLst/>
              <a:gdLst/>
              <a:ahLst/>
              <a:cxnLst/>
              <a:rect l="l" t="t" r="r" b="b"/>
              <a:pathLst>
                <a:path w="897254" h="897254" extrusionOk="0">
                  <a:moveTo>
                    <a:pt x="448551" y="0"/>
                  </a:move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close/>
                </a:path>
              </a:pathLst>
            </a:custGeom>
            <a:solidFill>
              <a:srgbClr val="733279"/>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445" name="Google Shape;1445;p92"/>
            <p:cNvSpPr/>
            <p:nvPr/>
          </p:nvSpPr>
          <p:spPr>
            <a:xfrm>
              <a:off x="9993722" y="2896062"/>
              <a:ext cx="897254" cy="897254"/>
            </a:xfrm>
            <a:custGeom>
              <a:avLst/>
              <a:gdLst/>
              <a:ahLst/>
              <a:cxnLst/>
              <a:rect l="l" t="t" r="r" b="b"/>
              <a:pathLst>
                <a:path w="897254" h="897254" extrusionOk="0">
                  <a:moveTo>
                    <a:pt x="897115" y="448563"/>
                  </a:move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close/>
                </a:path>
              </a:pathLst>
            </a:custGeom>
            <a:solidFill>
              <a:srgbClr val="733279"/>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1446" name="Google Shape;1446;p92"/>
          <p:cNvSpPr txBox="1"/>
          <p:nvPr/>
        </p:nvSpPr>
        <p:spPr>
          <a:xfrm flipH="1">
            <a:off x="1708000" y="1575783"/>
            <a:ext cx="3652500" cy="528600"/>
          </a:xfrm>
          <a:prstGeom prst="rect">
            <a:avLst/>
          </a:prstGeom>
          <a:noFill/>
          <a:ln>
            <a:noFill/>
          </a:ln>
        </p:spPr>
        <p:txBody>
          <a:bodyPr spcFirstLastPara="1" wrap="square" lIns="0" tIns="35550" rIns="0" bIns="0" anchor="t" anchorCtr="0">
            <a:spAutoFit/>
          </a:bodyPr>
          <a:lstStyle/>
          <a:p>
            <a:pPr marL="12700" lvl="0" indent="0" algn="r" rtl="1">
              <a:lnSpc>
                <a:spcPct val="100000"/>
              </a:lnSpc>
              <a:spcBef>
                <a:spcPts val="200"/>
              </a:spcBef>
              <a:spcAft>
                <a:spcPts val="0"/>
              </a:spcAft>
              <a:buNone/>
            </a:pPr>
            <a:r>
              <a:rPr lang="en-US" sz="1600">
                <a:solidFill>
                  <a:srgbClr val="4B0550"/>
                </a:solidFill>
                <a:latin typeface="Optimistic Text"/>
                <a:ea typeface="Optimistic Text"/>
                <a:cs typeface="Optimistic Text"/>
                <a:sym typeface="Optimistic Text"/>
              </a:rPr>
              <a:t>مجموعة أدواتك المكونة من ٥ خطوات لاكتشاف المحتوى المزيف أو المضلل</a:t>
            </a:r>
            <a:endParaRPr sz="1600">
              <a:solidFill>
                <a:srgbClr val="4B0550"/>
              </a:solidFill>
              <a:latin typeface="Optimistic Text"/>
              <a:ea typeface="Optimistic Text"/>
              <a:cs typeface="Optimistic Text"/>
              <a:sym typeface="Optimistic Text"/>
            </a:endParaRPr>
          </a:p>
        </p:txBody>
      </p:sp>
      <p:sp>
        <p:nvSpPr>
          <p:cNvPr id="1447" name="Google Shape;1447;p92"/>
          <p:cNvSpPr txBox="1"/>
          <p:nvPr/>
        </p:nvSpPr>
        <p:spPr>
          <a:xfrm flipH="1">
            <a:off x="7808452" y="2743875"/>
            <a:ext cx="828300" cy="751800"/>
          </a:xfrm>
          <a:prstGeom prst="rect">
            <a:avLst/>
          </a:prstGeom>
          <a:noFill/>
          <a:ln>
            <a:noFill/>
          </a:ln>
        </p:spPr>
        <p:txBody>
          <a:bodyPr spcFirstLastPara="1" wrap="square" lIns="0" tIns="12700" rIns="0" bIns="0" anchor="t" anchorCtr="0">
            <a:spAutoFit/>
          </a:bodyPr>
          <a:lstStyle/>
          <a:p>
            <a:pPr marL="38100" lvl="0" indent="0" algn="ctr" rtl="0">
              <a:lnSpc>
                <a:spcPct val="100000"/>
              </a:lnSpc>
              <a:spcBef>
                <a:spcPts val="0"/>
              </a:spcBef>
              <a:spcAft>
                <a:spcPts val="0"/>
              </a:spcAft>
              <a:buNone/>
            </a:pPr>
            <a:r>
              <a:rPr lang="en-US" sz="4800" b="1">
                <a:solidFill>
                  <a:schemeClr val="lt2"/>
                </a:solidFill>
                <a:latin typeface="Roboto Condensed"/>
                <a:ea typeface="Roboto Condensed"/>
                <a:cs typeface="Roboto Condensed"/>
                <a:sym typeface="Roboto Condensed"/>
              </a:rPr>
              <a:t>R</a:t>
            </a:r>
            <a:endParaRPr sz="1400">
              <a:solidFill>
                <a:schemeClr val="lt2"/>
              </a:solidFill>
              <a:latin typeface="Roboto Condensed"/>
              <a:ea typeface="Roboto Condensed"/>
              <a:cs typeface="Roboto Condensed"/>
              <a:sym typeface="Roboto Condensed"/>
            </a:endParaRPr>
          </a:p>
        </p:txBody>
      </p:sp>
      <p:sp>
        <p:nvSpPr>
          <p:cNvPr id="1448" name="Google Shape;1448;p92"/>
          <p:cNvSpPr txBox="1"/>
          <p:nvPr/>
        </p:nvSpPr>
        <p:spPr>
          <a:xfrm>
            <a:off x="884884" y="3744721"/>
            <a:ext cx="1654200" cy="197400"/>
          </a:xfrm>
          <a:prstGeom prst="rect">
            <a:avLst/>
          </a:prstGeom>
          <a:noFill/>
          <a:ln>
            <a:noFill/>
          </a:ln>
        </p:spPr>
        <p:txBody>
          <a:bodyPr spcFirstLastPara="1" wrap="square" lIns="0" tIns="12700" rIns="0" bIns="0" anchor="t" anchorCtr="0">
            <a:spAutoFit/>
          </a:bodyPr>
          <a:lstStyle/>
          <a:p>
            <a:pPr marL="0" lvl="0" indent="0" algn="ctr" rtl="1">
              <a:lnSpc>
                <a:spcPct val="100000"/>
              </a:lnSpc>
              <a:spcBef>
                <a:spcPts val="1800"/>
              </a:spcBef>
              <a:spcAft>
                <a:spcPts val="0"/>
              </a:spcAft>
              <a:buNone/>
            </a:pPr>
            <a:r>
              <a:rPr lang="en-US" sz="1200" b="1">
                <a:solidFill>
                  <a:srgbClr val="4B0550"/>
                </a:solidFill>
                <a:latin typeface="Optimistic Text"/>
                <a:ea typeface="Optimistic Text"/>
                <a:cs typeface="Optimistic Text"/>
                <a:sym typeface="Optimistic Text"/>
              </a:rPr>
              <a:t>قييموا</a:t>
            </a:r>
            <a:endParaRPr sz="1200" b="1">
              <a:solidFill>
                <a:srgbClr val="4B0550"/>
              </a:solidFill>
              <a:latin typeface="Optimistic Text"/>
              <a:ea typeface="Optimistic Text"/>
              <a:cs typeface="Optimistic Text"/>
              <a:sym typeface="Optimistic Text"/>
            </a:endParaRPr>
          </a:p>
        </p:txBody>
      </p:sp>
      <p:sp>
        <p:nvSpPr>
          <p:cNvPr id="1449" name="Google Shape;1449;p92"/>
          <p:cNvSpPr txBox="1"/>
          <p:nvPr/>
        </p:nvSpPr>
        <p:spPr>
          <a:xfrm>
            <a:off x="809375" y="3993575"/>
            <a:ext cx="1805100" cy="567000"/>
          </a:xfrm>
          <a:prstGeom prst="rect">
            <a:avLst/>
          </a:prstGeom>
          <a:noFill/>
          <a:ln>
            <a:noFill/>
          </a:ln>
        </p:spPr>
        <p:txBody>
          <a:bodyPr spcFirstLastPara="1" wrap="square" lIns="0" tIns="12700" rIns="0" bIns="0" anchor="t" anchorCtr="0">
            <a:spAutoFit/>
          </a:bodyPr>
          <a:lstStyle/>
          <a:p>
            <a:pPr marL="12700" marR="0" lvl="0" indent="0" algn="ct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هل يبدو هذا منطقيًا؟ أم يبدو جيدًا جدًا (أو مخيفًا جدًا) ليكون صحيحًا؟</a:t>
            </a:r>
            <a:endParaRPr sz="1200">
              <a:solidFill>
                <a:srgbClr val="4B0550"/>
              </a:solidFill>
              <a:latin typeface="Optimistic Text"/>
              <a:ea typeface="Optimistic Text"/>
              <a:cs typeface="Optimistic Text"/>
              <a:sym typeface="Optimistic Text"/>
            </a:endParaRPr>
          </a:p>
        </p:txBody>
      </p:sp>
      <p:sp>
        <p:nvSpPr>
          <p:cNvPr id="1450" name="Google Shape;1450;p92"/>
          <p:cNvSpPr txBox="1"/>
          <p:nvPr/>
        </p:nvSpPr>
        <p:spPr>
          <a:xfrm>
            <a:off x="3054084" y="3744721"/>
            <a:ext cx="1654200" cy="197400"/>
          </a:xfrm>
          <a:prstGeom prst="rect">
            <a:avLst/>
          </a:prstGeom>
          <a:noFill/>
          <a:ln>
            <a:noFill/>
          </a:ln>
        </p:spPr>
        <p:txBody>
          <a:bodyPr spcFirstLastPara="1" wrap="square" lIns="0" tIns="12700" rIns="0" bIns="0" anchor="t" anchorCtr="0">
            <a:spAutoFit/>
          </a:bodyPr>
          <a:lstStyle/>
          <a:p>
            <a:pPr marL="0" lvl="0" indent="0" algn="ctr" rtl="1">
              <a:lnSpc>
                <a:spcPct val="100000"/>
              </a:lnSpc>
              <a:spcBef>
                <a:spcPts val="1800"/>
              </a:spcBef>
              <a:spcAft>
                <a:spcPts val="0"/>
              </a:spcAft>
              <a:buNone/>
            </a:pPr>
            <a:r>
              <a:rPr lang="en-US" sz="1200" b="1">
                <a:solidFill>
                  <a:srgbClr val="4B0550"/>
                </a:solidFill>
                <a:latin typeface="Optimistic Text"/>
                <a:ea typeface="Optimistic Text"/>
                <a:cs typeface="Optimistic Text"/>
                <a:sym typeface="Optimistic Text"/>
              </a:rPr>
              <a:t>تقاطع المراجع</a:t>
            </a:r>
            <a:endParaRPr sz="1200" b="1">
              <a:solidFill>
                <a:srgbClr val="4B0550"/>
              </a:solidFill>
              <a:latin typeface="Optimistic Text"/>
              <a:ea typeface="Optimistic Text"/>
              <a:cs typeface="Optimistic Text"/>
              <a:sym typeface="Optimistic Text"/>
            </a:endParaRPr>
          </a:p>
        </p:txBody>
      </p:sp>
      <p:sp>
        <p:nvSpPr>
          <p:cNvPr id="1451" name="Google Shape;1451;p92"/>
          <p:cNvSpPr txBox="1"/>
          <p:nvPr/>
        </p:nvSpPr>
        <p:spPr>
          <a:xfrm>
            <a:off x="2895975" y="3993575"/>
            <a:ext cx="1970400" cy="382200"/>
          </a:xfrm>
          <a:prstGeom prst="rect">
            <a:avLst/>
          </a:prstGeom>
          <a:noFill/>
          <a:ln>
            <a:noFill/>
          </a:ln>
        </p:spPr>
        <p:txBody>
          <a:bodyPr spcFirstLastPara="1" wrap="square" lIns="0" tIns="12700" rIns="0" bIns="0" anchor="t" anchorCtr="0">
            <a:spAutoFit/>
          </a:bodyPr>
          <a:lstStyle/>
          <a:p>
            <a:pPr marL="12700" marR="0" lvl="0" indent="0" algn="ct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هل تقول مصادر موثوقة أخرى نفس الشيء؟</a:t>
            </a:r>
            <a:endParaRPr sz="1200">
              <a:solidFill>
                <a:srgbClr val="4B0550"/>
              </a:solidFill>
              <a:latin typeface="Optimistic Text"/>
              <a:ea typeface="Optimistic Text"/>
              <a:cs typeface="Optimistic Text"/>
              <a:sym typeface="Optimistic Text"/>
            </a:endParaRPr>
          </a:p>
        </p:txBody>
      </p:sp>
      <p:sp>
        <p:nvSpPr>
          <p:cNvPr id="1452" name="Google Shape;1452;p92"/>
          <p:cNvSpPr txBox="1"/>
          <p:nvPr/>
        </p:nvSpPr>
        <p:spPr>
          <a:xfrm flipH="1">
            <a:off x="5723152" y="2743875"/>
            <a:ext cx="828300" cy="751800"/>
          </a:xfrm>
          <a:prstGeom prst="rect">
            <a:avLst/>
          </a:prstGeom>
          <a:noFill/>
          <a:ln>
            <a:noFill/>
          </a:ln>
        </p:spPr>
        <p:txBody>
          <a:bodyPr spcFirstLastPara="1" wrap="square" lIns="0" tIns="12700" rIns="0" bIns="0" anchor="t" anchorCtr="0">
            <a:spAutoFit/>
          </a:bodyPr>
          <a:lstStyle/>
          <a:p>
            <a:pPr marL="38100" lvl="0" indent="0" algn="ctr" rtl="0">
              <a:lnSpc>
                <a:spcPct val="100000"/>
              </a:lnSpc>
              <a:spcBef>
                <a:spcPts val="0"/>
              </a:spcBef>
              <a:spcAft>
                <a:spcPts val="0"/>
              </a:spcAft>
              <a:buNone/>
            </a:pPr>
            <a:r>
              <a:rPr lang="en-US" sz="4800" b="1">
                <a:solidFill>
                  <a:schemeClr val="lt2"/>
                </a:solidFill>
                <a:latin typeface="Roboto Condensed"/>
                <a:ea typeface="Roboto Condensed"/>
                <a:cs typeface="Roboto Condensed"/>
                <a:sym typeface="Roboto Condensed"/>
              </a:rPr>
              <a:t>A</a:t>
            </a:r>
            <a:endParaRPr sz="1400">
              <a:solidFill>
                <a:schemeClr val="lt2"/>
              </a:solidFill>
              <a:latin typeface="Roboto Condensed"/>
              <a:ea typeface="Roboto Condensed"/>
              <a:cs typeface="Roboto Condensed"/>
              <a:sym typeface="Roboto Condensed"/>
            </a:endParaRPr>
          </a:p>
        </p:txBody>
      </p:sp>
      <p:sp>
        <p:nvSpPr>
          <p:cNvPr id="1453" name="Google Shape;1453;p92"/>
          <p:cNvSpPr txBox="1"/>
          <p:nvPr/>
        </p:nvSpPr>
        <p:spPr>
          <a:xfrm>
            <a:off x="5312197" y="3744721"/>
            <a:ext cx="1654200" cy="197400"/>
          </a:xfrm>
          <a:prstGeom prst="rect">
            <a:avLst/>
          </a:prstGeom>
          <a:noFill/>
          <a:ln>
            <a:noFill/>
          </a:ln>
        </p:spPr>
        <p:txBody>
          <a:bodyPr spcFirstLastPara="1" wrap="square" lIns="0" tIns="12700" rIns="0" bIns="0" anchor="t" anchorCtr="0">
            <a:spAutoFit/>
          </a:bodyPr>
          <a:lstStyle/>
          <a:p>
            <a:pPr marL="0" lvl="0" indent="0" algn="ctr" rtl="1">
              <a:lnSpc>
                <a:spcPct val="100000"/>
              </a:lnSpc>
              <a:spcBef>
                <a:spcPts val="1800"/>
              </a:spcBef>
              <a:spcAft>
                <a:spcPts val="0"/>
              </a:spcAft>
              <a:buNone/>
            </a:pPr>
            <a:r>
              <a:rPr lang="en-US" sz="1200" b="1">
                <a:solidFill>
                  <a:srgbClr val="4B0550"/>
                </a:solidFill>
                <a:latin typeface="Optimistic Text"/>
                <a:ea typeface="Optimistic Text"/>
                <a:cs typeface="Optimistic Text"/>
                <a:sym typeface="Optimistic Text"/>
              </a:rPr>
              <a:t>استشر خبير</a:t>
            </a:r>
            <a:endParaRPr sz="1200" b="1">
              <a:solidFill>
                <a:srgbClr val="4B0550"/>
              </a:solidFill>
              <a:latin typeface="Optimistic Text"/>
              <a:ea typeface="Optimistic Text"/>
              <a:cs typeface="Optimistic Text"/>
              <a:sym typeface="Optimistic Text"/>
            </a:endParaRPr>
          </a:p>
        </p:txBody>
      </p:sp>
      <p:sp>
        <p:nvSpPr>
          <p:cNvPr id="1454" name="Google Shape;1454;p92"/>
          <p:cNvSpPr txBox="1"/>
          <p:nvPr/>
        </p:nvSpPr>
        <p:spPr>
          <a:xfrm>
            <a:off x="5312188" y="3993575"/>
            <a:ext cx="1654200" cy="382200"/>
          </a:xfrm>
          <a:prstGeom prst="rect">
            <a:avLst/>
          </a:prstGeom>
          <a:noFill/>
          <a:ln>
            <a:noFill/>
          </a:ln>
        </p:spPr>
        <p:txBody>
          <a:bodyPr spcFirstLastPara="1" wrap="square" lIns="0" tIns="12700" rIns="0" bIns="0" anchor="t" anchorCtr="0">
            <a:spAutoFit/>
          </a:bodyPr>
          <a:lstStyle/>
          <a:p>
            <a:pPr marL="12700" marR="0" lvl="0" indent="0" algn="ct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تحدث إلى معلم أو أحد الوالدين أو شخص بالغ موثوق به </a:t>
            </a:r>
            <a:endParaRPr sz="1200">
              <a:solidFill>
                <a:srgbClr val="4B0550"/>
              </a:solidFill>
              <a:latin typeface="Optimistic Text"/>
              <a:ea typeface="Optimistic Text"/>
              <a:cs typeface="Optimistic Text"/>
              <a:sym typeface="Optimistic Text"/>
            </a:endParaRPr>
          </a:p>
        </p:txBody>
      </p:sp>
      <p:sp>
        <p:nvSpPr>
          <p:cNvPr id="1455" name="Google Shape;1455;p92"/>
          <p:cNvSpPr txBox="1"/>
          <p:nvPr/>
        </p:nvSpPr>
        <p:spPr>
          <a:xfrm flipH="1">
            <a:off x="3531239" y="2743875"/>
            <a:ext cx="828300" cy="751800"/>
          </a:xfrm>
          <a:prstGeom prst="rect">
            <a:avLst/>
          </a:prstGeom>
          <a:noFill/>
          <a:ln>
            <a:noFill/>
          </a:ln>
        </p:spPr>
        <p:txBody>
          <a:bodyPr spcFirstLastPara="1" wrap="square" lIns="0" tIns="12700" rIns="0" bIns="0" anchor="t" anchorCtr="0">
            <a:spAutoFit/>
          </a:bodyPr>
          <a:lstStyle/>
          <a:p>
            <a:pPr marL="38100" lvl="0" indent="0" algn="ctr" rtl="0">
              <a:lnSpc>
                <a:spcPct val="100000"/>
              </a:lnSpc>
              <a:spcBef>
                <a:spcPts val="0"/>
              </a:spcBef>
              <a:spcAft>
                <a:spcPts val="0"/>
              </a:spcAft>
              <a:buNone/>
            </a:pPr>
            <a:r>
              <a:rPr lang="en-US" sz="4800" b="1">
                <a:solidFill>
                  <a:schemeClr val="lt2"/>
                </a:solidFill>
                <a:latin typeface="Roboto Condensed"/>
                <a:ea typeface="Roboto Condensed"/>
                <a:cs typeface="Roboto Condensed"/>
                <a:sym typeface="Roboto Condensed"/>
              </a:rPr>
              <a:t>C</a:t>
            </a:r>
            <a:endParaRPr sz="1400">
              <a:solidFill>
                <a:schemeClr val="lt2"/>
              </a:solidFill>
              <a:latin typeface="Roboto Condensed"/>
              <a:ea typeface="Roboto Condensed"/>
              <a:cs typeface="Roboto Condensed"/>
              <a:sym typeface="Roboto Condensed"/>
            </a:endParaRPr>
          </a:p>
        </p:txBody>
      </p:sp>
      <p:sp>
        <p:nvSpPr>
          <p:cNvPr id="1456" name="Google Shape;1456;p92"/>
          <p:cNvSpPr txBox="1"/>
          <p:nvPr/>
        </p:nvSpPr>
        <p:spPr>
          <a:xfrm>
            <a:off x="7331297" y="3744721"/>
            <a:ext cx="1654200" cy="197400"/>
          </a:xfrm>
          <a:prstGeom prst="rect">
            <a:avLst/>
          </a:prstGeom>
          <a:noFill/>
          <a:ln>
            <a:noFill/>
          </a:ln>
        </p:spPr>
        <p:txBody>
          <a:bodyPr spcFirstLastPara="1" wrap="square" lIns="0" tIns="12700" rIns="0" bIns="0" anchor="t" anchorCtr="0">
            <a:spAutoFit/>
          </a:bodyPr>
          <a:lstStyle/>
          <a:p>
            <a:pPr marL="0" lvl="0" indent="0" algn="ctr" rtl="1">
              <a:lnSpc>
                <a:spcPct val="100000"/>
              </a:lnSpc>
              <a:spcBef>
                <a:spcPts val="1800"/>
              </a:spcBef>
              <a:spcAft>
                <a:spcPts val="0"/>
              </a:spcAft>
              <a:buNone/>
            </a:pPr>
            <a:r>
              <a:rPr lang="en-US" sz="1200" b="1">
                <a:solidFill>
                  <a:srgbClr val="4B0550"/>
                </a:solidFill>
                <a:latin typeface="Optimistic Text"/>
                <a:ea typeface="Optimistic Text"/>
                <a:cs typeface="Optimistic Text"/>
                <a:sym typeface="Optimistic Text"/>
              </a:rPr>
              <a:t>البحث العكسي عن الصور</a:t>
            </a:r>
            <a:endParaRPr sz="1200" b="1">
              <a:solidFill>
                <a:srgbClr val="4B0550"/>
              </a:solidFill>
              <a:latin typeface="Optimistic Text"/>
              <a:ea typeface="Optimistic Text"/>
              <a:cs typeface="Optimistic Text"/>
              <a:sym typeface="Optimistic Text"/>
            </a:endParaRPr>
          </a:p>
        </p:txBody>
      </p:sp>
      <p:sp>
        <p:nvSpPr>
          <p:cNvPr id="1457" name="Google Shape;1457;p92"/>
          <p:cNvSpPr txBox="1"/>
          <p:nvPr/>
        </p:nvSpPr>
        <p:spPr>
          <a:xfrm>
            <a:off x="7425450" y="3993575"/>
            <a:ext cx="1465800" cy="567000"/>
          </a:xfrm>
          <a:prstGeom prst="rect">
            <a:avLst/>
          </a:prstGeom>
          <a:noFill/>
          <a:ln>
            <a:noFill/>
          </a:ln>
        </p:spPr>
        <p:txBody>
          <a:bodyPr spcFirstLastPara="1" wrap="square" lIns="0" tIns="12700" rIns="0" bIns="0" anchor="t" anchorCtr="0">
            <a:spAutoFit/>
          </a:bodyPr>
          <a:lstStyle/>
          <a:p>
            <a:pPr marL="12700" marR="0" lvl="0" indent="0" algn="ct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تحقق مما إذا كانت الصورة مستخدمة  في أماكن أخرى على الإنترنت</a:t>
            </a:r>
            <a:endParaRPr sz="1200">
              <a:solidFill>
                <a:srgbClr val="4B0550"/>
              </a:solidFill>
              <a:latin typeface="Optimistic Text"/>
              <a:ea typeface="Optimistic Text"/>
              <a:cs typeface="Optimistic Text"/>
              <a:sym typeface="Optimistic Text"/>
            </a:endParaRPr>
          </a:p>
        </p:txBody>
      </p:sp>
      <p:sp>
        <p:nvSpPr>
          <p:cNvPr id="1458" name="Google Shape;1458;p92"/>
          <p:cNvSpPr txBox="1"/>
          <p:nvPr/>
        </p:nvSpPr>
        <p:spPr>
          <a:xfrm flipH="1">
            <a:off x="1314339" y="2743875"/>
            <a:ext cx="828300" cy="751800"/>
          </a:xfrm>
          <a:prstGeom prst="rect">
            <a:avLst/>
          </a:prstGeom>
          <a:noFill/>
          <a:ln>
            <a:noFill/>
          </a:ln>
        </p:spPr>
        <p:txBody>
          <a:bodyPr spcFirstLastPara="1" wrap="square" lIns="0" tIns="12700" rIns="0" bIns="0" anchor="t" anchorCtr="0">
            <a:spAutoFit/>
          </a:bodyPr>
          <a:lstStyle/>
          <a:p>
            <a:pPr marL="38100" lvl="0" indent="0" algn="ctr" rtl="0">
              <a:lnSpc>
                <a:spcPct val="100000"/>
              </a:lnSpc>
              <a:spcBef>
                <a:spcPts val="0"/>
              </a:spcBef>
              <a:spcAft>
                <a:spcPts val="0"/>
              </a:spcAft>
              <a:buNone/>
            </a:pPr>
            <a:r>
              <a:rPr lang="en-US" sz="4800" b="1">
                <a:solidFill>
                  <a:schemeClr val="lt2"/>
                </a:solidFill>
                <a:latin typeface="Roboto Condensed"/>
                <a:ea typeface="Roboto Condensed"/>
                <a:cs typeface="Roboto Condensed"/>
                <a:sym typeface="Roboto Condensed"/>
              </a:rPr>
              <a:t>E</a:t>
            </a:r>
            <a:endParaRPr sz="1400">
              <a:solidFill>
                <a:schemeClr val="lt2"/>
              </a:solidFill>
              <a:latin typeface="Roboto Condensed"/>
              <a:ea typeface="Roboto Condensed"/>
              <a:cs typeface="Roboto Condensed"/>
              <a:sym typeface="Roboto Condensed"/>
            </a:endParaRPr>
          </a:p>
        </p:txBody>
      </p:sp>
      <p:sp>
        <p:nvSpPr>
          <p:cNvPr id="1459" name="Google Shape;1459;p92"/>
          <p:cNvSpPr txBox="1"/>
          <p:nvPr/>
        </p:nvSpPr>
        <p:spPr>
          <a:xfrm>
            <a:off x="9548197" y="3744721"/>
            <a:ext cx="1654200" cy="197400"/>
          </a:xfrm>
          <a:prstGeom prst="rect">
            <a:avLst/>
          </a:prstGeom>
          <a:noFill/>
          <a:ln>
            <a:noFill/>
          </a:ln>
        </p:spPr>
        <p:txBody>
          <a:bodyPr spcFirstLastPara="1" wrap="square" lIns="0" tIns="12700" rIns="0" bIns="0" anchor="t" anchorCtr="0">
            <a:spAutoFit/>
          </a:bodyPr>
          <a:lstStyle/>
          <a:p>
            <a:pPr marL="0" lvl="0" indent="0" algn="ctr" rtl="1">
              <a:lnSpc>
                <a:spcPct val="100000"/>
              </a:lnSpc>
              <a:spcBef>
                <a:spcPts val="1800"/>
              </a:spcBef>
              <a:spcAft>
                <a:spcPts val="0"/>
              </a:spcAft>
              <a:buNone/>
            </a:pPr>
            <a:r>
              <a:rPr lang="en-US" sz="1200" b="1">
                <a:solidFill>
                  <a:srgbClr val="4B0550"/>
                </a:solidFill>
                <a:latin typeface="Optimistic Text"/>
                <a:ea typeface="Optimistic Text"/>
                <a:cs typeface="Optimistic Text"/>
                <a:sym typeface="Optimistic Text"/>
              </a:rPr>
              <a:t>تتبّع المصدر</a:t>
            </a:r>
            <a:endParaRPr sz="1200" b="1">
              <a:solidFill>
                <a:srgbClr val="4B0550"/>
              </a:solidFill>
              <a:latin typeface="Optimistic Text"/>
              <a:ea typeface="Optimistic Text"/>
              <a:cs typeface="Optimistic Text"/>
              <a:sym typeface="Optimistic Text"/>
            </a:endParaRPr>
          </a:p>
        </p:txBody>
      </p:sp>
      <p:sp>
        <p:nvSpPr>
          <p:cNvPr id="1460" name="Google Shape;1460;p92"/>
          <p:cNvSpPr txBox="1"/>
          <p:nvPr/>
        </p:nvSpPr>
        <p:spPr>
          <a:xfrm>
            <a:off x="9436300" y="3993575"/>
            <a:ext cx="1877700" cy="197400"/>
          </a:xfrm>
          <a:prstGeom prst="rect">
            <a:avLst/>
          </a:prstGeom>
          <a:noFill/>
          <a:ln>
            <a:noFill/>
          </a:ln>
        </p:spPr>
        <p:txBody>
          <a:bodyPr spcFirstLastPara="1" wrap="square" lIns="0" tIns="12700" rIns="0" bIns="0" anchor="t" anchorCtr="0">
            <a:spAutoFit/>
          </a:bodyPr>
          <a:lstStyle/>
          <a:p>
            <a:pPr marL="12700" marR="0" lvl="0" indent="0" algn="ct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من أنشأ هذا المحتوى؟</a:t>
            </a:r>
            <a:endParaRPr sz="1200">
              <a:solidFill>
                <a:srgbClr val="4B0550"/>
              </a:solidFill>
              <a:latin typeface="Optimistic Text"/>
              <a:ea typeface="Optimistic Text"/>
              <a:cs typeface="Optimistic Text"/>
              <a:sym typeface="Optimistic Text"/>
            </a:endParaRPr>
          </a:p>
        </p:txBody>
      </p:sp>
      <p:sp>
        <p:nvSpPr>
          <p:cNvPr id="1461" name="Google Shape;1461;p92"/>
          <p:cNvSpPr txBox="1"/>
          <p:nvPr/>
        </p:nvSpPr>
        <p:spPr>
          <a:xfrm flipH="1">
            <a:off x="5623333" y="1036453"/>
            <a:ext cx="6101700" cy="1113000"/>
          </a:xfrm>
          <a:prstGeom prst="rect">
            <a:avLst/>
          </a:prstGeom>
          <a:noFill/>
          <a:ln>
            <a:noFill/>
          </a:ln>
        </p:spPr>
        <p:txBody>
          <a:bodyPr spcFirstLastPara="1" wrap="square" lIns="0" tIns="0" rIns="0" bIns="0" anchor="t" anchorCtr="0">
            <a:spAutoFit/>
          </a:bodyPr>
          <a:lstStyle/>
          <a:p>
            <a:pPr marL="0" marR="0" lvl="0" indent="0" algn="r" rtl="1">
              <a:lnSpc>
                <a:spcPct val="100833"/>
              </a:lnSpc>
              <a:spcBef>
                <a:spcPts val="0"/>
              </a:spcBef>
              <a:spcAft>
                <a:spcPts val="0"/>
              </a:spcAft>
              <a:buNone/>
            </a:pPr>
            <a:r>
              <a:rPr lang="en-US" sz="3600" b="1">
                <a:solidFill>
                  <a:srgbClr val="4B0550"/>
                </a:solidFill>
                <a:latin typeface="Optimistic Display"/>
                <a:ea typeface="Optimistic Display"/>
                <a:cs typeface="Optimistic Display"/>
                <a:sym typeface="Optimistic Display"/>
              </a:rPr>
              <a:t>كيفية التحقق من صحة محتوى الذكاء الاصطناعي: طريقة التحقق</a:t>
            </a:r>
            <a:endParaRPr sz="3600" b="1">
              <a:solidFill>
                <a:srgbClr val="4B0550"/>
              </a:solidFill>
              <a:latin typeface="Optimistic Display"/>
              <a:ea typeface="Optimistic Display"/>
              <a:cs typeface="Optimistic Display"/>
              <a:sym typeface="Optimistic Display"/>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1465"/>
        <p:cNvGrpSpPr/>
        <p:nvPr/>
      </p:nvGrpSpPr>
      <p:grpSpPr>
        <a:xfrm>
          <a:off x="0" y="0"/>
          <a:ext cx="0" cy="0"/>
          <a:chOff x="0" y="0"/>
          <a:chExt cx="0" cy="0"/>
        </a:xfrm>
      </p:grpSpPr>
      <p:sp>
        <p:nvSpPr>
          <p:cNvPr id="1466" name="Google Shape;1466;p93"/>
          <p:cNvSpPr/>
          <p:nvPr/>
        </p:nvSpPr>
        <p:spPr>
          <a:xfrm>
            <a:off x="1268167" y="1992317"/>
            <a:ext cx="1844400" cy="1472700"/>
          </a:xfrm>
          <a:prstGeom prst="roundRect">
            <a:avLst>
              <a:gd name="adj" fmla="val 9703"/>
            </a:avLst>
          </a:prstGeom>
          <a:solidFill>
            <a:schemeClr val="lt2"/>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467" name="Google Shape;1467;p93"/>
          <p:cNvSpPr/>
          <p:nvPr/>
        </p:nvSpPr>
        <p:spPr>
          <a:xfrm>
            <a:off x="1799592" y="2111100"/>
            <a:ext cx="1197600" cy="301500"/>
          </a:xfrm>
          <a:prstGeom prst="roundRect">
            <a:avLst>
              <a:gd name="adj" fmla="val 9703"/>
            </a:avLst>
          </a:prstGeom>
          <a:solidFill>
            <a:srgbClr val="D8C8E1"/>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468" name="Google Shape;1468;p93"/>
          <p:cNvSpPr txBox="1"/>
          <p:nvPr/>
        </p:nvSpPr>
        <p:spPr>
          <a:xfrm>
            <a:off x="1797857" y="2160750"/>
            <a:ext cx="1181100" cy="215400"/>
          </a:xfrm>
          <a:prstGeom prst="rect">
            <a:avLst/>
          </a:prstGeom>
          <a:noFill/>
          <a:ln>
            <a:noFill/>
          </a:ln>
        </p:spPr>
        <p:txBody>
          <a:bodyPr spcFirstLastPara="1" wrap="square" lIns="0" tIns="0" rIns="0" bIns="0" anchor="t" anchorCtr="0">
            <a:spAutoFit/>
          </a:bodyPr>
          <a:lstStyle/>
          <a:p>
            <a:pPr marL="0" lvl="0" indent="0" algn="ctr" rtl="0">
              <a:lnSpc>
                <a:spcPct val="100000"/>
              </a:lnSpc>
              <a:spcBef>
                <a:spcPts val="0"/>
              </a:spcBef>
              <a:spcAft>
                <a:spcPts val="0"/>
              </a:spcAft>
              <a:buNone/>
            </a:pPr>
            <a:r>
              <a:rPr lang="en-US" b="1">
                <a:solidFill>
                  <a:srgbClr val="4B0550"/>
                </a:solidFill>
                <a:latin typeface="Optimistic Text"/>
                <a:ea typeface="Optimistic Text"/>
                <a:cs typeface="Optimistic Text"/>
                <a:sym typeface="Optimistic Text"/>
              </a:rPr>
              <a:t>خطر شديد</a:t>
            </a:r>
            <a:endParaRPr b="1">
              <a:solidFill>
                <a:srgbClr val="4B0550"/>
              </a:solidFill>
              <a:latin typeface="Optimistic Text"/>
              <a:ea typeface="Optimistic Text"/>
              <a:cs typeface="Optimistic Text"/>
              <a:sym typeface="Optimistic Text"/>
            </a:endParaRPr>
          </a:p>
        </p:txBody>
      </p:sp>
      <p:sp>
        <p:nvSpPr>
          <p:cNvPr id="1469" name="Google Shape;1469;p93"/>
          <p:cNvSpPr/>
          <p:nvPr/>
        </p:nvSpPr>
        <p:spPr>
          <a:xfrm>
            <a:off x="5194275" y="3555458"/>
            <a:ext cx="1844400" cy="1472700"/>
          </a:xfrm>
          <a:prstGeom prst="roundRect">
            <a:avLst>
              <a:gd name="adj" fmla="val 9703"/>
            </a:avLst>
          </a:prstGeom>
          <a:solidFill>
            <a:schemeClr val="lt2"/>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470" name="Google Shape;1470;p93"/>
          <p:cNvSpPr/>
          <p:nvPr/>
        </p:nvSpPr>
        <p:spPr>
          <a:xfrm>
            <a:off x="5618725" y="3674242"/>
            <a:ext cx="1197600" cy="301500"/>
          </a:xfrm>
          <a:prstGeom prst="roundRect">
            <a:avLst>
              <a:gd name="adj" fmla="val 9703"/>
            </a:avLst>
          </a:prstGeom>
          <a:solidFill>
            <a:srgbClr val="733279"/>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471" name="Google Shape;1471;p93"/>
          <p:cNvSpPr txBox="1"/>
          <p:nvPr/>
        </p:nvSpPr>
        <p:spPr>
          <a:xfrm>
            <a:off x="5627116" y="3723892"/>
            <a:ext cx="1181100" cy="215400"/>
          </a:xfrm>
          <a:prstGeom prst="rect">
            <a:avLst/>
          </a:prstGeom>
          <a:noFill/>
          <a:ln>
            <a:noFill/>
          </a:ln>
        </p:spPr>
        <p:txBody>
          <a:bodyPr spcFirstLastPara="1" wrap="square" lIns="0" tIns="0" rIns="0" bIns="0" anchor="t" anchorCtr="0">
            <a:spAutoFit/>
          </a:bodyPr>
          <a:lstStyle/>
          <a:p>
            <a:pPr marL="0" lvl="0" indent="0" algn="ctr" rtl="0">
              <a:lnSpc>
                <a:spcPct val="100000"/>
              </a:lnSpc>
              <a:spcBef>
                <a:spcPts val="0"/>
              </a:spcBef>
              <a:spcAft>
                <a:spcPts val="0"/>
              </a:spcAft>
              <a:buNone/>
            </a:pPr>
            <a:r>
              <a:rPr lang="en-US" b="1">
                <a:solidFill>
                  <a:schemeClr val="lt2"/>
                </a:solidFill>
                <a:latin typeface="Optimistic Text"/>
                <a:ea typeface="Optimistic Text"/>
                <a:cs typeface="Optimistic Text"/>
                <a:sym typeface="Optimistic Text"/>
              </a:rPr>
              <a:t>آمن</a:t>
            </a:r>
            <a:endParaRPr b="1">
              <a:solidFill>
                <a:schemeClr val="lt2"/>
              </a:solidFill>
              <a:latin typeface="Optimistic Text"/>
              <a:ea typeface="Optimistic Text"/>
              <a:cs typeface="Optimistic Text"/>
              <a:sym typeface="Optimistic Text"/>
            </a:endParaRPr>
          </a:p>
        </p:txBody>
      </p:sp>
      <p:sp>
        <p:nvSpPr>
          <p:cNvPr id="1472" name="Google Shape;1472;p93"/>
          <p:cNvSpPr/>
          <p:nvPr/>
        </p:nvSpPr>
        <p:spPr>
          <a:xfrm>
            <a:off x="5194275" y="1992317"/>
            <a:ext cx="1844400" cy="1472700"/>
          </a:xfrm>
          <a:prstGeom prst="roundRect">
            <a:avLst>
              <a:gd name="adj" fmla="val 9703"/>
            </a:avLst>
          </a:prstGeom>
          <a:solidFill>
            <a:schemeClr val="lt2"/>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473" name="Google Shape;1473;p93"/>
          <p:cNvSpPr/>
          <p:nvPr/>
        </p:nvSpPr>
        <p:spPr>
          <a:xfrm>
            <a:off x="5618732" y="2111100"/>
            <a:ext cx="1197600" cy="301500"/>
          </a:xfrm>
          <a:prstGeom prst="roundRect">
            <a:avLst>
              <a:gd name="adj" fmla="val 9703"/>
            </a:avLst>
          </a:prstGeom>
          <a:solidFill>
            <a:srgbClr val="733279"/>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474" name="Google Shape;1474;p93"/>
          <p:cNvSpPr/>
          <p:nvPr/>
        </p:nvSpPr>
        <p:spPr>
          <a:xfrm>
            <a:off x="3231217" y="1992317"/>
            <a:ext cx="1844400" cy="1472700"/>
          </a:xfrm>
          <a:prstGeom prst="roundRect">
            <a:avLst>
              <a:gd name="adj" fmla="val 9703"/>
            </a:avLst>
          </a:prstGeom>
          <a:solidFill>
            <a:schemeClr val="lt2"/>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475" name="Google Shape;1475;p93"/>
          <p:cNvSpPr/>
          <p:nvPr/>
        </p:nvSpPr>
        <p:spPr>
          <a:xfrm>
            <a:off x="3614349" y="2111100"/>
            <a:ext cx="1197600" cy="301500"/>
          </a:xfrm>
          <a:prstGeom prst="roundRect">
            <a:avLst>
              <a:gd name="adj" fmla="val 9703"/>
            </a:avLst>
          </a:prstGeom>
          <a:solidFill>
            <a:srgbClr val="D8C8E1"/>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476" name="Google Shape;1476;p93"/>
          <p:cNvSpPr/>
          <p:nvPr/>
        </p:nvSpPr>
        <p:spPr>
          <a:xfrm>
            <a:off x="3231217" y="3555467"/>
            <a:ext cx="1844400" cy="1472700"/>
          </a:xfrm>
          <a:prstGeom prst="roundRect">
            <a:avLst>
              <a:gd name="adj" fmla="val 9703"/>
            </a:avLst>
          </a:prstGeom>
          <a:solidFill>
            <a:schemeClr val="lt2"/>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477" name="Google Shape;1477;p93"/>
          <p:cNvSpPr/>
          <p:nvPr/>
        </p:nvSpPr>
        <p:spPr>
          <a:xfrm>
            <a:off x="3681899" y="3674250"/>
            <a:ext cx="1197600" cy="301500"/>
          </a:xfrm>
          <a:prstGeom prst="roundRect">
            <a:avLst>
              <a:gd name="adj" fmla="val 9703"/>
            </a:avLst>
          </a:prstGeom>
          <a:solidFill>
            <a:srgbClr val="D8C8E1"/>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478" name="Google Shape;1478;p93"/>
          <p:cNvSpPr txBox="1"/>
          <p:nvPr/>
        </p:nvSpPr>
        <p:spPr>
          <a:xfrm>
            <a:off x="3680164" y="3723900"/>
            <a:ext cx="1181100" cy="215400"/>
          </a:xfrm>
          <a:prstGeom prst="rect">
            <a:avLst/>
          </a:prstGeom>
          <a:noFill/>
          <a:ln>
            <a:noFill/>
          </a:ln>
        </p:spPr>
        <p:txBody>
          <a:bodyPr spcFirstLastPara="1" wrap="square" lIns="0" tIns="0" rIns="0" bIns="0" anchor="t" anchorCtr="0">
            <a:spAutoFit/>
          </a:bodyPr>
          <a:lstStyle/>
          <a:p>
            <a:pPr marL="0" lvl="0" indent="0" algn="ctr" rtl="0">
              <a:lnSpc>
                <a:spcPct val="100000"/>
              </a:lnSpc>
              <a:spcBef>
                <a:spcPts val="0"/>
              </a:spcBef>
              <a:spcAft>
                <a:spcPts val="0"/>
              </a:spcAft>
              <a:buNone/>
            </a:pPr>
            <a:r>
              <a:rPr lang="en-US" b="1">
                <a:solidFill>
                  <a:srgbClr val="092838"/>
                </a:solidFill>
                <a:latin typeface="Optimistic Text"/>
                <a:ea typeface="Optimistic Text"/>
                <a:cs typeface="Optimistic Text"/>
                <a:sym typeface="Optimistic Text"/>
              </a:rPr>
              <a:t>خطر</a:t>
            </a:r>
            <a:endParaRPr b="1">
              <a:solidFill>
                <a:srgbClr val="092838"/>
              </a:solidFill>
              <a:latin typeface="Optimistic Text"/>
              <a:ea typeface="Optimistic Text"/>
              <a:cs typeface="Optimistic Text"/>
              <a:sym typeface="Optimistic Text"/>
            </a:endParaRPr>
          </a:p>
        </p:txBody>
      </p:sp>
      <p:sp>
        <p:nvSpPr>
          <p:cNvPr id="1479" name="Google Shape;1479;p93"/>
          <p:cNvSpPr txBox="1"/>
          <p:nvPr/>
        </p:nvSpPr>
        <p:spPr>
          <a:xfrm>
            <a:off x="5627123" y="2160750"/>
            <a:ext cx="1181100" cy="215400"/>
          </a:xfrm>
          <a:prstGeom prst="rect">
            <a:avLst/>
          </a:prstGeom>
          <a:noFill/>
          <a:ln>
            <a:noFill/>
          </a:ln>
        </p:spPr>
        <p:txBody>
          <a:bodyPr spcFirstLastPara="1" wrap="square" lIns="0" tIns="0" rIns="0" bIns="0" anchor="t" anchorCtr="0">
            <a:spAutoFit/>
          </a:bodyPr>
          <a:lstStyle/>
          <a:p>
            <a:pPr marL="0" lvl="0" indent="0" algn="ctr" rtl="0">
              <a:lnSpc>
                <a:spcPct val="100000"/>
              </a:lnSpc>
              <a:spcBef>
                <a:spcPts val="0"/>
              </a:spcBef>
              <a:spcAft>
                <a:spcPts val="0"/>
              </a:spcAft>
              <a:buNone/>
            </a:pPr>
            <a:r>
              <a:rPr lang="en-US" b="1">
                <a:solidFill>
                  <a:schemeClr val="lt2"/>
                </a:solidFill>
                <a:latin typeface="Optimistic Text"/>
                <a:ea typeface="Optimistic Text"/>
                <a:cs typeface="Optimistic Text"/>
                <a:sym typeface="Optimistic Text"/>
              </a:rPr>
              <a:t>آمن</a:t>
            </a:r>
            <a:endParaRPr b="1">
              <a:solidFill>
                <a:schemeClr val="lt2"/>
              </a:solidFill>
              <a:latin typeface="Optimistic Text"/>
              <a:ea typeface="Optimistic Text"/>
              <a:cs typeface="Optimistic Text"/>
              <a:sym typeface="Optimistic Text"/>
            </a:endParaRPr>
          </a:p>
        </p:txBody>
      </p:sp>
      <p:sp>
        <p:nvSpPr>
          <p:cNvPr id="1480" name="Google Shape;1480;p93"/>
          <p:cNvSpPr txBox="1"/>
          <p:nvPr/>
        </p:nvSpPr>
        <p:spPr>
          <a:xfrm>
            <a:off x="3612614" y="2160750"/>
            <a:ext cx="1181100" cy="215400"/>
          </a:xfrm>
          <a:prstGeom prst="rect">
            <a:avLst/>
          </a:prstGeom>
          <a:noFill/>
          <a:ln>
            <a:noFill/>
          </a:ln>
        </p:spPr>
        <p:txBody>
          <a:bodyPr spcFirstLastPara="1" wrap="square" lIns="0" tIns="0" rIns="0" bIns="0" anchor="t" anchorCtr="0">
            <a:spAutoFit/>
          </a:bodyPr>
          <a:lstStyle/>
          <a:p>
            <a:pPr marL="0" lvl="0" indent="0" algn="ctr" rtl="0">
              <a:lnSpc>
                <a:spcPct val="100000"/>
              </a:lnSpc>
              <a:spcBef>
                <a:spcPts val="0"/>
              </a:spcBef>
              <a:spcAft>
                <a:spcPts val="0"/>
              </a:spcAft>
              <a:buNone/>
            </a:pPr>
            <a:r>
              <a:rPr lang="en-US" b="1">
                <a:solidFill>
                  <a:srgbClr val="092838"/>
                </a:solidFill>
                <a:latin typeface="Optimistic Text"/>
                <a:ea typeface="Optimistic Text"/>
                <a:cs typeface="Optimistic Text"/>
                <a:sym typeface="Optimistic Text"/>
              </a:rPr>
              <a:t>خطر</a:t>
            </a:r>
            <a:endParaRPr b="1">
              <a:solidFill>
                <a:srgbClr val="092838"/>
              </a:solidFill>
              <a:latin typeface="Optimistic Text"/>
              <a:ea typeface="Optimistic Text"/>
              <a:cs typeface="Optimistic Text"/>
              <a:sym typeface="Optimistic Text"/>
            </a:endParaRPr>
          </a:p>
        </p:txBody>
      </p:sp>
      <p:sp>
        <p:nvSpPr>
          <p:cNvPr id="1481" name="Google Shape;1481;p93"/>
          <p:cNvSpPr txBox="1"/>
          <p:nvPr/>
        </p:nvSpPr>
        <p:spPr>
          <a:xfrm>
            <a:off x="5414914" y="2529732"/>
            <a:ext cx="1387500" cy="382200"/>
          </a:xfrm>
          <a:prstGeom prst="rect">
            <a:avLst/>
          </a:prstGeom>
          <a:noFill/>
          <a:ln>
            <a:noFill/>
          </a:ln>
        </p:spPr>
        <p:txBody>
          <a:bodyPr spcFirstLastPara="1" wrap="square" lIns="0" tIns="12700" rIns="0" bIns="0" anchor="t" anchorCtr="0">
            <a:spAutoFit/>
          </a:bodyPr>
          <a:lstStyle/>
          <a:p>
            <a:pPr marL="12700" marR="0" lvl="0" indent="0" algn="r" rtl="1">
              <a:lnSpc>
                <a:spcPct val="100000"/>
              </a:lnSpc>
              <a:spcBef>
                <a:spcPts val="0"/>
              </a:spcBef>
              <a:spcAft>
                <a:spcPts val="0"/>
              </a:spcAft>
              <a:buNone/>
            </a:pPr>
            <a:r>
              <a:rPr lang="en-US" sz="1200">
                <a:solidFill>
                  <a:srgbClr val="092838"/>
                </a:solidFill>
                <a:latin typeface="Optimistic Text"/>
                <a:ea typeface="Optimistic Text"/>
                <a:cs typeface="Optimistic Text"/>
                <a:sym typeface="Optimistic Text"/>
              </a:rPr>
              <a:t>تطبيق معلم لغة يطلب استخدام الميكروفون.</a:t>
            </a:r>
            <a:endParaRPr sz="1200">
              <a:solidFill>
                <a:srgbClr val="092838"/>
              </a:solidFill>
              <a:latin typeface="Optimistic Text"/>
              <a:ea typeface="Optimistic Text"/>
              <a:cs typeface="Optimistic Text"/>
              <a:sym typeface="Optimistic Text"/>
            </a:endParaRPr>
          </a:p>
        </p:txBody>
      </p:sp>
      <p:sp>
        <p:nvSpPr>
          <p:cNvPr id="1482" name="Google Shape;1482;p93"/>
          <p:cNvSpPr txBox="1"/>
          <p:nvPr/>
        </p:nvSpPr>
        <p:spPr>
          <a:xfrm>
            <a:off x="3578840" y="2529732"/>
            <a:ext cx="1266900" cy="751800"/>
          </a:xfrm>
          <a:prstGeom prst="rect">
            <a:avLst/>
          </a:prstGeom>
          <a:noFill/>
          <a:ln>
            <a:noFill/>
          </a:ln>
        </p:spPr>
        <p:txBody>
          <a:bodyPr spcFirstLastPara="1" wrap="square" lIns="0" tIns="12700" rIns="0" bIns="0" anchor="t" anchorCtr="0">
            <a:spAutoFit/>
          </a:bodyPr>
          <a:lstStyle/>
          <a:p>
            <a:pPr marL="12700" marR="0" lvl="0" indent="0" algn="r" rtl="1">
              <a:lnSpc>
                <a:spcPct val="100000"/>
              </a:lnSpc>
              <a:spcBef>
                <a:spcPts val="0"/>
              </a:spcBef>
              <a:spcAft>
                <a:spcPts val="0"/>
              </a:spcAft>
              <a:buNone/>
            </a:pPr>
            <a:r>
              <a:rPr lang="en-US" sz="1200">
                <a:solidFill>
                  <a:srgbClr val="092838"/>
                </a:solidFill>
                <a:latin typeface="Optimistic Text"/>
                <a:ea typeface="Optimistic Text"/>
                <a:cs typeface="Optimistic Text"/>
                <a:sym typeface="Optimistic Text"/>
              </a:rPr>
              <a:t>أداة واجبات مدرسية بالذكاء الاصطناعي تطلب الوصول إلى جهات الاتصال</a:t>
            </a:r>
            <a:endParaRPr sz="1200">
              <a:solidFill>
                <a:srgbClr val="092838"/>
              </a:solidFill>
              <a:latin typeface="Optimistic Text"/>
              <a:ea typeface="Optimistic Text"/>
              <a:cs typeface="Optimistic Text"/>
              <a:sym typeface="Optimistic Text"/>
            </a:endParaRPr>
          </a:p>
        </p:txBody>
      </p:sp>
      <p:sp>
        <p:nvSpPr>
          <p:cNvPr id="1483" name="Google Shape;1483;p93"/>
          <p:cNvSpPr txBox="1"/>
          <p:nvPr/>
        </p:nvSpPr>
        <p:spPr>
          <a:xfrm>
            <a:off x="5536120" y="4098597"/>
            <a:ext cx="1266300" cy="751800"/>
          </a:xfrm>
          <a:prstGeom prst="rect">
            <a:avLst/>
          </a:prstGeom>
          <a:noFill/>
          <a:ln>
            <a:noFill/>
          </a:ln>
        </p:spPr>
        <p:txBody>
          <a:bodyPr spcFirstLastPara="1" wrap="square" lIns="0" tIns="12700" rIns="0" bIns="0" anchor="t" anchorCtr="0">
            <a:spAutoFit/>
          </a:bodyPr>
          <a:lstStyle/>
          <a:p>
            <a:pPr marL="12700" marR="0" lvl="0" indent="0" algn="r" rtl="1">
              <a:lnSpc>
                <a:spcPct val="100000"/>
              </a:lnSpc>
              <a:spcBef>
                <a:spcPts val="0"/>
              </a:spcBef>
              <a:spcAft>
                <a:spcPts val="0"/>
              </a:spcAft>
              <a:buNone/>
            </a:pPr>
            <a:r>
              <a:rPr lang="en-US" sz="1200">
                <a:solidFill>
                  <a:srgbClr val="092838"/>
                </a:solidFill>
                <a:latin typeface="Optimistic Text"/>
                <a:ea typeface="Optimistic Text"/>
                <a:cs typeface="Optimistic Text"/>
                <a:sym typeface="Optimistic Text"/>
              </a:rPr>
              <a:t>تطبيق صور يعمل بالذكاء الاصطناعي يطلب الوصول إلى الكاميرا</a:t>
            </a:r>
            <a:endParaRPr sz="1200">
              <a:solidFill>
                <a:srgbClr val="092838"/>
              </a:solidFill>
              <a:latin typeface="Optimistic Text"/>
              <a:ea typeface="Optimistic Text"/>
              <a:cs typeface="Optimistic Text"/>
              <a:sym typeface="Optimistic Text"/>
            </a:endParaRPr>
          </a:p>
        </p:txBody>
      </p:sp>
      <p:sp>
        <p:nvSpPr>
          <p:cNvPr id="1484" name="Google Shape;1484;p93"/>
          <p:cNvSpPr txBox="1"/>
          <p:nvPr/>
        </p:nvSpPr>
        <p:spPr>
          <a:xfrm>
            <a:off x="1476200" y="2535450"/>
            <a:ext cx="1521000" cy="567000"/>
          </a:xfrm>
          <a:prstGeom prst="rect">
            <a:avLst/>
          </a:prstGeom>
          <a:noFill/>
          <a:ln>
            <a:noFill/>
          </a:ln>
        </p:spPr>
        <p:txBody>
          <a:bodyPr spcFirstLastPara="1" wrap="square" lIns="0" tIns="12700" rIns="0" bIns="0" anchor="t" anchorCtr="0">
            <a:spAutoFit/>
          </a:bodyPr>
          <a:lstStyle/>
          <a:p>
            <a:pPr marL="12700" marR="0" lvl="0" indent="0" algn="r" rtl="1">
              <a:lnSpc>
                <a:spcPct val="100000"/>
              </a:lnSpc>
              <a:spcBef>
                <a:spcPts val="0"/>
              </a:spcBef>
              <a:spcAft>
                <a:spcPts val="0"/>
              </a:spcAft>
              <a:buNone/>
            </a:pPr>
            <a:r>
              <a:rPr lang="en-US" sz="1200">
                <a:solidFill>
                  <a:srgbClr val="092838"/>
                </a:solidFill>
                <a:latin typeface="Optimistic Text"/>
                <a:ea typeface="Optimistic Text"/>
                <a:cs typeface="Optimistic Text"/>
                <a:sym typeface="Optimistic Text"/>
              </a:rPr>
              <a:t>لعبة مجانية تعمل بالذكاء الاصطناعي تطلب الوصول إلى مكالماتك الهاتفية</a:t>
            </a:r>
            <a:endParaRPr sz="1200">
              <a:solidFill>
                <a:srgbClr val="092838"/>
              </a:solidFill>
              <a:latin typeface="Optimistic Text"/>
              <a:ea typeface="Optimistic Text"/>
              <a:cs typeface="Optimistic Text"/>
              <a:sym typeface="Optimistic Text"/>
            </a:endParaRPr>
          </a:p>
        </p:txBody>
      </p:sp>
      <p:sp>
        <p:nvSpPr>
          <p:cNvPr id="1485" name="Google Shape;1485;p93"/>
          <p:cNvSpPr txBox="1"/>
          <p:nvPr/>
        </p:nvSpPr>
        <p:spPr>
          <a:xfrm>
            <a:off x="3486042" y="4092882"/>
            <a:ext cx="1387500" cy="751800"/>
          </a:xfrm>
          <a:prstGeom prst="rect">
            <a:avLst/>
          </a:prstGeom>
          <a:noFill/>
          <a:ln>
            <a:noFill/>
          </a:ln>
        </p:spPr>
        <p:txBody>
          <a:bodyPr spcFirstLastPara="1" wrap="square" lIns="0" tIns="12700" rIns="0" bIns="0" anchor="t" anchorCtr="0">
            <a:spAutoFit/>
          </a:bodyPr>
          <a:lstStyle/>
          <a:p>
            <a:pPr marL="12700" marR="0" lvl="0" indent="0" algn="r" rtl="1">
              <a:lnSpc>
                <a:spcPct val="100000"/>
              </a:lnSpc>
              <a:spcBef>
                <a:spcPts val="0"/>
              </a:spcBef>
              <a:spcAft>
                <a:spcPts val="0"/>
              </a:spcAft>
              <a:buNone/>
            </a:pPr>
            <a:r>
              <a:rPr lang="en-US" sz="1200">
                <a:solidFill>
                  <a:srgbClr val="092838"/>
                </a:solidFill>
                <a:latin typeface="Optimistic Text"/>
                <a:ea typeface="Optimistic Text"/>
                <a:cs typeface="Optimistic Text"/>
                <a:sym typeface="Optimistic Text"/>
              </a:rPr>
              <a:t>تطبيق موسيقى يعمل بالذكاء الاصطناعي يطلب الوصول إلى موقعك على مدار الساعة</a:t>
            </a:r>
            <a:endParaRPr sz="1200">
              <a:solidFill>
                <a:srgbClr val="092838"/>
              </a:solidFill>
              <a:latin typeface="Optimistic Text"/>
              <a:ea typeface="Optimistic Text"/>
              <a:cs typeface="Optimistic Text"/>
              <a:sym typeface="Optimistic Text"/>
            </a:endParaRPr>
          </a:p>
        </p:txBody>
      </p:sp>
      <p:sp>
        <p:nvSpPr>
          <p:cNvPr id="1486" name="Google Shape;1486;p93"/>
          <p:cNvSpPr txBox="1"/>
          <p:nvPr/>
        </p:nvSpPr>
        <p:spPr>
          <a:xfrm>
            <a:off x="7734899" y="1730525"/>
            <a:ext cx="3994500" cy="2478300"/>
          </a:xfrm>
          <a:prstGeom prst="rect">
            <a:avLst/>
          </a:prstGeom>
          <a:noFill/>
          <a:ln>
            <a:noFill/>
          </a:ln>
        </p:spPr>
        <p:txBody>
          <a:bodyPr spcFirstLastPara="1" wrap="square" lIns="0" tIns="0" rIns="0" bIns="0" anchor="t" anchorCtr="0">
            <a:spAutoFit/>
          </a:bodyPr>
          <a:lstStyle/>
          <a:p>
            <a:pPr marL="0" marR="0" lvl="0" indent="0" algn="r" rtl="1">
              <a:lnSpc>
                <a:spcPct val="100833"/>
              </a:lnSpc>
              <a:spcBef>
                <a:spcPts val="0"/>
              </a:spcBef>
              <a:spcAft>
                <a:spcPts val="0"/>
              </a:spcAft>
              <a:buNone/>
            </a:pPr>
            <a:r>
              <a:rPr lang="en-US" sz="4000" b="1">
                <a:solidFill>
                  <a:srgbClr val="4B0550"/>
                </a:solidFill>
                <a:latin typeface="Optimistic Display"/>
                <a:ea typeface="Optimistic Display"/>
                <a:cs typeface="Optimistic Display"/>
                <a:sym typeface="Optimistic Display"/>
              </a:rPr>
              <a:t>فكّر قبل أن تشارك: تحقق من خصوصية تطبيقات الذكاء الاصطناعي</a:t>
            </a:r>
            <a:endParaRPr sz="4000" b="1">
              <a:solidFill>
                <a:srgbClr val="4B0550"/>
              </a:solidFill>
              <a:latin typeface="Optimistic Display"/>
              <a:ea typeface="Optimistic Display"/>
              <a:cs typeface="Optimistic Display"/>
              <a:sym typeface="Optimistic Display"/>
            </a:endParaRPr>
          </a:p>
        </p:txBody>
      </p:sp>
      <p:sp>
        <p:nvSpPr>
          <p:cNvPr id="1487" name="Google Shape;1487;p93"/>
          <p:cNvSpPr txBox="1"/>
          <p:nvPr/>
        </p:nvSpPr>
        <p:spPr>
          <a:xfrm>
            <a:off x="8561108" y="4399467"/>
            <a:ext cx="3168300" cy="382200"/>
          </a:xfrm>
          <a:prstGeom prst="rect">
            <a:avLst/>
          </a:prstGeom>
          <a:noFill/>
          <a:ln>
            <a:noFill/>
          </a:ln>
        </p:spPr>
        <p:txBody>
          <a:bodyPr spcFirstLastPara="1" wrap="square" lIns="0" tIns="12700" rIns="0" bIns="0" anchor="t" anchorCtr="0">
            <a:spAutoFit/>
          </a:bodyPr>
          <a:lstStyle/>
          <a:p>
            <a:pPr marL="12700" marR="0" lvl="0" indent="0" algn="r" rtl="1">
              <a:lnSpc>
                <a:spcPct val="100000"/>
              </a:lnSpc>
              <a:spcBef>
                <a:spcPts val="0"/>
              </a:spcBef>
              <a:spcAft>
                <a:spcPts val="0"/>
              </a:spcAft>
              <a:buNone/>
            </a:pPr>
            <a:r>
              <a:rPr lang="en-US" sz="1200" b="1">
                <a:solidFill>
                  <a:srgbClr val="4B0550"/>
                </a:solidFill>
                <a:latin typeface="Optimistic Text"/>
                <a:ea typeface="Optimistic Text"/>
                <a:cs typeface="Optimistic Text"/>
                <a:sym typeface="Optimistic Text"/>
              </a:rPr>
              <a:t>القاعدة:</a:t>
            </a:r>
            <a:r>
              <a:rPr lang="en-US" sz="1200">
                <a:solidFill>
                  <a:srgbClr val="4B0550"/>
                </a:solidFill>
                <a:latin typeface="Optimistic Text Light"/>
                <a:ea typeface="Optimistic Text Light"/>
                <a:cs typeface="Optimistic Text Light"/>
                <a:sym typeface="Optimistic Text Light"/>
              </a:rPr>
              <a:t> </a:t>
            </a:r>
            <a:endParaRPr sz="1200">
              <a:solidFill>
                <a:srgbClr val="4B0550"/>
              </a:solidFill>
              <a:latin typeface="Optimistic Text Light"/>
              <a:ea typeface="Optimistic Text Light"/>
              <a:cs typeface="Optimistic Text Light"/>
              <a:sym typeface="Optimistic Text Light"/>
            </a:endParaRPr>
          </a:p>
          <a:p>
            <a:pPr marL="12700" marR="0" lvl="0" indent="0" algn="r" rtl="1">
              <a:lnSpc>
                <a:spcPct val="100000"/>
              </a:lnSpc>
              <a:spcBef>
                <a:spcPts val="0"/>
              </a:spcBef>
              <a:spcAft>
                <a:spcPts val="0"/>
              </a:spcAft>
              <a:buNone/>
            </a:pPr>
            <a:r>
              <a:rPr lang="en-US" sz="1200">
                <a:solidFill>
                  <a:srgbClr val="4B0550"/>
                </a:solidFill>
                <a:latin typeface="Optimistic Text Light"/>
                <a:ea typeface="Optimistic Text Light"/>
                <a:cs typeface="Optimistic Text Light"/>
                <a:sym typeface="Optimistic Text Light"/>
              </a:rPr>
              <a:t>امنح التطبيقات فقط الأذونات التي تحتاجها حقًا للعمل</a:t>
            </a:r>
            <a:endParaRPr sz="1200">
              <a:solidFill>
                <a:srgbClr val="4B0550"/>
              </a:solidFill>
              <a:latin typeface="Optimistic Text Light"/>
              <a:ea typeface="Optimistic Text Light"/>
              <a:cs typeface="Optimistic Text Light"/>
              <a:sym typeface="Optimistic Text Light"/>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1491"/>
        <p:cNvGrpSpPr/>
        <p:nvPr/>
      </p:nvGrpSpPr>
      <p:grpSpPr>
        <a:xfrm>
          <a:off x="0" y="0"/>
          <a:ext cx="0" cy="0"/>
          <a:chOff x="0" y="0"/>
          <a:chExt cx="0" cy="0"/>
        </a:xfrm>
      </p:grpSpPr>
      <p:sp>
        <p:nvSpPr>
          <p:cNvPr id="1492" name="Google Shape;1492;p94"/>
          <p:cNvSpPr/>
          <p:nvPr/>
        </p:nvSpPr>
        <p:spPr>
          <a:xfrm>
            <a:off x="7908125" y="2321017"/>
            <a:ext cx="3816900" cy="3192000"/>
          </a:xfrm>
          <a:prstGeom prst="roundRect">
            <a:avLst>
              <a:gd name="adj" fmla="val 4418"/>
            </a:avLst>
          </a:prstGeom>
          <a:solidFill>
            <a:srgbClr val="4B0550"/>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493" name="Google Shape;1493;p94"/>
          <p:cNvSpPr/>
          <p:nvPr/>
        </p:nvSpPr>
        <p:spPr>
          <a:xfrm>
            <a:off x="879150" y="2321017"/>
            <a:ext cx="3816900" cy="3192000"/>
          </a:xfrm>
          <a:prstGeom prst="roundRect">
            <a:avLst>
              <a:gd name="adj" fmla="val 4418"/>
            </a:avLst>
          </a:prstGeom>
          <a:solidFill>
            <a:srgbClr val="4B0550"/>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494" name="Google Shape;1494;p94"/>
          <p:cNvSpPr/>
          <p:nvPr/>
        </p:nvSpPr>
        <p:spPr>
          <a:xfrm flipH="1">
            <a:off x="7806525" y="2219417"/>
            <a:ext cx="3816900" cy="3192000"/>
          </a:xfrm>
          <a:prstGeom prst="roundRect">
            <a:avLst>
              <a:gd name="adj" fmla="val 4418"/>
            </a:avLst>
          </a:prstGeom>
          <a:solidFill>
            <a:schemeClr val="lt2"/>
          </a:solidFill>
          <a:ln w="12700" cap="flat" cmpd="sng">
            <a:solidFill>
              <a:srgbClr val="4B0550"/>
            </a:solidFill>
            <a:prstDash val="solid"/>
            <a:round/>
            <a:headEnd type="none" w="sm" len="sm"/>
            <a:tailEnd type="none" w="sm" len="sm"/>
          </a:ln>
        </p:spPr>
        <p:txBody>
          <a:bodyPr spcFirstLastPara="1" wrap="square" lIns="60950" tIns="60950" rIns="60950" bIns="60950" anchor="ctr" anchorCtr="0">
            <a:noAutofit/>
          </a:bodyPr>
          <a:lstStyle/>
          <a:p>
            <a:pPr marL="0" lvl="0" indent="0" algn="r" rtl="1">
              <a:spcBef>
                <a:spcPts val="0"/>
              </a:spcBef>
              <a:spcAft>
                <a:spcPts val="0"/>
              </a:spcAft>
              <a:buNone/>
            </a:pPr>
            <a:endParaRPr sz="900"/>
          </a:p>
        </p:txBody>
      </p:sp>
      <p:sp>
        <p:nvSpPr>
          <p:cNvPr id="1495" name="Google Shape;1495;p94"/>
          <p:cNvSpPr/>
          <p:nvPr/>
        </p:nvSpPr>
        <p:spPr>
          <a:xfrm flipH="1">
            <a:off x="826933" y="2219417"/>
            <a:ext cx="3816900" cy="3192000"/>
          </a:xfrm>
          <a:prstGeom prst="roundRect">
            <a:avLst>
              <a:gd name="adj" fmla="val 4418"/>
            </a:avLst>
          </a:prstGeom>
          <a:solidFill>
            <a:schemeClr val="lt2"/>
          </a:solidFill>
          <a:ln w="12700" cap="flat" cmpd="sng">
            <a:solidFill>
              <a:srgbClr val="4B0550"/>
            </a:solidFill>
            <a:prstDash val="solid"/>
            <a:round/>
            <a:headEnd type="none" w="sm" len="sm"/>
            <a:tailEnd type="none" w="sm" len="sm"/>
          </a:ln>
        </p:spPr>
        <p:txBody>
          <a:bodyPr spcFirstLastPara="1" wrap="square" lIns="60950" tIns="60950" rIns="60950" bIns="60950" anchor="ctr" anchorCtr="0">
            <a:noAutofit/>
          </a:bodyPr>
          <a:lstStyle/>
          <a:p>
            <a:pPr marL="0" lvl="0" indent="0" algn="r" rtl="1">
              <a:spcBef>
                <a:spcPts val="0"/>
              </a:spcBef>
              <a:spcAft>
                <a:spcPts val="0"/>
              </a:spcAft>
              <a:buNone/>
            </a:pPr>
            <a:endParaRPr sz="900"/>
          </a:p>
        </p:txBody>
      </p:sp>
      <p:grpSp>
        <p:nvGrpSpPr>
          <p:cNvPr id="1496" name="Google Shape;1496;p94"/>
          <p:cNvGrpSpPr/>
          <p:nvPr/>
        </p:nvGrpSpPr>
        <p:grpSpPr>
          <a:xfrm flipH="1">
            <a:off x="4121825" y="3297310"/>
            <a:ext cx="119226" cy="101537"/>
            <a:chOff x="948648" y="3189885"/>
            <a:chExt cx="119226" cy="101537"/>
          </a:xfrm>
        </p:grpSpPr>
        <p:sp>
          <p:nvSpPr>
            <p:cNvPr id="1497" name="Google Shape;1497;p94"/>
            <p:cNvSpPr/>
            <p:nvPr/>
          </p:nvSpPr>
          <p:spPr>
            <a:xfrm>
              <a:off x="948648" y="3240436"/>
              <a:ext cx="118744" cy="0"/>
            </a:xfrm>
            <a:custGeom>
              <a:avLst/>
              <a:gdLst/>
              <a:ahLst/>
              <a:cxnLst/>
              <a:rect l="l" t="t" r="r" b="b"/>
              <a:pathLst>
                <a:path w="118744" h="120000" extrusionOk="0">
                  <a:moveTo>
                    <a:pt x="0" y="0"/>
                  </a:moveTo>
                  <a:lnTo>
                    <a:pt x="118643"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800"/>
            </a:p>
          </p:txBody>
        </p:sp>
        <p:sp>
          <p:nvSpPr>
            <p:cNvPr id="1498" name="Google Shape;1498;p94"/>
            <p:cNvSpPr/>
            <p:nvPr/>
          </p:nvSpPr>
          <p:spPr>
            <a:xfrm>
              <a:off x="1014534" y="3189885"/>
              <a:ext cx="53340" cy="101537"/>
            </a:xfrm>
            <a:custGeom>
              <a:avLst/>
              <a:gdLst/>
              <a:ahLst/>
              <a:cxnLst/>
              <a:rect l="l" t="t" r="r" b="b"/>
              <a:pathLst>
                <a:path w="53340" h="106044"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800"/>
            </a:p>
          </p:txBody>
        </p:sp>
      </p:grpSp>
      <p:grpSp>
        <p:nvGrpSpPr>
          <p:cNvPr id="1499" name="Google Shape;1499;p94"/>
          <p:cNvGrpSpPr/>
          <p:nvPr/>
        </p:nvGrpSpPr>
        <p:grpSpPr>
          <a:xfrm flipH="1">
            <a:off x="4121825" y="3737969"/>
            <a:ext cx="119226" cy="101538"/>
            <a:chOff x="948648" y="3639215"/>
            <a:chExt cx="119226" cy="101538"/>
          </a:xfrm>
        </p:grpSpPr>
        <p:sp>
          <p:nvSpPr>
            <p:cNvPr id="1500" name="Google Shape;1500;p94"/>
            <p:cNvSpPr/>
            <p:nvPr/>
          </p:nvSpPr>
          <p:spPr>
            <a:xfrm>
              <a:off x="948648" y="3689767"/>
              <a:ext cx="118744" cy="0"/>
            </a:xfrm>
            <a:custGeom>
              <a:avLst/>
              <a:gdLst/>
              <a:ahLst/>
              <a:cxnLst/>
              <a:rect l="l" t="t" r="r" b="b"/>
              <a:pathLst>
                <a:path w="118744" h="120000" extrusionOk="0">
                  <a:moveTo>
                    <a:pt x="0" y="0"/>
                  </a:moveTo>
                  <a:lnTo>
                    <a:pt x="118643"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800"/>
            </a:p>
          </p:txBody>
        </p:sp>
        <p:sp>
          <p:nvSpPr>
            <p:cNvPr id="1501" name="Google Shape;1501;p94"/>
            <p:cNvSpPr/>
            <p:nvPr/>
          </p:nvSpPr>
          <p:spPr>
            <a:xfrm>
              <a:off x="1014534" y="3639215"/>
              <a:ext cx="53340" cy="101538"/>
            </a:xfrm>
            <a:custGeom>
              <a:avLst/>
              <a:gdLst/>
              <a:ahLst/>
              <a:cxnLst/>
              <a:rect l="l" t="t" r="r" b="b"/>
              <a:pathLst>
                <a:path w="53340" h="106045"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800"/>
            </a:p>
          </p:txBody>
        </p:sp>
      </p:grpSp>
      <p:grpSp>
        <p:nvGrpSpPr>
          <p:cNvPr id="1502" name="Google Shape;1502;p94"/>
          <p:cNvGrpSpPr/>
          <p:nvPr/>
        </p:nvGrpSpPr>
        <p:grpSpPr>
          <a:xfrm flipH="1">
            <a:off x="4121825" y="4173503"/>
            <a:ext cx="119226" cy="101538"/>
            <a:chOff x="948648" y="4336807"/>
            <a:chExt cx="119226" cy="101538"/>
          </a:xfrm>
        </p:grpSpPr>
        <p:sp>
          <p:nvSpPr>
            <p:cNvPr id="1503" name="Google Shape;1503;p94"/>
            <p:cNvSpPr/>
            <p:nvPr/>
          </p:nvSpPr>
          <p:spPr>
            <a:xfrm>
              <a:off x="948648" y="4387358"/>
              <a:ext cx="118744" cy="0"/>
            </a:xfrm>
            <a:custGeom>
              <a:avLst/>
              <a:gdLst/>
              <a:ahLst/>
              <a:cxnLst/>
              <a:rect l="l" t="t" r="r" b="b"/>
              <a:pathLst>
                <a:path w="118744" h="120000" extrusionOk="0">
                  <a:moveTo>
                    <a:pt x="0" y="0"/>
                  </a:moveTo>
                  <a:lnTo>
                    <a:pt x="118643"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800"/>
            </a:p>
          </p:txBody>
        </p:sp>
        <p:sp>
          <p:nvSpPr>
            <p:cNvPr id="1504" name="Google Shape;1504;p94"/>
            <p:cNvSpPr/>
            <p:nvPr/>
          </p:nvSpPr>
          <p:spPr>
            <a:xfrm>
              <a:off x="1014534" y="4336807"/>
              <a:ext cx="53340" cy="101538"/>
            </a:xfrm>
            <a:custGeom>
              <a:avLst/>
              <a:gdLst/>
              <a:ahLst/>
              <a:cxnLst/>
              <a:rect l="l" t="t" r="r" b="b"/>
              <a:pathLst>
                <a:path w="53340" h="106045"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800"/>
            </a:p>
          </p:txBody>
        </p:sp>
      </p:grpSp>
      <p:grpSp>
        <p:nvGrpSpPr>
          <p:cNvPr id="1505" name="Google Shape;1505;p94"/>
          <p:cNvGrpSpPr/>
          <p:nvPr/>
        </p:nvGrpSpPr>
        <p:grpSpPr>
          <a:xfrm flipH="1">
            <a:off x="4121825" y="4817773"/>
            <a:ext cx="119226" cy="101538"/>
            <a:chOff x="948648" y="4761148"/>
            <a:chExt cx="119226" cy="101538"/>
          </a:xfrm>
        </p:grpSpPr>
        <p:sp>
          <p:nvSpPr>
            <p:cNvPr id="1506" name="Google Shape;1506;p94"/>
            <p:cNvSpPr/>
            <p:nvPr/>
          </p:nvSpPr>
          <p:spPr>
            <a:xfrm>
              <a:off x="948648" y="4811699"/>
              <a:ext cx="118744" cy="0"/>
            </a:xfrm>
            <a:custGeom>
              <a:avLst/>
              <a:gdLst/>
              <a:ahLst/>
              <a:cxnLst/>
              <a:rect l="l" t="t" r="r" b="b"/>
              <a:pathLst>
                <a:path w="118744" h="120000" extrusionOk="0">
                  <a:moveTo>
                    <a:pt x="0" y="0"/>
                  </a:moveTo>
                  <a:lnTo>
                    <a:pt x="118643"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800"/>
            </a:p>
          </p:txBody>
        </p:sp>
        <p:sp>
          <p:nvSpPr>
            <p:cNvPr id="1507" name="Google Shape;1507;p94"/>
            <p:cNvSpPr/>
            <p:nvPr/>
          </p:nvSpPr>
          <p:spPr>
            <a:xfrm>
              <a:off x="1014534" y="4761148"/>
              <a:ext cx="53340" cy="101538"/>
            </a:xfrm>
            <a:custGeom>
              <a:avLst/>
              <a:gdLst/>
              <a:ahLst/>
              <a:cxnLst/>
              <a:rect l="l" t="t" r="r" b="b"/>
              <a:pathLst>
                <a:path w="53340" h="106045"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800"/>
            </a:p>
          </p:txBody>
        </p:sp>
      </p:grpSp>
      <p:sp>
        <p:nvSpPr>
          <p:cNvPr id="1508" name="Google Shape;1508;p94"/>
          <p:cNvSpPr txBox="1"/>
          <p:nvPr/>
        </p:nvSpPr>
        <p:spPr>
          <a:xfrm flipH="1">
            <a:off x="1170049" y="2475433"/>
            <a:ext cx="3083700" cy="505500"/>
          </a:xfrm>
          <a:prstGeom prst="rect">
            <a:avLst/>
          </a:prstGeom>
          <a:noFill/>
          <a:ln>
            <a:noFill/>
          </a:ln>
        </p:spPr>
        <p:txBody>
          <a:bodyPr spcFirstLastPara="1" wrap="square" lIns="0" tIns="12700" rIns="0" bIns="0" anchor="t" anchorCtr="0">
            <a:spAutoFit/>
          </a:bodyPr>
          <a:lstStyle/>
          <a:p>
            <a:pPr marL="12700" marR="0" lvl="0" indent="0" algn="r" rtl="1">
              <a:lnSpc>
                <a:spcPct val="100000"/>
              </a:lnSpc>
              <a:spcBef>
                <a:spcPts val="0"/>
              </a:spcBef>
              <a:spcAft>
                <a:spcPts val="0"/>
              </a:spcAft>
              <a:buNone/>
            </a:pPr>
            <a:r>
              <a:rPr lang="en-US" sz="1600" b="1">
                <a:solidFill>
                  <a:srgbClr val="4B0550"/>
                </a:solidFill>
                <a:latin typeface="Optimistic Text"/>
                <a:ea typeface="Optimistic Text"/>
                <a:cs typeface="Optimistic Text"/>
                <a:sym typeface="Optimistic Text"/>
              </a:rPr>
              <a:t>إذا جعلك الذكاء الاصطناعي تشعر بعدم الراحة</a:t>
            </a:r>
            <a:endParaRPr sz="1600" b="1">
              <a:solidFill>
                <a:srgbClr val="4B0550"/>
              </a:solidFill>
              <a:latin typeface="Optimistic Text"/>
              <a:ea typeface="Optimistic Text"/>
              <a:cs typeface="Optimistic Text"/>
              <a:sym typeface="Optimistic Text"/>
            </a:endParaRPr>
          </a:p>
        </p:txBody>
      </p:sp>
      <p:sp>
        <p:nvSpPr>
          <p:cNvPr id="1509" name="Google Shape;1509;p94"/>
          <p:cNvSpPr txBox="1"/>
          <p:nvPr/>
        </p:nvSpPr>
        <p:spPr>
          <a:xfrm flipH="1">
            <a:off x="2398750" y="3254213"/>
            <a:ext cx="1568700" cy="1848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توقف عن استخدامه</a:t>
            </a:r>
            <a:endParaRPr sz="1200">
              <a:solidFill>
                <a:srgbClr val="4B0550"/>
              </a:solidFill>
              <a:latin typeface="Optimistic Text"/>
              <a:ea typeface="Optimistic Text"/>
              <a:cs typeface="Optimistic Text"/>
              <a:sym typeface="Optimistic Text"/>
            </a:endParaRPr>
          </a:p>
        </p:txBody>
      </p:sp>
      <p:sp>
        <p:nvSpPr>
          <p:cNvPr id="1510" name="Google Shape;1510;p94"/>
          <p:cNvSpPr txBox="1"/>
          <p:nvPr/>
        </p:nvSpPr>
        <p:spPr>
          <a:xfrm flipH="1">
            <a:off x="1094050" y="3691600"/>
            <a:ext cx="2873400" cy="184800"/>
          </a:xfrm>
          <a:prstGeom prst="rect">
            <a:avLst/>
          </a:prstGeom>
          <a:noFill/>
          <a:ln>
            <a:noFill/>
          </a:ln>
        </p:spPr>
        <p:txBody>
          <a:bodyPr spcFirstLastPara="1" wrap="square" lIns="0" tIns="0" rIns="0" bIns="0" anchor="t" anchorCtr="0">
            <a:spAutoFit/>
          </a:bodyPr>
          <a:lstStyle/>
          <a:p>
            <a:pPr marL="0" marR="0" lvl="0" indent="0" algn="r" rtl="1">
              <a:lnSpc>
                <a:spcPct val="113277"/>
              </a:lnSpc>
              <a:spcBef>
                <a:spcPts val="0"/>
              </a:spcBef>
              <a:spcAft>
                <a:spcPts val="0"/>
              </a:spcAft>
              <a:buNone/>
            </a:pPr>
            <a:r>
              <a:rPr lang="en-US" sz="1200">
                <a:solidFill>
                  <a:srgbClr val="4B0550"/>
                </a:solidFill>
                <a:latin typeface="Optimistic Text"/>
                <a:ea typeface="Optimistic Text"/>
                <a:cs typeface="Optimistic Text"/>
                <a:sym typeface="Optimistic Text"/>
              </a:rPr>
              <a:t>تحدث إلى الوالدين، المعلمين، أو المرشدين التربويين</a:t>
            </a:r>
            <a:endParaRPr sz="1200">
              <a:solidFill>
                <a:srgbClr val="4B0550"/>
              </a:solidFill>
              <a:latin typeface="Optimistic Text"/>
              <a:ea typeface="Optimistic Text"/>
              <a:cs typeface="Optimistic Text"/>
              <a:sym typeface="Optimistic Text"/>
            </a:endParaRPr>
          </a:p>
        </p:txBody>
      </p:sp>
      <p:sp>
        <p:nvSpPr>
          <p:cNvPr id="1511" name="Google Shape;1511;p94"/>
          <p:cNvSpPr txBox="1"/>
          <p:nvPr/>
        </p:nvSpPr>
        <p:spPr>
          <a:xfrm flipH="1">
            <a:off x="1789150" y="4122496"/>
            <a:ext cx="2178300" cy="3693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اتصل بالخط الساخن المحلي لدعم الأطفال للحصول على دعم سري</a:t>
            </a:r>
            <a:endParaRPr sz="1200">
              <a:solidFill>
                <a:srgbClr val="4B0550"/>
              </a:solidFill>
              <a:latin typeface="Optimistic Text"/>
              <a:ea typeface="Optimistic Text"/>
              <a:cs typeface="Optimistic Text"/>
              <a:sym typeface="Optimistic Text"/>
            </a:endParaRPr>
          </a:p>
        </p:txBody>
      </p:sp>
      <p:grpSp>
        <p:nvGrpSpPr>
          <p:cNvPr id="1512" name="Google Shape;1512;p94"/>
          <p:cNvGrpSpPr/>
          <p:nvPr/>
        </p:nvGrpSpPr>
        <p:grpSpPr>
          <a:xfrm flipH="1">
            <a:off x="11059618" y="3297310"/>
            <a:ext cx="119224" cy="101537"/>
            <a:chOff x="4894958" y="3189885"/>
            <a:chExt cx="119224" cy="101537"/>
          </a:xfrm>
        </p:grpSpPr>
        <p:sp>
          <p:nvSpPr>
            <p:cNvPr id="1513" name="Google Shape;1513;p94"/>
            <p:cNvSpPr/>
            <p:nvPr/>
          </p:nvSpPr>
          <p:spPr>
            <a:xfrm>
              <a:off x="4894958" y="3240436"/>
              <a:ext cx="118745" cy="0"/>
            </a:xfrm>
            <a:custGeom>
              <a:avLst/>
              <a:gdLst/>
              <a:ahLst/>
              <a:cxnLst/>
              <a:rect l="l" t="t" r="r" b="b"/>
              <a:pathLst>
                <a:path w="118745" h="120000" extrusionOk="0">
                  <a:moveTo>
                    <a:pt x="0" y="0"/>
                  </a:moveTo>
                  <a:lnTo>
                    <a:pt x="118630"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800"/>
            </a:p>
          </p:txBody>
        </p:sp>
        <p:sp>
          <p:nvSpPr>
            <p:cNvPr id="1514" name="Google Shape;1514;p94"/>
            <p:cNvSpPr/>
            <p:nvPr/>
          </p:nvSpPr>
          <p:spPr>
            <a:xfrm>
              <a:off x="4960843" y="3189885"/>
              <a:ext cx="53339" cy="101537"/>
            </a:xfrm>
            <a:custGeom>
              <a:avLst/>
              <a:gdLst/>
              <a:ahLst/>
              <a:cxnLst/>
              <a:rect l="l" t="t" r="r" b="b"/>
              <a:pathLst>
                <a:path w="53339" h="106044"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800"/>
            </a:p>
          </p:txBody>
        </p:sp>
      </p:grpSp>
      <p:grpSp>
        <p:nvGrpSpPr>
          <p:cNvPr id="1515" name="Google Shape;1515;p94"/>
          <p:cNvGrpSpPr/>
          <p:nvPr/>
        </p:nvGrpSpPr>
        <p:grpSpPr>
          <a:xfrm flipH="1">
            <a:off x="11059618" y="3682690"/>
            <a:ext cx="119224" cy="101538"/>
            <a:chOff x="4894958" y="3639215"/>
            <a:chExt cx="119224" cy="101538"/>
          </a:xfrm>
        </p:grpSpPr>
        <p:sp>
          <p:nvSpPr>
            <p:cNvPr id="1516" name="Google Shape;1516;p94"/>
            <p:cNvSpPr/>
            <p:nvPr/>
          </p:nvSpPr>
          <p:spPr>
            <a:xfrm>
              <a:off x="4894958" y="3689767"/>
              <a:ext cx="118745" cy="0"/>
            </a:xfrm>
            <a:custGeom>
              <a:avLst/>
              <a:gdLst/>
              <a:ahLst/>
              <a:cxnLst/>
              <a:rect l="l" t="t" r="r" b="b"/>
              <a:pathLst>
                <a:path w="118745" h="120000" extrusionOk="0">
                  <a:moveTo>
                    <a:pt x="0" y="0"/>
                  </a:moveTo>
                  <a:lnTo>
                    <a:pt x="118630"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800"/>
            </a:p>
          </p:txBody>
        </p:sp>
        <p:sp>
          <p:nvSpPr>
            <p:cNvPr id="1517" name="Google Shape;1517;p94"/>
            <p:cNvSpPr/>
            <p:nvPr/>
          </p:nvSpPr>
          <p:spPr>
            <a:xfrm>
              <a:off x="4960843" y="3639215"/>
              <a:ext cx="53339" cy="101538"/>
            </a:xfrm>
            <a:custGeom>
              <a:avLst/>
              <a:gdLst/>
              <a:ahLst/>
              <a:cxnLst/>
              <a:rect l="l" t="t" r="r" b="b"/>
              <a:pathLst>
                <a:path w="53339" h="106045"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800"/>
            </a:p>
          </p:txBody>
        </p:sp>
      </p:grpSp>
      <p:grpSp>
        <p:nvGrpSpPr>
          <p:cNvPr id="1518" name="Google Shape;1518;p94"/>
          <p:cNvGrpSpPr/>
          <p:nvPr/>
        </p:nvGrpSpPr>
        <p:grpSpPr>
          <a:xfrm flipH="1">
            <a:off x="11059618" y="4206266"/>
            <a:ext cx="119224" cy="101538"/>
            <a:chOff x="4894958" y="4278841"/>
            <a:chExt cx="119224" cy="101538"/>
          </a:xfrm>
        </p:grpSpPr>
        <p:sp>
          <p:nvSpPr>
            <p:cNvPr id="1519" name="Google Shape;1519;p94"/>
            <p:cNvSpPr/>
            <p:nvPr/>
          </p:nvSpPr>
          <p:spPr>
            <a:xfrm>
              <a:off x="4894958" y="4329392"/>
              <a:ext cx="118745" cy="0"/>
            </a:xfrm>
            <a:custGeom>
              <a:avLst/>
              <a:gdLst/>
              <a:ahLst/>
              <a:cxnLst/>
              <a:rect l="l" t="t" r="r" b="b"/>
              <a:pathLst>
                <a:path w="118745" h="120000" extrusionOk="0">
                  <a:moveTo>
                    <a:pt x="0" y="0"/>
                  </a:moveTo>
                  <a:lnTo>
                    <a:pt x="118630"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800"/>
            </a:p>
          </p:txBody>
        </p:sp>
        <p:sp>
          <p:nvSpPr>
            <p:cNvPr id="1520" name="Google Shape;1520;p94"/>
            <p:cNvSpPr/>
            <p:nvPr/>
          </p:nvSpPr>
          <p:spPr>
            <a:xfrm>
              <a:off x="4960843" y="4278841"/>
              <a:ext cx="53339" cy="101538"/>
            </a:xfrm>
            <a:custGeom>
              <a:avLst/>
              <a:gdLst/>
              <a:ahLst/>
              <a:cxnLst/>
              <a:rect l="l" t="t" r="r" b="b"/>
              <a:pathLst>
                <a:path w="53339" h="106045"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800"/>
            </a:p>
          </p:txBody>
        </p:sp>
      </p:grpSp>
      <p:sp>
        <p:nvSpPr>
          <p:cNvPr id="1521" name="Google Shape;1521;p94"/>
          <p:cNvSpPr txBox="1"/>
          <p:nvPr/>
        </p:nvSpPr>
        <p:spPr>
          <a:xfrm flipH="1">
            <a:off x="8439653" y="2475433"/>
            <a:ext cx="2751900" cy="505500"/>
          </a:xfrm>
          <a:prstGeom prst="rect">
            <a:avLst/>
          </a:prstGeom>
          <a:noFill/>
          <a:ln>
            <a:noFill/>
          </a:ln>
        </p:spPr>
        <p:txBody>
          <a:bodyPr spcFirstLastPara="1" wrap="square" lIns="0" tIns="12700" rIns="0" bIns="0" anchor="t" anchorCtr="0">
            <a:spAutoFit/>
          </a:bodyPr>
          <a:lstStyle/>
          <a:p>
            <a:pPr marL="12700" marR="0" lvl="0" indent="0" algn="r" rtl="1">
              <a:lnSpc>
                <a:spcPct val="100000"/>
              </a:lnSpc>
              <a:spcBef>
                <a:spcPts val="0"/>
              </a:spcBef>
              <a:spcAft>
                <a:spcPts val="0"/>
              </a:spcAft>
              <a:buNone/>
            </a:pPr>
            <a:r>
              <a:rPr lang="en-US" sz="1600" b="1">
                <a:solidFill>
                  <a:srgbClr val="4B0550"/>
                </a:solidFill>
                <a:latin typeface="Optimistic Text"/>
                <a:ea typeface="Optimistic Text"/>
                <a:cs typeface="Optimistic Text"/>
                <a:sym typeface="Optimistic Text"/>
              </a:rPr>
              <a:t>إذا رأيت محتوى ضارًا أو مزيفًا من الذكاء الاصطناعي</a:t>
            </a:r>
            <a:endParaRPr sz="1600" b="1">
              <a:solidFill>
                <a:srgbClr val="4B0550"/>
              </a:solidFill>
              <a:latin typeface="Optimistic Text"/>
              <a:ea typeface="Optimistic Text"/>
              <a:cs typeface="Optimistic Text"/>
              <a:sym typeface="Optimistic Text"/>
            </a:endParaRPr>
          </a:p>
        </p:txBody>
      </p:sp>
      <p:sp>
        <p:nvSpPr>
          <p:cNvPr id="1522" name="Google Shape;1522;p94"/>
          <p:cNvSpPr txBox="1"/>
          <p:nvPr/>
        </p:nvSpPr>
        <p:spPr>
          <a:xfrm flipH="1">
            <a:off x="9471552" y="3242926"/>
            <a:ext cx="1433700" cy="1848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لا تشاركه</a:t>
            </a:r>
            <a:endParaRPr sz="1200">
              <a:solidFill>
                <a:srgbClr val="4B0550"/>
              </a:solidFill>
              <a:latin typeface="Optimistic Text"/>
              <a:ea typeface="Optimistic Text"/>
              <a:cs typeface="Optimistic Text"/>
              <a:sym typeface="Optimistic Text"/>
            </a:endParaRPr>
          </a:p>
        </p:txBody>
      </p:sp>
      <p:sp>
        <p:nvSpPr>
          <p:cNvPr id="1523" name="Google Shape;1523;p94"/>
          <p:cNvSpPr txBox="1"/>
          <p:nvPr/>
        </p:nvSpPr>
        <p:spPr>
          <a:xfrm flipH="1">
            <a:off x="8420650" y="3663504"/>
            <a:ext cx="2484600" cy="280500"/>
          </a:xfrm>
          <a:prstGeom prst="rect">
            <a:avLst/>
          </a:prstGeom>
          <a:noFill/>
          <a:ln>
            <a:noFill/>
          </a:ln>
        </p:spPr>
        <p:txBody>
          <a:bodyPr spcFirstLastPara="1" wrap="square" lIns="0" tIns="0" rIns="0" bIns="0" anchor="t" anchorCtr="0">
            <a:spAutoFit/>
          </a:bodyPr>
          <a:lstStyle/>
          <a:p>
            <a:pPr marL="0" marR="0" lvl="0" indent="0" algn="r" rtl="1">
              <a:lnSpc>
                <a:spcPct val="75900"/>
              </a:lnSpc>
              <a:spcBef>
                <a:spcPts val="0"/>
              </a:spcBef>
              <a:spcAft>
                <a:spcPts val="0"/>
              </a:spcAft>
              <a:buNone/>
            </a:pPr>
            <a:r>
              <a:rPr lang="en-US" sz="1200">
                <a:solidFill>
                  <a:srgbClr val="4B0550"/>
                </a:solidFill>
                <a:latin typeface="Optimistic Text"/>
                <a:ea typeface="Optimistic Text"/>
                <a:cs typeface="Optimistic Text"/>
                <a:sym typeface="Optimistic Text"/>
              </a:rPr>
              <a:t>أبلغ عنه على المنصة (ابحث عن "إبلاغ" أو "Flag")</a:t>
            </a:r>
            <a:endParaRPr sz="1200">
              <a:solidFill>
                <a:srgbClr val="4B0550"/>
              </a:solidFill>
              <a:latin typeface="Optimistic Text"/>
              <a:ea typeface="Optimistic Text"/>
              <a:cs typeface="Optimistic Text"/>
              <a:sym typeface="Optimistic Text"/>
            </a:endParaRPr>
          </a:p>
        </p:txBody>
      </p:sp>
      <p:sp>
        <p:nvSpPr>
          <p:cNvPr id="1524" name="Google Shape;1524;p94"/>
          <p:cNvSpPr txBox="1"/>
          <p:nvPr/>
        </p:nvSpPr>
        <p:spPr>
          <a:xfrm flipH="1">
            <a:off x="7920242" y="4151412"/>
            <a:ext cx="2985000" cy="184800"/>
          </a:xfrm>
          <a:prstGeom prst="rect">
            <a:avLst/>
          </a:prstGeom>
          <a:noFill/>
          <a:ln>
            <a:noFill/>
          </a:ln>
        </p:spPr>
        <p:txBody>
          <a:bodyPr spcFirstLastPara="1" wrap="square" lIns="0" tIns="0" rIns="0" bIns="0" anchor="t" anchorCtr="0">
            <a:spAutoFit/>
          </a:bodyPr>
          <a:lstStyle/>
          <a:p>
            <a:pPr marL="0" marR="0" lvl="0" indent="0" algn="r" rtl="1">
              <a:lnSpc>
                <a:spcPct val="102166"/>
              </a:lnSpc>
              <a:spcBef>
                <a:spcPts val="0"/>
              </a:spcBef>
              <a:spcAft>
                <a:spcPts val="0"/>
              </a:spcAft>
              <a:buNone/>
            </a:pPr>
            <a:r>
              <a:rPr lang="en-US" sz="1200">
                <a:solidFill>
                  <a:srgbClr val="4B0550"/>
                </a:solidFill>
                <a:latin typeface="Optimistic Text"/>
                <a:ea typeface="Optimistic Text"/>
                <a:cs typeface="Optimistic Text"/>
                <a:sym typeface="Optimistic Text"/>
              </a:rPr>
              <a:t>أخبر شخصاً راشداً موثوقاً به</a:t>
            </a:r>
            <a:endParaRPr sz="1200">
              <a:solidFill>
                <a:srgbClr val="4B0550"/>
              </a:solidFill>
              <a:latin typeface="Optimistic Text"/>
              <a:ea typeface="Optimistic Text"/>
              <a:cs typeface="Optimistic Text"/>
              <a:sym typeface="Optimistic Text"/>
            </a:endParaRPr>
          </a:p>
        </p:txBody>
      </p:sp>
      <p:sp>
        <p:nvSpPr>
          <p:cNvPr id="1525" name="Google Shape;1525;p94"/>
          <p:cNvSpPr txBox="1"/>
          <p:nvPr/>
        </p:nvSpPr>
        <p:spPr>
          <a:xfrm flipH="1">
            <a:off x="701350" y="4774704"/>
            <a:ext cx="3266100" cy="1848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تذكر: لديك دائمًا الحق في قول "لا" للتكنولوجيا</a:t>
            </a:r>
            <a:endParaRPr sz="1200">
              <a:solidFill>
                <a:srgbClr val="4B0550"/>
              </a:solidFill>
              <a:latin typeface="Optimistic Text"/>
              <a:ea typeface="Optimistic Text"/>
              <a:cs typeface="Optimistic Text"/>
              <a:sym typeface="Optimistic Text"/>
            </a:endParaRPr>
          </a:p>
        </p:txBody>
      </p:sp>
      <p:sp>
        <p:nvSpPr>
          <p:cNvPr id="1526" name="Google Shape;1526;p94"/>
          <p:cNvSpPr txBox="1"/>
          <p:nvPr/>
        </p:nvSpPr>
        <p:spPr>
          <a:xfrm>
            <a:off x="6043975" y="5754350"/>
            <a:ext cx="5680800" cy="259200"/>
          </a:xfrm>
          <a:prstGeom prst="rect">
            <a:avLst/>
          </a:prstGeom>
          <a:noFill/>
          <a:ln>
            <a:noFill/>
          </a:ln>
        </p:spPr>
        <p:txBody>
          <a:bodyPr spcFirstLastPara="1" wrap="square" lIns="0" tIns="12700" rIns="0" bIns="0" anchor="t" anchorCtr="0">
            <a:spAutoFit/>
          </a:bodyPr>
          <a:lstStyle/>
          <a:p>
            <a:pPr marL="12700" lvl="0" indent="0" algn="r" rtl="1">
              <a:lnSpc>
                <a:spcPct val="100000"/>
              </a:lnSpc>
              <a:spcBef>
                <a:spcPts val="0"/>
              </a:spcBef>
              <a:spcAft>
                <a:spcPts val="0"/>
              </a:spcAft>
              <a:buNone/>
            </a:pPr>
            <a:r>
              <a:rPr lang="en-US" sz="1600" b="1">
                <a:solidFill>
                  <a:srgbClr val="4B0550"/>
                </a:solidFill>
                <a:latin typeface="Optimistic Text"/>
                <a:ea typeface="Optimistic Text"/>
                <a:cs typeface="Optimistic Text"/>
                <a:sym typeface="Optimistic Text"/>
              </a:rPr>
              <a:t>أنت لست وحدك أبدًا - طلب المساعدة هو تصرف ذكي، وليس ضعفًا.</a:t>
            </a:r>
            <a:endParaRPr sz="1600" b="1">
              <a:solidFill>
                <a:srgbClr val="4B0550"/>
              </a:solidFill>
              <a:latin typeface="Optimistic Text"/>
              <a:ea typeface="Optimistic Text"/>
              <a:cs typeface="Optimistic Text"/>
              <a:sym typeface="Optimistic Text"/>
            </a:endParaRPr>
          </a:p>
        </p:txBody>
      </p:sp>
      <p:pic>
        <p:nvPicPr>
          <p:cNvPr id="1527" name="Google Shape;1527;p94" title="AI Robot 01.png"/>
          <p:cNvPicPr preferRelativeResize="0"/>
          <p:nvPr/>
        </p:nvPicPr>
        <p:blipFill>
          <a:blip r:embed="rId3">
            <a:alphaModFix/>
          </a:blip>
          <a:stretch>
            <a:fillRect/>
          </a:stretch>
        </p:blipFill>
        <p:spPr>
          <a:xfrm>
            <a:off x="4422950" y="1367758"/>
            <a:ext cx="3535983" cy="5305377"/>
          </a:xfrm>
          <a:prstGeom prst="rect">
            <a:avLst/>
          </a:prstGeom>
          <a:noFill/>
          <a:ln>
            <a:noFill/>
          </a:ln>
        </p:spPr>
      </p:pic>
      <p:grpSp>
        <p:nvGrpSpPr>
          <p:cNvPr id="1528" name="Google Shape;1528;p94"/>
          <p:cNvGrpSpPr/>
          <p:nvPr/>
        </p:nvGrpSpPr>
        <p:grpSpPr>
          <a:xfrm flipH="1">
            <a:off x="11059618" y="4790466"/>
            <a:ext cx="119224" cy="101538"/>
            <a:chOff x="4894958" y="4278841"/>
            <a:chExt cx="119224" cy="101538"/>
          </a:xfrm>
        </p:grpSpPr>
        <p:sp>
          <p:nvSpPr>
            <p:cNvPr id="1529" name="Google Shape;1529;p94"/>
            <p:cNvSpPr/>
            <p:nvPr/>
          </p:nvSpPr>
          <p:spPr>
            <a:xfrm>
              <a:off x="4894958" y="4329392"/>
              <a:ext cx="118745" cy="0"/>
            </a:xfrm>
            <a:custGeom>
              <a:avLst/>
              <a:gdLst/>
              <a:ahLst/>
              <a:cxnLst/>
              <a:rect l="l" t="t" r="r" b="b"/>
              <a:pathLst>
                <a:path w="118745" h="120000" extrusionOk="0">
                  <a:moveTo>
                    <a:pt x="0" y="0"/>
                  </a:moveTo>
                  <a:lnTo>
                    <a:pt x="118630" y="0"/>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800"/>
            </a:p>
          </p:txBody>
        </p:sp>
        <p:sp>
          <p:nvSpPr>
            <p:cNvPr id="1530" name="Google Shape;1530;p94"/>
            <p:cNvSpPr/>
            <p:nvPr/>
          </p:nvSpPr>
          <p:spPr>
            <a:xfrm>
              <a:off x="4960843" y="4278841"/>
              <a:ext cx="53339" cy="101538"/>
            </a:xfrm>
            <a:custGeom>
              <a:avLst/>
              <a:gdLst/>
              <a:ahLst/>
              <a:cxnLst/>
              <a:rect l="l" t="t" r="r" b="b"/>
              <a:pathLst>
                <a:path w="53339" h="106045" extrusionOk="0">
                  <a:moveTo>
                    <a:pt x="0" y="0"/>
                  </a:moveTo>
                  <a:lnTo>
                    <a:pt x="52755" y="52755"/>
                  </a:lnTo>
                  <a:lnTo>
                    <a:pt x="0" y="105498"/>
                  </a:lnTo>
                </a:path>
              </a:pathLst>
            </a:custGeom>
            <a:noFill/>
            <a:ln w="1270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r" rtl="1">
                <a:spcBef>
                  <a:spcPts val="0"/>
                </a:spcBef>
                <a:spcAft>
                  <a:spcPts val="0"/>
                </a:spcAft>
                <a:buNone/>
              </a:pPr>
              <a:endParaRPr sz="1800"/>
            </a:p>
          </p:txBody>
        </p:sp>
      </p:grpSp>
      <p:sp>
        <p:nvSpPr>
          <p:cNvPr id="1531" name="Google Shape;1531;p94"/>
          <p:cNvSpPr txBox="1"/>
          <p:nvPr/>
        </p:nvSpPr>
        <p:spPr>
          <a:xfrm flipH="1">
            <a:off x="8153350" y="4739721"/>
            <a:ext cx="2751900" cy="206700"/>
          </a:xfrm>
          <a:prstGeom prst="rect">
            <a:avLst/>
          </a:prstGeom>
          <a:noFill/>
          <a:ln>
            <a:noFill/>
          </a:ln>
        </p:spPr>
        <p:txBody>
          <a:bodyPr spcFirstLastPara="1" wrap="square" lIns="0" tIns="0" rIns="0" bIns="0" anchor="t" anchorCtr="0">
            <a:noAutofit/>
          </a:bodyPr>
          <a:lstStyle/>
          <a:p>
            <a:pPr marL="0" marR="0" lvl="0" indent="0" algn="r" rtl="1">
              <a:lnSpc>
                <a:spcPct val="102166"/>
              </a:lnSpc>
              <a:spcBef>
                <a:spcPts val="0"/>
              </a:spcBef>
              <a:spcAft>
                <a:spcPts val="0"/>
              </a:spcAft>
              <a:buNone/>
            </a:pPr>
            <a:r>
              <a:rPr lang="en-US" sz="1200">
                <a:solidFill>
                  <a:srgbClr val="4B0550"/>
                </a:solidFill>
                <a:latin typeface="Optimistic Text"/>
                <a:ea typeface="Optimistic Text"/>
                <a:cs typeface="Optimistic Text"/>
                <a:sym typeface="Optimistic Text"/>
              </a:rPr>
              <a:t>خذ لقطة شاشة كدليل (إذا كان ذلك آمناً)</a:t>
            </a:r>
            <a:endParaRPr sz="1200">
              <a:solidFill>
                <a:srgbClr val="4B0550"/>
              </a:solidFill>
              <a:latin typeface="Optimistic Text"/>
              <a:ea typeface="Optimistic Text"/>
              <a:cs typeface="Optimistic Text"/>
              <a:sym typeface="Optimistic Text"/>
            </a:endParaRPr>
          </a:p>
        </p:txBody>
      </p:sp>
      <p:sp>
        <p:nvSpPr>
          <p:cNvPr id="1532" name="Google Shape;1532;p94"/>
          <p:cNvSpPr txBox="1"/>
          <p:nvPr/>
        </p:nvSpPr>
        <p:spPr>
          <a:xfrm>
            <a:off x="8140342" y="1529333"/>
            <a:ext cx="3583200" cy="382200"/>
          </a:xfrm>
          <a:prstGeom prst="rect">
            <a:avLst/>
          </a:prstGeom>
          <a:noFill/>
          <a:ln>
            <a:noFill/>
          </a:ln>
        </p:spPr>
        <p:txBody>
          <a:bodyPr spcFirstLastPara="1" wrap="square" lIns="0" tIns="12700" rIns="0" bIns="0" anchor="t" anchorCtr="0">
            <a:spAutoFit/>
          </a:bodyPr>
          <a:lstStyle/>
          <a:p>
            <a:pPr marL="1270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في بعض الأحيان يخطئ الذكاء الاصطناعي - أو يتم استخدامه بطرق ضارة. إليك كيفية حماية نفسك</a:t>
            </a:r>
            <a:endParaRPr sz="1200">
              <a:solidFill>
                <a:srgbClr val="4B0550"/>
              </a:solidFill>
              <a:latin typeface="Optimistic Text"/>
              <a:ea typeface="Optimistic Text"/>
              <a:cs typeface="Optimistic Text"/>
              <a:sym typeface="Optimistic Text"/>
            </a:endParaRPr>
          </a:p>
        </p:txBody>
      </p:sp>
      <p:sp>
        <p:nvSpPr>
          <p:cNvPr id="1533" name="Google Shape;1533;p94"/>
          <p:cNvSpPr txBox="1">
            <a:spLocks noGrp="1"/>
          </p:cNvSpPr>
          <p:nvPr>
            <p:ph type="title"/>
          </p:nvPr>
        </p:nvSpPr>
        <p:spPr>
          <a:xfrm>
            <a:off x="1413018" y="249967"/>
            <a:ext cx="10311000" cy="1244100"/>
          </a:xfrm>
          <a:prstGeom prst="rect">
            <a:avLst/>
          </a:prstGeom>
          <a:noFill/>
          <a:ln>
            <a:noFill/>
          </a:ln>
        </p:spPr>
        <p:txBody>
          <a:bodyPr spcFirstLastPara="1" wrap="square" lIns="0" tIns="0" rIns="0" bIns="0" anchor="b" anchorCtr="0">
            <a:noAutofit/>
          </a:bodyPr>
          <a:lstStyle/>
          <a:p>
            <a:pPr marL="0" lvl="0" indent="0" algn="r" rtl="1">
              <a:lnSpc>
                <a:spcPct val="100000"/>
              </a:lnSpc>
              <a:spcBef>
                <a:spcPts val="0"/>
              </a:spcBef>
              <a:spcAft>
                <a:spcPts val="0"/>
              </a:spcAft>
              <a:buNone/>
            </a:pPr>
            <a:r>
              <a:rPr lang="en-US" sz="4000" b="1">
                <a:solidFill>
                  <a:srgbClr val="4B0550"/>
                </a:solidFill>
                <a:latin typeface="Optimistic Display"/>
                <a:ea typeface="Optimistic Display"/>
                <a:cs typeface="Optimistic Display"/>
                <a:sym typeface="Optimistic Display"/>
              </a:rPr>
              <a:t>ماذا تفعل عندما يتجاوز الذكاء الاصطناعي الحدود</a:t>
            </a:r>
            <a:endParaRPr sz="4000" b="1">
              <a:solidFill>
                <a:srgbClr val="4B0550"/>
              </a:solidFill>
              <a:latin typeface="Optimistic Display"/>
              <a:ea typeface="Optimistic Display"/>
              <a:cs typeface="Optimistic Display"/>
              <a:sym typeface="Optimistic Display"/>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1537"/>
        <p:cNvGrpSpPr/>
        <p:nvPr/>
      </p:nvGrpSpPr>
      <p:grpSpPr>
        <a:xfrm>
          <a:off x="0" y="0"/>
          <a:ext cx="0" cy="0"/>
          <a:chOff x="0" y="0"/>
          <a:chExt cx="0" cy="0"/>
        </a:xfrm>
      </p:grpSpPr>
      <p:pic>
        <p:nvPicPr>
          <p:cNvPr id="1538" name="Google Shape;1538;p95" title="Middle E Asset 08.png"/>
          <p:cNvPicPr preferRelativeResize="0"/>
          <p:nvPr/>
        </p:nvPicPr>
        <p:blipFill rotWithShape="1">
          <a:blip r:embed="rId3">
            <a:alphaModFix/>
          </a:blip>
          <a:srcRect l="1235" t="23876" b="9506"/>
          <a:stretch/>
        </p:blipFill>
        <p:spPr>
          <a:xfrm>
            <a:off x="0" y="0"/>
            <a:ext cx="8131601" cy="6857999"/>
          </a:xfrm>
          <a:prstGeom prst="rect">
            <a:avLst/>
          </a:prstGeom>
          <a:noFill/>
          <a:ln>
            <a:noFill/>
          </a:ln>
        </p:spPr>
      </p:pic>
      <p:sp>
        <p:nvSpPr>
          <p:cNvPr id="1539" name="Google Shape;1539;p95"/>
          <p:cNvSpPr txBox="1"/>
          <p:nvPr/>
        </p:nvSpPr>
        <p:spPr>
          <a:xfrm>
            <a:off x="6086034" y="1990701"/>
            <a:ext cx="5655900" cy="1238400"/>
          </a:xfrm>
          <a:prstGeom prst="rect">
            <a:avLst/>
          </a:prstGeom>
          <a:noFill/>
          <a:ln>
            <a:noFill/>
          </a:ln>
        </p:spPr>
        <p:txBody>
          <a:bodyPr spcFirstLastPara="1" wrap="square" lIns="0" tIns="0" rIns="0" bIns="0" anchor="t" anchorCtr="0">
            <a:spAutoFit/>
          </a:bodyPr>
          <a:lstStyle/>
          <a:p>
            <a:pPr marL="0" lvl="0" indent="0" algn="r" rtl="1">
              <a:lnSpc>
                <a:spcPct val="74500"/>
              </a:lnSpc>
              <a:spcBef>
                <a:spcPts val="0"/>
              </a:spcBef>
              <a:spcAft>
                <a:spcPts val="0"/>
              </a:spcAft>
              <a:buNone/>
            </a:pPr>
            <a:r>
              <a:rPr lang="en-US" sz="3600" b="1">
                <a:solidFill>
                  <a:srgbClr val="FFFFFF"/>
                </a:solidFill>
                <a:latin typeface="Optimistic Display"/>
                <a:ea typeface="Optimistic Display"/>
                <a:cs typeface="Optimistic Display"/>
                <a:sym typeface="Optimistic Display"/>
              </a:rPr>
              <a:t>الذكاء</a:t>
            </a:r>
            <a:endParaRPr sz="3600" b="1">
              <a:solidFill>
                <a:srgbClr val="FFFFFF"/>
              </a:solidFill>
              <a:latin typeface="Optimistic Display"/>
              <a:ea typeface="Optimistic Display"/>
              <a:cs typeface="Optimistic Display"/>
              <a:sym typeface="Optimistic Display"/>
            </a:endParaRPr>
          </a:p>
          <a:p>
            <a:pPr marL="0" lvl="0" indent="0" algn="r" rtl="1">
              <a:lnSpc>
                <a:spcPct val="74500"/>
              </a:lnSpc>
              <a:spcBef>
                <a:spcPts val="0"/>
              </a:spcBef>
              <a:spcAft>
                <a:spcPts val="0"/>
              </a:spcAft>
              <a:buNone/>
            </a:pPr>
            <a:r>
              <a:rPr lang="en-US" sz="3600" b="1">
                <a:solidFill>
                  <a:srgbClr val="FFFFFF"/>
                </a:solidFill>
                <a:latin typeface="Optimistic Display"/>
                <a:ea typeface="Optimistic Display"/>
                <a:cs typeface="Optimistic Display"/>
                <a:sym typeface="Optimistic Display"/>
              </a:rPr>
              <a:t> الاصطناعي</a:t>
            </a:r>
            <a:endParaRPr sz="3600" b="1">
              <a:solidFill>
                <a:srgbClr val="FFFFFF"/>
              </a:solidFill>
              <a:latin typeface="Optimistic Display"/>
              <a:ea typeface="Optimistic Display"/>
              <a:cs typeface="Optimistic Display"/>
              <a:sym typeface="Optimistic Display"/>
            </a:endParaRPr>
          </a:p>
          <a:p>
            <a:pPr marL="0" lvl="0" indent="0" algn="r" rtl="1">
              <a:lnSpc>
                <a:spcPct val="74500"/>
              </a:lnSpc>
              <a:spcBef>
                <a:spcPts val="0"/>
              </a:spcBef>
              <a:spcAft>
                <a:spcPts val="0"/>
              </a:spcAft>
              <a:buNone/>
            </a:pPr>
            <a:r>
              <a:rPr lang="en-US" sz="3600" b="1">
                <a:solidFill>
                  <a:srgbClr val="FFFFFF"/>
                </a:solidFill>
                <a:latin typeface="Optimistic Display"/>
                <a:ea typeface="Optimistic Display"/>
                <a:cs typeface="Optimistic Display"/>
                <a:sym typeface="Optimistic Display"/>
              </a:rPr>
              <a:t> ومستقبلك</a:t>
            </a:r>
            <a:endParaRPr sz="3600" b="1">
              <a:solidFill>
                <a:srgbClr val="FFFFFF"/>
              </a:solidFill>
              <a:latin typeface="Optimistic Display"/>
              <a:ea typeface="Optimistic Display"/>
              <a:cs typeface="Optimistic Display"/>
              <a:sym typeface="Optimistic Display"/>
            </a:endParaRPr>
          </a:p>
        </p:txBody>
      </p:sp>
      <p:sp>
        <p:nvSpPr>
          <p:cNvPr id="1540" name="Google Shape;1540;p95"/>
          <p:cNvSpPr txBox="1"/>
          <p:nvPr/>
        </p:nvSpPr>
        <p:spPr>
          <a:xfrm>
            <a:off x="8435634" y="3455251"/>
            <a:ext cx="3306300" cy="567000"/>
          </a:xfrm>
          <a:prstGeom prst="rect">
            <a:avLst/>
          </a:prstGeom>
          <a:noFill/>
          <a:ln>
            <a:noFill/>
          </a:ln>
        </p:spPr>
        <p:txBody>
          <a:bodyPr spcFirstLastPara="1" wrap="square" lIns="0" tIns="12700" rIns="0" bIns="0" anchor="t" anchorCtr="0">
            <a:spAutoFit/>
          </a:bodyPr>
          <a:lstStyle/>
          <a:p>
            <a:pPr marL="12700" lvl="0" indent="0" algn="r" rtl="1">
              <a:lnSpc>
                <a:spcPct val="100000"/>
              </a:lnSpc>
              <a:spcBef>
                <a:spcPts val="0"/>
              </a:spcBef>
              <a:spcAft>
                <a:spcPts val="0"/>
              </a:spcAft>
              <a:buNone/>
            </a:pPr>
            <a:r>
              <a:rPr lang="en-US" sz="1800">
                <a:solidFill>
                  <a:srgbClr val="FFFFFF"/>
                </a:solidFill>
                <a:latin typeface="Optimistic Text"/>
                <a:ea typeface="Optimistic Text"/>
                <a:cs typeface="Optimistic Text"/>
                <a:sym typeface="Optimistic Text"/>
              </a:rPr>
              <a:t>دورك في مستقبل الذكاء الاصطناعي في الشرق الأوسط </a:t>
            </a:r>
            <a:endParaRPr sz="1800">
              <a:latin typeface="Optimistic Text"/>
              <a:ea typeface="Optimistic Text"/>
              <a:cs typeface="Optimistic Text"/>
              <a:sym typeface="Optimistic Text"/>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1544"/>
        <p:cNvGrpSpPr/>
        <p:nvPr/>
      </p:nvGrpSpPr>
      <p:grpSpPr>
        <a:xfrm>
          <a:off x="0" y="0"/>
          <a:ext cx="0" cy="0"/>
          <a:chOff x="0" y="0"/>
          <a:chExt cx="0" cy="0"/>
        </a:xfrm>
      </p:grpSpPr>
      <p:sp>
        <p:nvSpPr>
          <p:cNvPr id="1545" name="Google Shape;1545;p96"/>
          <p:cNvSpPr/>
          <p:nvPr/>
        </p:nvSpPr>
        <p:spPr>
          <a:xfrm>
            <a:off x="3067897" y="1611943"/>
            <a:ext cx="6494100" cy="4050300"/>
          </a:xfrm>
          <a:prstGeom prst="roundRect">
            <a:avLst>
              <a:gd name="adj" fmla="val 9286"/>
            </a:avLst>
          </a:prstGeom>
          <a:solidFill>
            <a:srgbClr val="B49CBF"/>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546" name="Google Shape;1546;p96"/>
          <p:cNvSpPr/>
          <p:nvPr/>
        </p:nvSpPr>
        <p:spPr>
          <a:xfrm>
            <a:off x="2944767" y="1475383"/>
            <a:ext cx="6494100" cy="4050300"/>
          </a:xfrm>
          <a:prstGeom prst="roundRect">
            <a:avLst>
              <a:gd name="adj" fmla="val 9286"/>
            </a:avLst>
          </a:prstGeom>
          <a:solidFill>
            <a:srgbClr val="F0EBF4"/>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547" name="Google Shape;1547;p96"/>
          <p:cNvSpPr txBox="1"/>
          <p:nvPr/>
        </p:nvSpPr>
        <p:spPr>
          <a:xfrm>
            <a:off x="3276783" y="3352800"/>
            <a:ext cx="5638500" cy="1329900"/>
          </a:xfrm>
          <a:prstGeom prst="rect">
            <a:avLst/>
          </a:prstGeom>
          <a:noFill/>
          <a:ln>
            <a:noFill/>
          </a:ln>
        </p:spPr>
        <p:txBody>
          <a:bodyPr spcFirstLastPara="1" wrap="square" lIns="0" tIns="0" rIns="0" bIns="0" anchor="t" anchorCtr="0">
            <a:spAutoFit/>
          </a:bodyPr>
          <a:lstStyle/>
          <a:p>
            <a:pPr marL="0" lvl="0" indent="0" algn="ctr" rtl="1">
              <a:lnSpc>
                <a:spcPct val="90000"/>
              </a:lnSpc>
              <a:spcBef>
                <a:spcPts val="0"/>
              </a:spcBef>
              <a:spcAft>
                <a:spcPts val="0"/>
              </a:spcAft>
              <a:buNone/>
            </a:pPr>
            <a:r>
              <a:rPr lang="en-US" sz="4800" b="1">
                <a:solidFill>
                  <a:srgbClr val="4B0550"/>
                </a:solidFill>
                <a:latin typeface="Optimistic Display"/>
                <a:ea typeface="Optimistic Display"/>
                <a:cs typeface="Optimistic Display"/>
                <a:sym typeface="Optimistic Display"/>
              </a:rPr>
              <a:t>مستقبلك في الذكاء الاصطناعي يبدأ هنا</a:t>
            </a:r>
            <a:endParaRPr sz="4800" b="1">
              <a:solidFill>
                <a:srgbClr val="4B0550"/>
              </a:solidFill>
              <a:latin typeface="Optimistic Display"/>
              <a:ea typeface="Optimistic Display"/>
              <a:cs typeface="Optimistic Display"/>
              <a:sym typeface="Optimistic Display"/>
            </a:endParaRPr>
          </a:p>
        </p:txBody>
      </p:sp>
      <p:sp>
        <p:nvSpPr>
          <p:cNvPr id="1548" name="Google Shape;1548;p96"/>
          <p:cNvSpPr/>
          <p:nvPr/>
        </p:nvSpPr>
        <p:spPr>
          <a:xfrm>
            <a:off x="5402100" y="1835800"/>
            <a:ext cx="1387800" cy="1387800"/>
          </a:xfrm>
          <a:prstGeom prst="ellipse">
            <a:avLst/>
          </a:prstGeom>
          <a:solidFill>
            <a:srgbClr val="4B0550"/>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549" name="Google Shape;1549;p96"/>
          <p:cNvSpPr txBox="1"/>
          <p:nvPr/>
        </p:nvSpPr>
        <p:spPr>
          <a:xfrm>
            <a:off x="4522900" y="4798367"/>
            <a:ext cx="3147900" cy="554100"/>
          </a:xfrm>
          <a:prstGeom prst="rect">
            <a:avLst/>
          </a:prstGeom>
          <a:noFill/>
          <a:ln>
            <a:noFill/>
          </a:ln>
        </p:spPr>
        <p:txBody>
          <a:bodyPr spcFirstLastPara="1" wrap="square" lIns="0" tIns="0" rIns="0" bIns="0" anchor="t" anchorCtr="0">
            <a:spAutoFit/>
          </a:bodyPr>
          <a:lstStyle/>
          <a:p>
            <a:pPr marL="0" lvl="0" indent="0" algn="ctr" rtl="1">
              <a:spcBef>
                <a:spcPts val="0"/>
              </a:spcBef>
              <a:spcAft>
                <a:spcPts val="0"/>
              </a:spcAft>
              <a:buNone/>
            </a:pPr>
            <a:r>
              <a:rPr lang="en-US" sz="1200">
                <a:solidFill>
                  <a:srgbClr val="4B0550"/>
                </a:solidFill>
                <a:latin typeface="Optimistic Text"/>
                <a:ea typeface="Optimistic Text"/>
                <a:cs typeface="Optimistic Text"/>
                <a:sym typeface="Optimistic Text"/>
              </a:rPr>
              <a:t>لا يقتصر تطور الذكاء الاصطناعي على منطقة وادي السيليكون فقط، بل يشهد نمواً كبيراً في منطقة الشرق الأوسط!</a:t>
            </a:r>
            <a:endParaRPr sz="1200">
              <a:solidFill>
                <a:srgbClr val="4B0550"/>
              </a:solidFill>
              <a:latin typeface="Optimistic Text"/>
              <a:ea typeface="Optimistic Text"/>
              <a:cs typeface="Optimistic Text"/>
              <a:sym typeface="Optimistic Text"/>
            </a:endParaRPr>
          </a:p>
        </p:txBody>
      </p:sp>
      <p:pic>
        <p:nvPicPr>
          <p:cNvPr id="1550" name="Google Shape;1550;p96" title="Asset 112.png"/>
          <p:cNvPicPr preferRelativeResize="0"/>
          <p:nvPr/>
        </p:nvPicPr>
        <p:blipFill>
          <a:blip r:embed="rId3">
            <a:alphaModFix/>
          </a:blip>
          <a:stretch>
            <a:fillRect/>
          </a:stretch>
        </p:blipFill>
        <p:spPr>
          <a:xfrm>
            <a:off x="5718233" y="2197667"/>
            <a:ext cx="665634" cy="664083"/>
          </a:xfrm>
          <a:prstGeom prst="rect">
            <a:avLst/>
          </a:prstGeom>
          <a:noFill/>
          <a:ln>
            <a:noFill/>
          </a:ln>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1554"/>
        <p:cNvGrpSpPr/>
        <p:nvPr/>
      </p:nvGrpSpPr>
      <p:grpSpPr>
        <a:xfrm>
          <a:off x="0" y="0"/>
          <a:ext cx="0" cy="0"/>
          <a:chOff x="0" y="0"/>
          <a:chExt cx="0" cy="0"/>
        </a:xfrm>
      </p:grpSpPr>
      <p:sp>
        <p:nvSpPr>
          <p:cNvPr id="1555" name="Google Shape;1555;p97"/>
          <p:cNvSpPr/>
          <p:nvPr/>
        </p:nvSpPr>
        <p:spPr>
          <a:xfrm flipH="1">
            <a:off x="2551533" y="3341242"/>
            <a:ext cx="2312700" cy="1950900"/>
          </a:xfrm>
          <a:prstGeom prst="roundRect">
            <a:avLst>
              <a:gd name="adj" fmla="val 9703"/>
            </a:avLst>
          </a:prstGeom>
          <a:solidFill>
            <a:schemeClr val="lt2"/>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556" name="Google Shape;1556;p97"/>
          <p:cNvSpPr/>
          <p:nvPr/>
        </p:nvSpPr>
        <p:spPr>
          <a:xfrm flipH="1">
            <a:off x="4939667" y="3341242"/>
            <a:ext cx="2312700" cy="1950900"/>
          </a:xfrm>
          <a:prstGeom prst="roundRect">
            <a:avLst>
              <a:gd name="adj" fmla="val 9703"/>
            </a:avLst>
          </a:prstGeom>
          <a:solidFill>
            <a:schemeClr val="lt2"/>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557" name="Google Shape;1557;p97"/>
          <p:cNvSpPr/>
          <p:nvPr/>
        </p:nvSpPr>
        <p:spPr>
          <a:xfrm flipH="1">
            <a:off x="7327800" y="3341242"/>
            <a:ext cx="2312700" cy="1950900"/>
          </a:xfrm>
          <a:prstGeom prst="roundRect">
            <a:avLst>
              <a:gd name="adj" fmla="val 9703"/>
            </a:avLst>
          </a:prstGeom>
          <a:solidFill>
            <a:schemeClr val="lt2"/>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558" name="Google Shape;1558;p97"/>
          <p:cNvSpPr/>
          <p:nvPr/>
        </p:nvSpPr>
        <p:spPr>
          <a:xfrm flipH="1">
            <a:off x="2551500" y="1333633"/>
            <a:ext cx="2312700" cy="1950900"/>
          </a:xfrm>
          <a:prstGeom prst="roundRect">
            <a:avLst>
              <a:gd name="adj" fmla="val 9703"/>
            </a:avLst>
          </a:prstGeom>
          <a:solidFill>
            <a:schemeClr val="lt2"/>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559" name="Google Shape;1559;p97"/>
          <p:cNvSpPr txBox="1"/>
          <p:nvPr/>
        </p:nvSpPr>
        <p:spPr>
          <a:xfrm flipH="1">
            <a:off x="7643877" y="3899451"/>
            <a:ext cx="1802100" cy="4926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600" b="1">
                <a:solidFill>
                  <a:srgbClr val="4B0550"/>
                </a:solidFill>
                <a:latin typeface="Optimistic Text"/>
                <a:ea typeface="Optimistic Text"/>
                <a:cs typeface="Optimistic Text"/>
                <a:sym typeface="Optimistic Text"/>
              </a:rPr>
              <a:t>فنانو الذكاء الاصطناعي</a:t>
            </a:r>
            <a:endParaRPr sz="1600" b="1">
              <a:solidFill>
                <a:srgbClr val="4B0550"/>
              </a:solidFill>
              <a:latin typeface="Optimistic Text"/>
              <a:ea typeface="Optimistic Text"/>
              <a:cs typeface="Optimistic Text"/>
              <a:sym typeface="Optimistic Text"/>
            </a:endParaRPr>
          </a:p>
        </p:txBody>
      </p:sp>
      <p:sp>
        <p:nvSpPr>
          <p:cNvPr id="1560" name="Google Shape;1560;p97"/>
          <p:cNvSpPr/>
          <p:nvPr/>
        </p:nvSpPr>
        <p:spPr>
          <a:xfrm flipH="1">
            <a:off x="4939700" y="1333633"/>
            <a:ext cx="2312700" cy="1950900"/>
          </a:xfrm>
          <a:prstGeom prst="roundRect">
            <a:avLst>
              <a:gd name="adj" fmla="val 9703"/>
            </a:avLst>
          </a:prstGeom>
          <a:solidFill>
            <a:schemeClr val="lt2"/>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561" name="Google Shape;1561;p97"/>
          <p:cNvSpPr txBox="1"/>
          <p:nvPr/>
        </p:nvSpPr>
        <p:spPr>
          <a:xfrm flipH="1">
            <a:off x="5236509" y="1899697"/>
            <a:ext cx="1821300" cy="4926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600" b="1">
                <a:solidFill>
                  <a:srgbClr val="4B0550"/>
                </a:solidFill>
                <a:latin typeface="Optimistic Text"/>
                <a:ea typeface="Optimistic Text"/>
                <a:cs typeface="Optimistic Text"/>
                <a:sym typeface="Optimistic Text"/>
              </a:rPr>
              <a:t>الباحثون في مجال الذكاء الاصطناعي</a:t>
            </a:r>
            <a:endParaRPr sz="1600" b="1">
              <a:solidFill>
                <a:srgbClr val="4B0550"/>
              </a:solidFill>
              <a:latin typeface="Optimistic Text"/>
              <a:ea typeface="Optimistic Text"/>
              <a:cs typeface="Optimistic Text"/>
              <a:sym typeface="Optimistic Text"/>
            </a:endParaRPr>
          </a:p>
        </p:txBody>
      </p:sp>
      <p:sp>
        <p:nvSpPr>
          <p:cNvPr id="1562" name="Google Shape;1562;p97"/>
          <p:cNvSpPr txBox="1"/>
          <p:nvPr/>
        </p:nvSpPr>
        <p:spPr>
          <a:xfrm flipH="1">
            <a:off x="5236509" y="3899307"/>
            <a:ext cx="1821300" cy="4926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600" b="1">
                <a:solidFill>
                  <a:srgbClr val="4B0550"/>
                </a:solidFill>
                <a:latin typeface="Optimistic Text"/>
                <a:ea typeface="Optimistic Text"/>
                <a:cs typeface="Optimistic Text"/>
                <a:sym typeface="Optimistic Text"/>
              </a:rPr>
              <a:t>رواد الأعمال في مجال الذكاء الاصطناعي</a:t>
            </a:r>
            <a:endParaRPr sz="1600" b="1">
              <a:solidFill>
                <a:srgbClr val="4B0550"/>
              </a:solidFill>
              <a:latin typeface="Optimistic Text"/>
              <a:ea typeface="Optimistic Text"/>
              <a:cs typeface="Optimistic Text"/>
              <a:sym typeface="Optimistic Text"/>
            </a:endParaRPr>
          </a:p>
        </p:txBody>
      </p:sp>
      <p:sp>
        <p:nvSpPr>
          <p:cNvPr id="1563" name="Google Shape;1563;p97"/>
          <p:cNvSpPr txBox="1"/>
          <p:nvPr/>
        </p:nvSpPr>
        <p:spPr>
          <a:xfrm flipH="1">
            <a:off x="2848342" y="3899307"/>
            <a:ext cx="1821300" cy="4926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600" b="1">
                <a:solidFill>
                  <a:srgbClr val="4B0550"/>
                </a:solidFill>
                <a:latin typeface="Optimistic Text"/>
                <a:ea typeface="Optimistic Text"/>
                <a:cs typeface="Optimistic Text"/>
                <a:sym typeface="Optimistic Text"/>
              </a:rPr>
              <a:t>معلمو الذكاء الاصطناعي</a:t>
            </a:r>
            <a:endParaRPr sz="1600" b="1">
              <a:solidFill>
                <a:srgbClr val="4B0550"/>
              </a:solidFill>
              <a:latin typeface="Optimistic Text"/>
              <a:ea typeface="Optimistic Text"/>
              <a:cs typeface="Optimistic Text"/>
              <a:sym typeface="Optimistic Text"/>
            </a:endParaRPr>
          </a:p>
        </p:txBody>
      </p:sp>
      <p:sp>
        <p:nvSpPr>
          <p:cNvPr id="1564" name="Google Shape;1564;p97"/>
          <p:cNvSpPr txBox="1"/>
          <p:nvPr/>
        </p:nvSpPr>
        <p:spPr>
          <a:xfrm flipH="1">
            <a:off x="3116954" y="1899709"/>
            <a:ext cx="1545600" cy="2463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600" b="1">
                <a:solidFill>
                  <a:srgbClr val="4B0550"/>
                </a:solidFill>
                <a:latin typeface="Optimistic Text"/>
                <a:ea typeface="Optimistic Text"/>
                <a:cs typeface="Optimistic Text"/>
                <a:sym typeface="Optimistic Text"/>
              </a:rPr>
              <a:t>علماء البيانات</a:t>
            </a:r>
            <a:endParaRPr sz="1600" b="1">
              <a:solidFill>
                <a:srgbClr val="4B0550"/>
              </a:solidFill>
              <a:latin typeface="Optimistic Text"/>
              <a:ea typeface="Optimistic Text"/>
              <a:cs typeface="Optimistic Text"/>
              <a:sym typeface="Optimistic Text"/>
            </a:endParaRPr>
          </a:p>
        </p:txBody>
      </p:sp>
      <p:sp>
        <p:nvSpPr>
          <p:cNvPr id="1565" name="Google Shape;1565;p97"/>
          <p:cNvSpPr txBox="1"/>
          <p:nvPr/>
        </p:nvSpPr>
        <p:spPr>
          <a:xfrm flipH="1">
            <a:off x="7529683" y="1257517"/>
            <a:ext cx="2110800" cy="1490400"/>
          </a:xfrm>
          <a:prstGeom prst="rect">
            <a:avLst/>
          </a:prstGeom>
          <a:noFill/>
          <a:ln>
            <a:noFill/>
          </a:ln>
        </p:spPr>
        <p:txBody>
          <a:bodyPr spcFirstLastPara="1" wrap="square" lIns="0" tIns="12700" rIns="0" bIns="0" anchor="t" anchorCtr="0">
            <a:spAutoFit/>
          </a:bodyPr>
          <a:lstStyle/>
          <a:p>
            <a:pPr marL="12700" marR="266700" lvl="0" indent="0" algn="r" rtl="1">
              <a:lnSpc>
                <a:spcPct val="100000"/>
              </a:lnSpc>
              <a:spcBef>
                <a:spcPts val="0"/>
              </a:spcBef>
              <a:spcAft>
                <a:spcPts val="0"/>
              </a:spcAft>
              <a:buNone/>
            </a:pPr>
            <a:r>
              <a:rPr lang="en-US" sz="2400" b="1">
                <a:solidFill>
                  <a:srgbClr val="4B0550"/>
                </a:solidFill>
                <a:latin typeface="Optimistic Text"/>
                <a:ea typeface="Optimistic Text"/>
                <a:cs typeface="Optimistic Text"/>
                <a:sym typeface="Optimistic Text"/>
              </a:rPr>
              <a:t>وظائف مثيرة في مجال الذكاء الاصطناعي</a:t>
            </a:r>
            <a:endParaRPr sz="2400" b="1">
              <a:solidFill>
                <a:srgbClr val="4B0550"/>
              </a:solidFill>
              <a:latin typeface="Optimistic Text"/>
              <a:ea typeface="Optimistic Text"/>
              <a:cs typeface="Optimistic Text"/>
              <a:sym typeface="Optimistic Text"/>
            </a:endParaRPr>
          </a:p>
        </p:txBody>
      </p:sp>
      <p:sp>
        <p:nvSpPr>
          <p:cNvPr id="1566" name="Google Shape;1566;p97"/>
          <p:cNvSpPr txBox="1"/>
          <p:nvPr/>
        </p:nvSpPr>
        <p:spPr>
          <a:xfrm flipH="1">
            <a:off x="7940085" y="2815387"/>
            <a:ext cx="1700400" cy="382200"/>
          </a:xfrm>
          <a:prstGeom prst="rect">
            <a:avLst/>
          </a:prstGeom>
          <a:noFill/>
          <a:ln>
            <a:noFill/>
          </a:ln>
        </p:spPr>
        <p:txBody>
          <a:bodyPr spcFirstLastPara="1" wrap="square" lIns="0" tIns="12700" rIns="0" bIns="0" anchor="t" anchorCtr="0">
            <a:spAutoFit/>
          </a:bodyPr>
          <a:lstStyle/>
          <a:p>
            <a:pPr marL="12700" marR="0" lvl="0" indent="0" algn="r" rtl="1">
              <a:lnSpc>
                <a:spcPct val="100000"/>
              </a:lnSpc>
              <a:spcBef>
                <a:spcPts val="800"/>
              </a:spcBef>
              <a:spcAft>
                <a:spcPts val="0"/>
              </a:spcAft>
              <a:buNone/>
            </a:pPr>
            <a:r>
              <a:rPr lang="en-US" sz="1200">
                <a:solidFill>
                  <a:srgbClr val="4B0550"/>
                </a:solidFill>
                <a:latin typeface="Optimistic Text"/>
                <a:ea typeface="Optimistic Text"/>
                <a:cs typeface="Optimistic Text"/>
                <a:sym typeface="Optimistic Text"/>
              </a:rPr>
              <a:t>أي من هذه الوظائف تبدو لك الأكثر إثارة ولماذا؟</a:t>
            </a:r>
            <a:endParaRPr sz="1200">
              <a:solidFill>
                <a:srgbClr val="4B0550"/>
              </a:solidFill>
              <a:latin typeface="Optimistic Text"/>
              <a:ea typeface="Optimistic Text"/>
              <a:cs typeface="Optimistic Text"/>
              <a:sym typeface="Optimistic Text"/>
            </a:endParaRPr>
          </a:p>
        </p:txBody>
      </p:sp>
      <p:sp>
        <p:nvSpPr>
          <p:cNvPr id="1567" name="Google Shape;1567;p97"/>
          <p:cNvSpPr txBox="1"/>
          <p:nvPr/>
        </p:nvSpPr>
        <p:spPr>
          <a:xfrm flipH="1">
            <a:off x="5236500" y="2520382"/>
            <a:ext cx="1821300" cy="492600"/>
          </a:xfrm>
          <a:prstGeom prst="rect">
            <a:avLst/>
          </a:prstGeom>
          <a:noFill/>
          <a:ln>
            <a:noFill/>
          </a:ln>
        </p:spPr>
        <p:txBody>
          <a:bodyPr spcFirstLastPara="1" wrap="square" lIns="0" tIns="0" rIns="0" bIns="0" anchor="t" anchorCtr="0">
            <a:noAutofit/>
          </a:bodyPr>
          <a:lstStyle/>
          <a:p>
            <a:pPr marL="0" marR="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تطوير الذكاء الاصطناعي لمعالجة اللغة العربية ولهجاتها الإقليمية</a:t>
            </a:r>
            <a:endParaRPr sz="1200">
              <a:solidFill>
                <a:srgbClr val="4B0550"/>
              </a:solidFill>
              <a:latin typeface="Optimistic Text"/>
              <a:ea typeface="Optimistic Text"/>
              <a:cs typeface="Optimistic Text"/>
              <a:sym typeface="Optimistic Text"/>
            </a:endParaRPr>
          </a:p>
        </p:txBody>
      </p:sp>
      <p:sp>
        <p:nvSpPr>
          <p:cNvPr id="1568" name="Google Shape;1568;p97"/>
          <p:cNvSpPr txBox="1"/>
          <p:nvPr/>
        </p:nvSpPr>
        <p:spPr>
          <a:xfrm flipH="1">
            <a:off x="3116954" y="2224259"/>
            <a:ext cx="1545600" cy="554100"/>
          </a:xfrm>
          <a:prstGeom prst="rect">
            <a:avLst/>
          </a:prstGeom>
          <a:noFill/>
          <a:ln>
            <a:noFill/>
          </a:ln>
        </p:spPr>
        <p:txBody>
          <a:bodyPr spcFirstLastPara="1" wrap="square" lIns="0" tIns="0" rIns="0" bIns="0" anchor="t" anchorCtr="0">
            <a:spAutoFit/>
          </a:bodyPr>
          <a:lstStyle/>
          <a:p>
            <a:pPr marL="0" marR="0" lvl="0" indent="0" algn="r" rtl="1">
              <a:lnSpc>
                <a:spcPct val="100000"/>
              </a:lnSpc>
              <a:spcBef>
                <a:spcPts val="600"/>
              </a:spcBef>
              <a:spcAft>
                <a:spcPts val="0"/>
              </a:spcAft>
              <a:buNone/>
            </a:pPr>
            <a:r>
              <a:rPr lang="en-US" sz="1200">
                <a:solidFill>
                  <a:srgbClr val="4B0550"/>
                </a:solidFill>
                <a:latin typeface="Optimistic Text"/>
                <a:ea typeface="Optimistic Text"/>
                <a:cs typeface="Optimistic Text"/>
                <a:sym typeface="Optimistic Text"/>
              </a:rPr>
              <a:t>تحليل الاتجاهات في أسواق الشرق الأوسط والتكنولوجيا المالية</a:t>
            </a:r>
            <a:endParaRPr sz="1200">
              <a:solidFill>
                <a:srgbClr val="4B0550"/>
              </a:solidFill>
              <a:latin typeface="Optimistic Text"/>
              <a:ea typeface="Optimistic Text"/>
              <a:cs typeface="Optimistic Text"/>
              <a:sym typeface="Optimistic Text"/>
            </a:endParaRPr>
          </a:p>
        </p:txBody>
      </p:sp>
      <p:sp>
        <p:nvSpPr>
          <p:cNvPr id="1569" name="Google Shape;1569;p97"/>
          <p:cNvSpPr txBox="1"/>
          <p:nvPr/>
        </p:nvSpPr>
        <p:spPr>
          <a:xfrm flipH="1">
            <a:off x="7664752" y="4401926"/>
            <a:ext cx="1802100" cy="554100"/>
          </a:xfrm>
          <a:prstGeom prst="rect">
            <a:avLst/>
          </a:prstGeom>
          <a:noFill/>
          <a:ln>
            <a:noFill/>
          </a:ln>
        </p:spPr>
        <p:txBody>
          <a:bodyPr spcFirstLastPara="1" wrap="square" lIns="0" tIns="0" rIns="0" bIns="0" anchor="t" anchorCtr="0">
            <a:spAutoFit/>
          </a:bodyPr>
          <a:lstStyle/>
          <a:p>
            <a:pPr marL="0" marR="0" lvl="0" indent="0" algn="r" rtl="1">
              <a:lnSpc>
                <a:spcPct val="100000"/>
              </a:lnSpc>
              <a:spcBef>
                <a:spcPts val="600"/>
              </a:spcBef>
              <a:spcAft>
                <a:spcPts val="0"/>
              </a:spcAft>
              <a:buNone/>
            </a:pPr>
            <a:r>
              <a:rPr lang="en-US" sz="1200">
                <a:solidFill>
                  <a:srgbClr val="4B0550"/>
                </a:solidFill>
                <a:latin typeface="Optimistic Text"/>
                <a:ea typeface="Optimistic Text"/>
                <a:cs typeface="Optimistic Text"/>
                <a:sym typeface="Optimistic Text"/>
              </a:rPr>
              <a:t>إنشاء فنون رقمية لصناعات السينما الإقليمية والألعاب ووسائل الإعلام الرقمية</a:t>
            </a:r>
            <a:endParaRPr sz="1200">
              <a:solidFill>
                <a:srgbClr val="4B0550"/>
              </a:solidFill>
              <a:latin typeface="Optimistic Text"/>
              <a:ea typeface="Optimistic Text"/>
              <a:cs typeface="Optimistic Text"/>
              <a:sym typeface="Optimistic Text"/>
            </a:endParaRPr>
          </a:p>
        </p:txBody>
      </p:sp>
      <p:sp>
        <p:nvSpPr>
          <p:cNvPr id="1570" name="Google Shape;1570;p97"/>
          <p:cNvSpPr txBox="1"/>
          <p:nvPr/>
        </p:nvSpPr>
        <p:spPr>
          <a:xfrm flipH="1">
            <a:off x="5236497" y="4419125"/>
            <a:ext cx="1821300" cy="554100"/>
          </a:xfrm>
          <a:prstGeom prst="rect">
            <a:avLst/>
          </a:prstGeom>
          <a:noFill/>
          <a:ln>
            <a:noFill/>
          </a:ln>
        </p:spPr>
        <p:txBody>
          <a:bodyPr spcFirstLastPara="1" wrap="square" lIns="0" tIns="0" rIns="0" bIns="0" anchor="t" anchorCtr="0">
            <a:spAutoFit/>
          </a:bodyPr>
          <a:lstStyle/>
          <a:p>
            <a:pPr marL="0" marR="0" lvl="0" indent="0" algn="r" rtl="1">
              <a:lnSpc>
                <a:spcPct val="100000"/>
              </a:lnSpc>
              <a:spcBef>
                <a:spcPts val="600"/>
              </a:spcBef>
              <a:spcAft>
                <a:spcPts val="0"/>
              </a:spcAft>
              <a:buNone/>
            </a:pPr>
            <a:r>
              <a:rPr lang="en-US" sz="1200">
                <a:solidFill>
                  <a:srgbClr val="4B0550"/>
                </a:solidFill>
                <a:latin typeface="Optimistic Text"/>
                <a:ea typeface="Optimistic Text"/>
                <a:cs typeface="Optimistic Text"/>
                <a:sym typeface="Optimistic Text"/>
              </a:rPr>
              <a:t>إنشاء شركات ناشئة للذكاء الاصطناعي لحل التحديات الإقليمية من المدن الذكية إلى الطاقة المتجددة</a:t>
            </a:r>
            <a:endParaRPr sz="1200">
              <a:solidFill>
                <a:srgbClr val="4B0550"/>
              </a:solidFill>
              <a:latin typeface="Optimistic Text"/>
              <a:ea typeface="Optimistic Text"/>
              <a:cs typeface="Optimistic Text"/>
              <a:sym typeface="Optimistic Text"/>
            </a:endParaRPr>
          </a:p>
        </p:txBody>
      </p:sp>
      <p:sp>
        <p:nvSpPr>
          <p:cNvPr id="1571" name="Google Shape;1571;p97"/>
          <p:cNvSpPr txBox="1"/>
          <p:nvPr/>
        </p:nvSpPr>
        <p:spPr>
          <a:xfrm flipH="1">
            <a:off x="2841267" y="4401782"/>
            <a:ext cx="1821300" cy="554100"/>
          </a:xfrm>
          <a:prstGeom prst="rect">
            <a:avLst/>
          </a:prstGeom>
          <a:noFill/>
          <a:ln>
            <a:noFill/>
          </a:ln>
        </p:spPr>
        <p:txBody>
          <a:bodyPr spcFirstLastPara="1" wrap="square" lIns="0" tIns="0" rIns="0" bIns="0" anchor="t" anchorCtr="0">
            <a:spAutoFit/>
          </a:bodyPr>
          <a:lstStyle/>
          <a:p>
            <a:pPr marL="0" marR="0" lvl="0" indent="0" algn="r" rtl="1">
              <a:lnSpc>
                <a:spcPct val="100000"/>
              </a:lnSpc>
              <a:spcBef>
                <a:spcPts val="600"/>
              </a:spcBef>
              <a:spcAft>
                <a:spcPts val="0"/>
              </a:spcAft>
              <a:buNone/>
            </a:pPr>
            <a:r>
              <a:rPr lang="en-US" sz="1200">
                <a:solidFill>
                  <a:srgbClr val="4B0550"/>
                </a:solidFill>
                <a:latin typeface="Optimistic Text"/>
                <a:ea typeface="Optimistic Text"/>
                <a:cs typeface="Optimistic Text"/>
                <a:sym typeface="Optimistic Text"/>
              </a:rPr>
              <a:t>مساعدة الآخرين على تعلم الذكاء الاصطناعي بأمان في جميع أنحاء الشرق الأوسط</a:t>
            </a:r>
            <a:endParaRPr sz="1200">
              <a:solidFill>
                <a:srgbClr val="4B0550"/>
              </a:solidFill>
              <a:latin typeface="Optimistic Text"/>
              <a:ea typeface="Optimistic Text"/>
              <a:cs typeface="Optimistic Text"/>
              <a:sym typeface="Optimistic Text"/>
            </a:endParaRPr>
          </a:p>
        </p:txBody>
      </p:sp>
      <p:pic>
        <p:nvPicPr>
          <p:cNvPr id="1572" name="Google Shape;1572;p97" title="Asset 88.png"/>
          <p:cNvPicPr preferRelativeResize="0"/>
          <p:nvPr/>
        </p:nvPicPr>
        <p:blipFill>
          <a:blip r:embed="rId3">
            <a:alphaModFix/>
          </a:blip>
          <a:stretch>
            <a:fillRect/>
          </a:stretch>
        </p:blipFill>
        <p:spPr>
          <a:xfrm flipH="1">
            <a:off x="6713184" y="3473333"/>
            <a:ext cx="344633" cy="322083"/>
          </a:xfrm>
          <a:prstGeom prst="rect">
            <a:avLst/>
          </a:prstGeom>
          <a:noFill/>
          <a:ln>
            <a:noFill/>
          </a:ln>
        </p:spPr>
      </p:pic>
      <p:pic>
        <p:nvPicPr>
          <p:cNvPr id="1573" name="Google Shape;1573;p97" title="Asset 89.png"/>
          <p:cNvPicPr preferRelativeResize="0"/>
          <p:nvPr/>
        </p:nvPicPr>
        <p:blipFill>
          <a:blip r:embed="rId4">
            <a:alphaModFix/>
          </a:blip>
          <a:stretch>
            <a:fillRect/>
          </a:stretch>
        </p:blipFill>
        <p:spPr>
          <a:xfrm flipH="1">
            <a:off x="4317879" y="3451168"/>
            <a:ext cx="344633" cy="430081"/>
          </a:xfrm>
          <a:prstGeom prst="rect">
            <a:avLst/>
          </a:prstGeom>
          <a:noFill/>
          <a:ln>
            <a:noFill/>
          </a:ln>
        </p:spPr>
      </p:pic>
      <p:pic>
        <p:nvPicPr>
          <p:cNvPr id="1574" name="Google Shape;1574;p97" title="Asset 90.png"/>
          <p:cNvPicPr preferRelativeResize="0"/>
          <p:nvPr/>
        </p:nvPicPr>
        <p:blipFill>
          <a:blip r:embed="rId5">
            <a:alphaModFix/>
          </a:blip>
          <a:stretch>
            <a:fillRect/>
          </a:stretch>
        </p:blipFill>
        <p:spPr>
          <a:xfrm>
            <a:off x="9101351" y="3506383"/>
            <a:ext cx="344633" cy="344633"/>
          </a:xfrm>
          <a:prstGeom prst="rect">
            <a:avLst/>
          </a:prstGeom>
          <a:noFill/>
          <a:ln>
            <a:noFill/>
          </a:ln>
        </p:spPr>
      </p:pic>
      <p:pic>
        <p:nvPicPr>
          <p:cNvPr id="1575" name="Google Shape;1575;p97" title="Asset 91.png"/>
          <p:cNvPicPr preferRelativeResize="0"/>
          <p:nvPr/>
        </p:nvPicPr>
        <p:blipFill>
          <a:blip r:embed="rId6">
            <a:alphaModFix/>
          </a:blip>
          <a:stretch>
            <a:fillRect/>
          </a:stretch>
        </p:blipFill>
        <p:spPr>
          <a:xfrm flipH="1">
            <a:off x="4317881" y="1470574"/>
            <a:ext cx="344634" cy="386812"/>
          </a:xfrm>
          <a:prstGeom prst="rect">
            <a:avLst/>
          </a:prstGeom>
          <a:noFill/>
          <a:ln>
            <a:noFill/>
          </a:ln>
        </p:spPr>
      </p:pic>
      <p:pic>
        <p:nvPicPr>
          <p:cNvPr id="1576" name="Google Shape;1576;p97" title="Asset 92.png"/>
          <p:cNvPicPr preferRelativeResize="0"/>
          <p:nvPr/>
        </p:nvPicPr>
        <p:blipFill>
          <a:blip r:embed="rId7">
            <a:alphaModFix/>
          </a:blip>
          <a:stretch>
            <a:fillRect/>
          </a:stretch>
        </p:blipFill>
        <p:spPr>
          <a:xfrm>
            <a:off x="6713184" y="1490217"/>
            <a:ext cx="344633" cy="328393"/>
          </a:xfrm>
          <a:prstGeom prst="rect">
            <a:avLst/>
          </a:prstGeom>
          <a:noFill/>
          <a:ln>
            <a:noFill/>
          </a:ln>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1580"/>
        <p:cNvGrpSpPr/>
        <p:nvPr/>
      </p:nvGrpSpPr>
      <p:grpSpPr>
        <a:xfrm>
          <a:off x="0" y="0"/>
          <a:ext cx="0" cy="0"/>
          <a:chOff x="0" y="0"/>
          <a:chExt cx="0" cy="0"/>
        </a:xfrm>
      </p:grpSpPr>
      <p:sp>
        <p:nvSpPr>
          <p:cNvPr id="1581" name="Google Shape;1581;p98"/>
          <p:cNvSpPr/>
          <p:nvPr/>
        </p:nvSpPr>
        <p:spPr>
          <a:xfrm>
            <a:off x="3067897" y="1611943"/>
            <a:ext cx="6494100" cy="4050300"/>
          </a:xfrm>
          <a:prstGeom prst="roundRect">
            <a:avLst>
              <a:gd name="adj" fmla="val 9286"/>
            </a:avLst>
          </a:prstGeom>
          <a:solidFill>
            <a:srgbClr val="B49CBF"/>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582" name="Google Shape;1582;p98"/>
          <p:cNvSpPr/>
          <p:nvPr/>
        </p:nvSpPr>
        <p:spPr>
          <a:xfrm>
            <a:off x="2944767" y="1475383"/>
            <a:ext cx="6494100" cy="4050300"/>
          </a:xfrm>
          <a:prstGeom prst="roundRect">
            <a:avLst>
              <a:gd name="adj" fmla="val 9286"/>
            </a:avLst>
          </a:prstGeom>
          <a:solidFill>
            <a:srgbClr val="F0EBF4"/>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583" name="Google Shape;1583;p98"/>
          <p:cNvSpPr/>
          <p:nvPr/>
        </p:nvSpPr>
        <p:spPr>
          <a:xfrm>
            <a:off x="5402100" y="1835800"/>
            <a:ext cx="1387800" cy="1387800"/>
          </a:xfrm>
          <a:prstGeom prst="ellipse">
            <a:avLst/>
          </a:prstGeom>
          <a:solidFill>
            <a:srgbClr val="4B0550"/>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584" name="Google Shape;1584;p98"/>
          <p:cNvSpPr txBox="1"/>
          <p:nvPr/>
        </p:nvSpPr>
        <p:spPr>
          <a:xfrm>
            <a:off x="3113200" y="3327400"/>
            <a:ext cx="5965800" cy="1995000"/>
          </a:xfrm>
          <a:prstGeom prst="rect">
            <a:avLst/>
          </a:prstGeom>
          <a:noFill/>
          <a:ln>
            <a:noFill/>
          </a:ln>
        </p:spPr>
        <p:txBody>
          <a:bodyPr spcFirstLastPara="1" wrap="square" lIns="0" tIns="0" rIns="0" bIns="0" anchor="t" anchorCtr="0">
            <a:spAutoFit/>
          </a:bodyPr>
          <a:lstStyle/>
          <a:p>
            <a:pPr marL="0" lvl="0" indent="0" algn="ctr" rtl="1">
              <a:lnSpc>
                <a:spcPct val="90000"/>
              </a:lnSpc>
              <a:spcBef>
                <a:spcPts val="0"/>
              </a:spcBef>
              <a:spcAft>
                <a:spcPts val="0"/>
              </a:spcAft>
              <a:buNone/>
            </a:pPr>
            <a:r>
              <a:rPr lang="en-US" sz="4800" b="1">
                <a:solidFill>
                  <a:srgbClr val="4B0550"/>
                </a:solidFill>
                <a:latin typeface="Optimistic Display"/>
                <a:ea typeface="Optimistic Display"/>
                <a:cs typeface="Optimistic Display"/>
                <a:sym typeface="Optimistic Display"/>
              </a:rPr>
              <a:t>ما المهارات المطلوبة للنجاح في عالم الذكاء الاصطناعي؟</a:t>
            </a:r>
            <a:endParaRPr sz="4800" b="1">
              <a:solidFill>
                <a:srgbClr val="4B0550"/>
              </a:solidFill>
              <a:latin typeface="Optimistic Display"/>
              <a:ea typeface="Optimistic Display"/>
              <a:cs typeface="Optimistic Display"/>
              <a:sym typeface="Optimistic Display"/>
            </a:endParaRPr>
          </a:p>
        </p:txBody>
      </p:sp>
      <p:pic>
        <p:nvPicPr>
          <p:cNvPr id="1585" name="Google Shape;1585;p98" title="Asset 111.png"/>
          <p:cNvPicPr preferRelativeResize="0"/>
          <p:nvPr/>
        </p:nvPicPr>
        <p:blipFill>
          <a:blip r:embed="rId3">
            <a:alphaModFix/>
          </a:blip>
          <a:stretch>
            <a:fillRect/>
          </a:stretch>
        </p:blipFill>
        <p:spPr>
          <a:xfrm>
            <a:off x="5755300" y="2217431"/>
            <a:ext cx="696299" cy="624534"/>
          </a:xfrm>
          <a:prstGeom prst="rect">
            <a:avLst/>
          </a:prstGeom>
          <a:noFill/>
          <a:ln>
            <a:noFill/>
          </a:ln>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1589"/>
        <p:cNvGrpSpPr/>
        <p:nvPr/>
      </p:nvGrpSpPr>
      <p:grpSpPr>
        <a:xfrm>
          <a:off x="0" y="0"/>
          <a:ext cx="0" cy="0"/>
          <a:chOff x="0" y="0"/>
          <a:chExt cx="0" cy="0"/>
        </a:xfrm>
      </p:grpSpPr>
      <p:sp>
        <p:nvSpPr>
          <p:cNvPr id="1590" name="Google Shape;1590;p99"/>
          <p:cNvSpPr/>
          <p:nvPr/>
        </p:nvSpPr>
        <p:spPr>
          <a:xfrm flipH="1">
            <a:off x="935570" y="3493646"/>
            <a:ext cx="2541900" cy="1950900"/>
          </a:xfrm>
          <a:prstGeom prst="roundRect">
            <a:avLst>
              <a:gd name="adj" fmla="val 9703"/>
            </a:avLst>
          </a:prstGeom>
          <a:solidFill>
            <a:schemeClr val="lt2"/>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591" name="Google Shape;1591;p99"/>
          <p:cNvSpPr/>
          <p:nvPr/>
        </p:nvSpPr>
        <p:spPr>
          <a:xfrm flipH="1">
            <a:off x="3713098" y="3493646"/>
            <a:ext cx="2541900" cy="1950900"/>
          </a:xfrm>
          <a:prstGeom prst="roundRect">
            <a:avLst>
              <a:gd name="adj" fmla="val 9703"/>
            </a:avLst>
          </a:prstGeom>
          <a:solidFill>
            <a:schemeClr val="lt2"/>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592" name="Google Shape;1592;p99"/>
          <p:cNvSpPr/>
          <p:nvPr/>
        </p:nvSpPr>
        <p:spPr>
          <a:xfrm flipH="1">
            <a:off x="935533" y="1333633"/>
            <a:ext cx="2541900" cy="1950900"/>
          </a:xfrm>
          <a:prstGeom prst="roundRect">
            <a:avLst>
              <a:gd name="adj" fmla="val 9703"/>
            </a:avLst>
          </a:prstGeom>
          <a:solidFill>
            <a:schemeClr val="lt2"/>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593" name="Google Shape;1593;p99"/>
          <p:cNvSpPr/>
          <p:nvPr/>
        </p:nvSpPr>
        <p:spPr>
          <a:xfrm flipH="1">
            <a:off x="3713134" y="1333633"/>
            <a:ext cx="2541900" cy="1950900"/>
          </a:xfrm>
          <a:prstGeom prst="roundRect">
            <a:avLst>
              <a:gd name="adj" fmla="val 9703"/>
            </a:avLst>
          </a:prstGeom>
          <a:solidFill>
            <a:schemeClr val="lt2"/>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594" name="Google Shape;1594;p99"/>
          <p:cNvSpPr txBox="1"/>
          <p:nvPr/>
        </p:nvSpPr>
        <p:spPr>
          <a:xfrm flipH="1">
            <a:off x="4196183" y="1950497"/>
            <a:ext cx="1821300" cy="1848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200" b="1">
                <a:solidFill>
                  <a:srgbClr val="4B0550"/>
                </a:solidFill>
                <a:latin typeface="Optimistic Text"/>
                <a:ea typeface="Optimistic Text"/>
                <a:cs typeface="Optimistic Text"/>
                <a:sym typeface="Optimistic Text"/>
              </a:rPr>
              <a:t>التفكير النقدي</a:t>
            </a:r>
            <a:endParaRPr sz="1200" b="1">
              <a:solidFill>
                <a:srgbClr val="4B0550"/>
              </a:solidFill>
              <a:latin typeface="Optimistic Text"/>
              <a:ea typeface="Optimistic Text"/>
              <a:cs typeface="Optimistic Text"/>
              <a:sym typeface="Optimistic Text"/>
            </a:endParaRPr>
          </a:p>
        </p:txBody>
      </p:sp>
      <p:sp>
        <p:nvSpPr>
          <p:cNvPr id="1595" name="Google Shape;1595;p99"/>
          <p:cNvSpPr txBox="1"/>
          <p:nvPr/>
        </p:nvSpPr>
        <p:spPr>
          <a:xfrm flipH="1">
            <a:off x="4196183" y="4102507"/>
            <a:ext cx="1821300" cy="1848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200" b="1">
                <a:solidFill>
                  <a:srgbClr val="4B0550"/>
                </a:solidFill>
                <a:latin typeface="Optimistic Text"/>
                <a:ea typeface="Optimistic Text"/>
                <a:cs typeface="Optimistic Text"/>
                <a:sym typeface="Optimistic Text"/>
              </a:rPr>
              <a:t>الثقافة الرقمية</a:t>
            </a:r>
            <a:endParaRPr sz="1200" b="1">
              <a:solidFill>
                <a:srgbClr val="4B0550"/>
              </a:solidFill>
              <a:latin typeface="Optimistic Text"/>
              <a:ea typeface="Optimistic Text"/>
              <a:cs typeface="Optimistic Text"/>
              <a:sym typeface="Optimistic Text"/>
            </a:endParaRPr>
          </a:p>
        </p:txBody>
      </p:sp>
      <p:sp>
        <p:nvSpPr>
          <p:cNvPr id="1596" name="Google Shape;1596;p99"/>
          <p:cNvSpPr txBox="1"/>
          <p:nvPr/>
        </p:nvSpPr>
        <p:spPr>
          <a:xfrm flipH="1">
            <a:off x="1452416" y="4102507"/>
            <a:ext cx="1821300" cy="1848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200" b="1">
                <a:solidFill>
                  <a:srgbClr val="4B0550"/>
                </a:solidFill>
                <a:latin typeface="Optimistic Text"/>
                <a:ea typeface="Optimistic Text"/>
                <a:cs typeface="Optimistic Text"/>
                <a:sym typeface="Optimistic Text"/>
              </a:rPr>
              <a:t>المعرفة الثقافية</a:t>
            </a:r>
            <a:endParaRPr sz="1200" b="1">
              <a:solidFill>
                <a:srgbClr val="4B0550"/>
              </a:solidFill>
              <a:latin typeface="Optimistic Text"/>
              <a:ea typeface="Optimistic Text"/>
              <a:cs typeface="Optimistic Text"/>
              <a:sym typeface="Optimistic Text"/>
            </a:endParaRPr>
          </a:p>
        </p:txBody>
      </p:sp>
      <p:sp>
        <p:nvSpPr>
          <p:cNvPr id="1597" name="Google Shape;1597;p99"/>
          <p:cNvSpPr txBox="1"/>
          <p:nvPr/>
        </p:nvSpPr>
        <p:spPr>
          <a:xfrm flipH="1">
            <a:off x="1721028" y="1950509"/>
            <a:ext cx="1545600" cy="1848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200" b="1">
                <a:solidFill>
                  <a:srgbClr val="4B0550"/>
                </a:solidFill>
                <a:latin typeface="Optimistic Text"/>
                <a:ea typeface="Optimistic Text"/>
                <a:cs typeface="Optimistic Text"/>
                <a:sym typeface="Optimistic Text"/>
              </a:rPr>
              <a:t>الإبداع</a:t>
            </a:r>
            <a:endParaRPr sz="1200" b="1">
              <a:solidFill>
                <a:srgbClr val="4B0550"/>
              </a:solidFill>
              <a:latin typeface="Optimistic Text"/>
              <a:ea typeface="Optimistic Text"/>
              <a:cs typeface="Optimistic Text"/>
              <a:sym typeface="Optimistic Text"/>
            </a:endParaRPr>
          </a:p>
        </p:txBody>
      </p:sp>
      <p:sp>
        <p:nvSpPr>
          <p:cNvPr id="1598" name="Google Shape;1598;p99"/>
          <p:cNvSpPr txBox="1"/>
          <p:nvPr/>
        </p:nvSpPr>
        <p:spPr>
          <a:xfrm flipH="1">
            <a:off x="7665026" y="1333717"/>
            <a:ext cx="3597000" cy="2290800"/>
          </a:xfrm>
          <a:prstGeom prst="rect">
            <a:avLst/>
          </a:prstGeom>
          <a:noFill/>
          <a:ln>
            <a:noFill/>
          </a:ln>
        </p:spPr>
        <p:txBody>
          <a:bodyPr spcFirstLastPara="1" wrap="square" lIns="0" tIns="12700" rIns="0" bIns="0" anchor="t" anchorCtr="0">
            <a:spAutoFit/>
          </a:bodyPr>
          <a:lstStyle/>
          <a:p>
            <a:pPr marL="12700" marR="266700" lvl="0" indent="0" algn="r" rtl="1">
              <a:lnSpc>
                <a:spcPct val="100000"/>
              </a:lnSpc>
              <a:spcBef>
                <a:spcPts val="0"/>
              </a:spcBef>
              <a:spcAft>
                <a:spcPts val="0"/>
              </a:spcAft>
              <a:buNone/>
            </a:pPr>
            <a:r>
              <a:rPr lang="en-US" sz="3700" b="1">
                <a:solidFill>
                  <a:srgbClr val="4B0550"/>
                </a:solidFill>
                <a:latin typeface="Optimistic Text"/>
                <a:ea typeface="Optimistic Text"/>
                <a:cs typeface="Optimistic Text"/>
                <a:sym typeface="Optimistic Text"/>
              </a:rPr>
              <a:t>لست بحاجة إلى أن يكون مبرمج لتزدهر مع الذكاء الاصطناعي</a:t>
            </a:r>
            <a:endParaRPr sz="3700" b="1">
              <a:solidFill>
                <a:srgbClr val="4B0550"/>
              </a:solidFill>
              <a:latin typeface="Optimistic Text"/>
              <a:ea typeface="Optimistic Text"/>
              <a:cs typeface="Optimistic Text"/>
              <a:sym typeface="Optimistic Text"/>
            </a:endParaRPr>
          </a:p>
        </p:txBody>
      </p:sp>
      <p:sp>
        <p:nvSpPr>
          <p:cNvPr id="1599" name="Google Shape;1599;p99"/>
          <p:cNvSpPr txBox="1"/>
          <p:nvPr/>
        </p:nvSpPr>
        <p:spPr>
          <a:xfrm flipH="1">
            <a:off x="7978224" y="3763300"/>
            <a:ext cx="3283800" cy="382200"/>
          </a:xfrm>
          <a:prstGeom prst="rect">
            <a:avLst/>
          </a:prstGeom>
          <a:noFill/>
          <a:ln>
            <a:noFill/>
          </a:ln>
        </p:spPr>
        <p:txBody>
          <a:bodyPr spcFirstLastPara="1" wrap="square" lIns="0" tIns="12700" rIns="0" bIns="0" anchor="t" anchorCtr="0">
            <a:spAutoFit/>
          </a:bodyPr>
          <a:lstStyle/>
          <a:p>
            <a:pPr marL="12700" marR="0" lvl="0" indent="0" algn="r" rtl="1">
              <a:lnSpc>
                <a:spcPct val="100000"/>
              </a:lnSpc>
              <a:spcBef>
                <a:spcPts val="800"/>
              </a:spcBef>
              <a:spcAft>
                <a:spcPts val="0"/>
              </a:spcAft>
              <a:buNone/>
            </a:pPr>
            <a:r>
              <a:rPr lang="en-US" sz="1200">
                <a:solidFill>
                  <a:srgbClr val="4B0550"/>
                </a:solidFill>
                <a:latin typeface="Optimistic Text"/>
                <a:ea typeface="Optimistic Text"/>
                <a:cs typeface="Optimistic Text"/>
                <a:sym typeface="Optimistic Text"/>
              </a:rPr>
              <a:t>إليك ٤ مهارات قوية تجعل منك شخصًا ذو قيمة في مستقبل الذكاء الاصطناعي</a:t>
            </a:r>
            <a:endParaRPr sz="1200">
              <a:solidFill>
                <a:srgbClr val="4B0550"/>
              </a:solidFill>
              <a:latin typeface="Optimistic Text"/>
              <a:ea typeface="Optimistic Text"/>
              <a:cs typeface="Optimistic Text"/>
              <a:sym typeface="Optimistic Text"/>
            </a:endParaRPr>
          </a:p>
        </p:txBody>
      </p:sp>
      <p:sp>
        <p:nvSpPr>
          <p:cNvPr id="1600" name="Google Shape;1600;p99"/>
          <p:cNvSpPr txBox="1"/>
          <p:nvPr/>
        </p:nvSpPr>
        <p:spPr>
          <a:xfrm flipH="1">
            <a:off x="3957390" y="2224267"/>
            <a:ext cx="2060100" cy="923700"/>
          </a:xfrm>
          <a:prstGeom prst="rect">
            <a:avLst/>
          </a:prstGeom>
          <a:noFill/>
          <a:ln>
            <a:noFill/>
          </a:ln>
        </p:spPr>
        <p:txBody>
          <a:bodyPr spcFirstLastPara="1" wrap="square" lIns="0" tIns="0" rIns="0" bIns="0" anchor="t" anchorCtr="0">
            <a:noAutofit/>
          </a:bodyPr>
          <a:lstStyle/>
          <a:p>
            <a:pPr marL="0" marR="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شكك فيما تراه على الإنترنت</a:t>
            </a:r>
            <a:endParaRPr sz="1200">
              <a:solidFill>
                <a:srgbClr val="4B0550"/>
              </a:solidFill>
              <a:latin typeface="Optimistic Text"/>
              <a:ea typeface="Optimistic Text"/>
              <a:cs typeface="Optimistic Text"/>
              <a:sym typeface="Optimistic Text"/>
            </a:endParaRPr>
          </a:p>
        </p:txBody>
      </p:sp>
      <p:sp>
        <p:nvSpPr>
          <p:cNvPr id="1601" name="Google Shape;1601;p99"/>
          <p:cNvSpPr txBox="1"/>
          <p:nvPr/>
        </p:nvSpPr>
        <p:spPr>
          <a:xfrm flipH="1">
            <a:off x="1312724" y="2224267"/>
            <a:ext cx="1953900" cy="369300"/>
          </a:xfrm>
          <a:prstGeom prst="rect">
            <a:avLst/>
          </a:prstGeom>
          <a:noFill/>
          <a:ln>
            <a:noFill/>
          </a:ln>
        </p:spPr>
        <p:txBody>
          <a:bodyPr spcFirstLastPara="1" wrap="square" lIns="0" tIns="0" rIns="0" bIns="0" anchor="t" anchorCtr="0">
            <a:spAutoFit/>
          </a:bodyPr>
          <a:lstStyle/>
          <a:p>
            <a:pPr marL="0" marR="0" lvl="0" indent="0" algn="r" rtl="1">
              <a:lnSpc>
                <a:spcPct val="100000"/>
              </a:lnSpc>
              <a:spcBef>
                <a:spcPts val="600"/>
              </a:spcBef>
              <a:spcAft>
                <a:spcPts val="0"/>
              </a:spcAft>
              <a:buNone/>
            </a:pPr>
            <a:r>
              <a:rPr lang="en-US" sz="1200">
                <a:solidFill>
                  <a:srgbClr val="4B0550"/>
                </a:solidFill>
                <a:latin typeface="Optimistic Text"/>
                <a:ea typeface="Optimistic Text"/>
                <a:cs typeface="Optimistic Text"/>
                <a:sym typeface="Optimistic Text"/>
              </a:rPr>
              <a:t>استخدم الذكاء الاصطناعي كشريك إبداعي، وليس كبديل عنك</a:t>
            </a:r>
            <a:endParaRPr sz="1200">
              <a:solidFill>
                <a:srgbClr val="4B0550"/>
              </a:solidFill>
              <a:latin typeface="Optimistic Text"/>
              <a:ea typeface="Optimistic Text"/>
              <a:cs typeface="Optimistic Text"/>
              <a:sym typeface="Optimistic Text"/>
            </a:endParaRPr>
          </a:p>
        </p:txBody>
      </p:sp>
      <p:sp>
        <p:nvSpPr>
          <p:cNvPr id="1602" name="Google Shape;1602;p99"/>
          <p:cNvSpPr txBox="1"/>
          <p:nvPr/>
        </p:nvSpPr>
        <p:spPr>
          <a:xfrm flipH="1">
            <a:off x="3957374" y="4401783"/>
            <a:ext cx="2060100" cy="369300"/>
          </a:xfrm>
          <a:prstGeom prst="rect">
            <a:avLst/>
          </a:prstGeom>
          <a:noFill/>
          <a:ln>
            <a:noFill/>
          </a:ln>
        </p:spPr>
        <p:txBody>
          <a:bodyPr spcFirstLastPara="1" wrap="square" lIns="0" tIns="0" rIns="0" bIns="0" anchor="t" anchorCtr="0">
            <a:spAutoFit/>
          </a:bodyPr>
          <a:lstStyle/>
          <a:p>
            <a:pPr marL="0" marR="0" lvl="0" indent="0" algn="r" rtl="1">
              <a:lnSpc>
                <a:spcPct val="100000"/>
              </a:lnSpc>
              <a:spcBef>
                <a:spcPts val="600"/>
              </a:spcBef>
              <a:spcAft>
                <a:spcPts val="0"/>
              </a:spcAft>
              <a:buNone/>
            </a:pPr>
            <a:r>
              <a:rPr lang="en-US" sz="1200">
                <a:solidFill>
                  <a:srgbClr val="4B0550"/>
                </a:solidFill>
                <a:latin typeface="Optimistic Text"/>
                <a:ea typeface="Optimistic Text"/>
                <a:cs typeface="Optimistic Text"/>
                <a:sym typeface="Optimistic Text"/>
              </a:rPr>
              <a:t>افهم كيف تعمل التكنولوجيا لتتمكن من استخدامها بحكمة وأمان</a:t>
            </a:r>
            <a:endParaRPr sz="1200">
              <a:solidFill>
                <a:srgbClr val="4B0550"/>
              </a:solidFill>
              <a:latin typeface="Optimistic Text"/>
              <a:ea typeface="Optimistic Text"/>
              <a:cs typeface="Optimistic Text"/>
              <a:sym typeface="Optimistic Text"/>
            </a:endParaRPr>
          </a:p>
        </p:txBody>
      </p:sp>
      <p:sp>
        <p:nvSpPr>
          <p:cNvPr id="1603" name="Google Shape;1603;p99"/>
          <p:cNvSpPr txBox="1"/>
          <p:nvPr/>
        </p:nvSpPr>
        <p:spPr>
          <a:xfrm flipH="1">
            <a:off x="1312740" y="4401783"/>
            <a:ext cx="1953900" cy="738900"/>
          </a:xfrm>
          <a:prstGeom prst="rect">
            <a:avLst/>
          </a:prstGeom>
          <a:noFill/>
          <a:ln>
            <a:noFill/>
          </a:ln>
        </p:spPr>
        <p:txBody>
          <a:bodyPr spcFirstLastPara="1" wrap="square" lIns="0" tIns="0" rIns="0" bIns="0" anchor="t" anchorCtr="0">
            <a:spAutoFit/>
          </a:bodyPr>
          <a:lstStyle/>
          <a:p>
            <a:pPr marL="0" marR="0" lvl="0" indent="0" algn="r" rtl="1">
              <a:lnSpc>
                <a:spcPct val="100000"/>
              </a:lnSpc>
              <a:spcBef>
                <a:spcPts val="600"/>
              </a:spcBef>
              <a:spcAft>
                <a:spcPts val="0"/>
              </a:spcAft>
              <a:buNone/>
            </a:pPr>
            <a:r>
              <a:rPr lang="en-US" sz="1200">
                <a:solidFill>
                  <a:srgbClr val="4B0550"/>
                </a:solidFill>
                <a:latin typeface="Optimistic Text"/>
                <a:ea typeface="Optimistic Text"/>
                <a:cs typeface="Optimistic Text"/>
                <a:sym typeface="Optimistic Text"/>
              </a:rPr>
              <a:t>قدم وجهات النظر الخاصة بالشرق الأوسط من الإمارات، السعودية، الأردن، وقطر للذكاء الاصطناعي العالمي</a:t>
            </a:r>
            <a:endParaRPr sz="1200">
              <a:solidFill>
                <a:srgbClr val="4B0550"/>
              </a:solidFill>
              <a:latin typeface="Optimistic Text"/>
              <a:ea typeface="Optimistic Text"/>
              <a:cs typeface="Optimistic Text"/>
              <a:sym typeface="Optimistic Text"/>
            </a:endParaRPr>
          </a:p>
        </p:txBody>
      </p:sp>
      <p:sp>
        <p:nvSpPr>
          <p:cNvPr id="1604" name="Google Shape;1604;p99"/>
          <p:cNvSpPr txBox="1"/>
          <p:nvPr/>
        </p:nvSpPr>
        <p:spPr>
          <a:xfrm flipH="1">
            <a:off x="7978224" y="4427683"/>
            <a:ext cx="3283800" cy="382200"/>
          </a:xfrm>
          <a:prstGeom prst="rect">
            <a:avLst/>
          </a:prstGeom>
          <a:noFill/>
          <a:ln>
            <a:noFill/>
          </a:ln>
        </p:spPr>
        <p:txBody>
          <a:bodyPr spcFirstLastPara="1" wrap="square" lIns="0" tIns="12700" rIns="0" bIns="0" anchor="t" anchorCtr="0">
            <a:spAutoFit/>
          </a:bodyPr>
          <a:lstStyle/>
          <a:p>
            <a:pPr marL="12700" marR="0" lvl="0" indent="0" algn="r" rtl="1">
              <a:lnSpc>
                <a:spcPct val="100000"/>
              </a:lnSpc>
              <a:spcBef>
                <a:spcPts val="800"/>
              </a:spcBef>
              <a:spcAft>
                <a:spcPts val="0"/>
              </a:spcAft>
              <a:buNone/>
            </a:pPr>
            <a:r>
              <a:rPr lang="en-US" sz="1200" b="1">
                <a:solidFill>
                  <a:srgbClr val="4B0550"/>
                </a:solidFill>
                <a:latin typeface="Optimistic Text"/>
                <a:ea typeface="Optimistic Text"/>
                <a:cs typeface="Optimistic Text"/>
                <a:sym typeface="Optimistic Text"/>
              </a:rPr>
              <a:t>كيف يمكنك استخدام هذه المهارات في مدرستك أو عائلتك أو مجتمعك؟</a:t>
            </a:r>
            <a:endParaRPr sz="1200" b="1">
              <a:solidFill>
                <a:srgbClr val="4B0550"/>
              </a:solidFill>
              <a:latin typeface="Optimistic Text"/>
              <a:ea typeface="Optimistic Text"/>
              <a:cs typeface="Optimistic Text"/>
              <a:sym typeface="Optimistic Text"/>
            </a:endParaRPr>
          </a:p>
        </p:txBody>
      </p:sp>
      <p:pic>
        <p:nvPicPr>
          <p:cNvPr id="1605" name="Google Shape;1605;p99" title="Asset 67.png"/>
          <p:cNvPicPr preferRelativeResize="0"/>
          <p:nvPr/>
        </p:nvPicPr>
        <p:blipFill>
          <a:blip r:embed="rId3">
            <a:alphaModFix/>
          </a:blip>
          <a:stretch>
            <a:fillRect/>
          </a:stretch>
        </p:blipFill>
        <p:spPr>
          <a:xfrm flipH="1">
            <a:off x="3898834" y="3621633"/>
            <a:ext cx="579611" cy="382200"/>
          </a:xfrm>
          <a:prstGeom prst="rect">
            <a:avLst/>
          </a:prstGeom>
          <a:noFill/>
          <a:ln>
            <a:noFill/>
          </a:ln>
        </p:spPr>
      </p:pic>
      <p:pic>
        <p:nvPicPr>
          <p:cNvPr id="1606" name="Google Shape;1606;p99" title="Asset 69.png"/>
          <p:cNvPicPr preferRelativeResize="0"/>
          <p:nvPr/>
        </p:nvPicPr>
        <p:blipFill>
          <a:blip r:embed="rId4">
            <a:alphaModFix/>
          </a:blip>
          <a:stretch>
            <a:fillRect/>
          </a:stretch>
        </p:blipFill>
        <p:spPr>
          <a:xfrm flipH="1">
            <a:off x="1110066" y="1509284"/>
            <a:ext cx="427769" cy="441234"/>
          </a:xfrm>
          <a:prstGeom prst="rect">
            <a:avLst/>
          </a:prstGeom>
          <a:noFill/>
          <a:ln>
            <a:noFill/>
          </a:ln>
        </p:spPr>
      </p:pic>
      <p:pic>
        <p:nvPicPr>
          <p:cNvPr id="1607" name="Google Shape;1607;p99" title="Asset 71.png"/>
          <p:cNvPicPr preferRelativeResize="0"/>
          <p:nvPr/>
        </p:nvPicPr>
        <p:blipFill>
          <a:blip r:embed="rId5">
            <a:alphaModFix/>
          </a:blip>
          <a:stretch>
            <a:fillRect/>
          </a:stretch>
        </p:blipFill>
        <p:spPr>
          <a:xfrm flipH="1">
            <a:off x="3909711" y="1498350"/>
            <a:ext cx="269047" cy="426068"/>
          </a:xfrm>
          <a:prstGeom prst="rect">
            <a:avLst/>
          </a:prstGeom>
          <a:noFill/>
          <a:ln>
            <a:noFill/>
          </a:ln>
        </p:spPr>
      </p:pic>
      <p:pic>
        <p:nvPicPr>
          <p:cNvPr id="1608" name="Google Shape;1608;p99" title="Asset 101.png"/>
          <p:cNvPicPr preferRelativeResize="0"/>
          <p:nvPr/>
        </p:nvPicPr>
        <p:blipFill>
          <a:blip r:embed="rId6">
            <a:alphaModFix/>
          </a:blip>
          <a:stretch>
            <a:fillRect/>
          </a:stretch>
        </p:blipFill>
        <p:spPr>
          <a:xfrm flipH="1">
            <a:off x="1056067" y="3685783"/>
            <a:ext cx="381165" cy="382200"/>
          </a:xfrm>
          <a:prstGeom prst="rect">
            <a:avLst/>
          </a:prstGeom>
          <a:noFill/>
          <a:ln>
            <a:noFill/>
          </a:ln>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1612"/>
        <p:cNvGrpSpPr/>
        <p:nvPr/>
      </p:nvGrpSpPr>
      <p:grpSpPr>
        <a:xfrm>
          <a:off x="0" y="0"/>
          <a:ext cx="0" cy="0"/>
          <a:chOff x="0" y="0"/>
          <a:chExt cx="0" cy="0"/>
        </a:xfrm>
      </p:grpSpPr>
      <p:sp>
        <p:nvSpPr>
          <p:cNvPr id="1613" name="Google Shape;1613;p100"/>
          <p:cNvSpPr/>
          <p:nvPr/>
        </p:nvSpPr>
        <p:spPr>
          <a:xfrm>
            <a:off x="3067897" y="1611943"/>
            <a:ext cx="6494100" cy="4050300"/>
          </a:xfrm>
          <a:prstGeom prst="roundRect">
            <a:avLst>
              <a:gd name="adj" fmla="val 9286"/>
            </a:avLst>
          </a:prstGeom>
          <a:solidFill>
            <a:srgbClr val="B49CBF"/>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614" name="Google Shape;1614;p100"/>
          <p:cNvSpPr/>
          <p:nvPr/>
        </p:nvSpPr>
        <p:spPr>
          <a:xfrm>
            <a:off x="2944767" y="1475383"/>
            <a:ext cx="6494100" cy="4050300"/>
          </a:xfrm>
          <a:prstGeom prst="roundRect">
            <a:avLst>
              <a:gd name="adj" fmla="val 9286"/>
            </a:avLst>
          </a:prstGeom>
          <a:solidFill>
            <a:srgbClr val="F0EBF4"/>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615" name="Google Shape;1615;p100"/>
          <p:cNvSpPr/>
          <p:nvPr/>
        </p:nvSpPr>
        <p:spPr>
          <a:xfrm>
            <a:off x="5402100" y="1835800"/>
            <a:ext cx="1387800" cy="1387800"/>
          </a:xfrm>
          <a:prstGeom prst="ellipse">
            <a:avLst/>
          </a:prstGeom>
          <a:solidFill>
            <a:srgbClr val="4B0550"/>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616" name="Google Shape;1616;p100"/>
          <p:cNvSpPr txBox="1"/>
          <p:nvPr/>
        </p:nvSpPr>
        <p:spPr>
          <a:xfrm>
            <a:off x="3468450" y="3632200"/>
            <a:ext cx="5446800" cy="1329900"/>
          </a:xfrm>
          <a:prstGeom prst="rect">
            <a:avLst/>
          </a:prstGeom>
          <a:noFill/>
          <a:ln>
            <a:noFill/>
          </a:ln>
        </p:spPr>
        <p:txBody>
          <a:bodyPr spcFirstLastPara="1" wrap="square" lIns="0" tIns="0" rIns="0" bIns="0" anchor="t" anchorCtr="0">
            <a:spAutoFit/>
          </a:bodyPr>
          <a:lstStyle/>
          <a:p>
            <a:pPr marL="0" lvl="0" indent="0" algn="ctr" rtl="1">
              <a:lnSpc>
                <a:spcPct val="90000"/>
              </a:lnSpc>
              <a:spcBef>
                <a:spcPts val="0"/>
              </a:spcBef>
              <a:spcAft>
                <a:spcPts val="0"/>
              </a:spcAft>
              <a:buNone/>
            </a:pPr>
            <a:r>
              <a:rPr lang="en-US" sz="4800" b="1">
                <a:solidFill>
                  <a:srgbClr val="4B0550"/>
                </a:solidFill>
                <a:latin typeface="Optimistic Display"/>
                <a:ea typeface="Optimistic Display"/>
                <a:cs typeface="Optimistic Display"/>
                <a:sym typeface="Optimistic Display"/>
              </a:rPr>
              <a:t>أنت مستقبل الذكاء الاصطناعي</a:t>
            </a:r>
            <a:endParaRPr sz="4800" b="1">
              <a:solidFill>
                <a:srgbClr val="4B0550"/>
              </a:solidFill>
              <a:latin typeface="Optimistic Display"/>
              <a:ea typeface="Optimistic Display"/>
              <a:cs typeface="Optimistic Display"/>
              <a:sym typeface="Optimistic Display"/>
            </a:endParaRPr>
          </a:p>
        </p:txBody>
      </p:sp>
      <p:pic>
        <p:nvPicPr>
          <p:cNvPr id="1617" name="Google Shape;1617;p100" title="Asset 110.png"/>
          <p:cNvPicPr preferRelativeResize="0"/>
          <p:nvPr/>
        </p:nvPicPr>
        <p:blipFill>
          <a:blip r:embed="rId3">
            <a:alphaModFix/>
          </a:blip>
          <a:stretch>
            <a:fillRect/>
          </a:stretch>
        </p:blipFill>
        <p:spPr>
          <a:xfrm>
            <a:off x="5742000" y="2130550"/>
            <a:ext cx="709600" cy="798300"/>
          </a:xfrm>
          <a:prstGeom prst="rect">
            <a:avLst/>
          </a:prstGeom>
          <a:noFill/>
          <a:ln>
            <a:noFill/>
          </a:ln>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1621"/>
        <p:cNvGrpSpPr/>
        <p:nvPr/>
      </p:nvGrpSpPr>
      <p:grpSpPr>
        <a:xfrm>
          <a:off x="0" y="0"/>
          <a:ext cx="0" cy="0"/>
          <a:chOff x="0" y="0"/>
          <a:chExt cx="0" cy="0"/>
        </a:xfrm>
      </p:grpSpPr>
      <p:sp>
        <p:nvSpPr>
          <p:cNvPr id="1622" name="Google Shape;1622;p101"/>
          <p:cNvSpPr/>
          <p:nvPr/>
        </p:nvSpPr>
        <p:spPr>
          <a:xfrm flipH="1">
            <a:off x="719525" y="1985750"/>
            <a:ext cx="11005500" cy="3364500"/>
          </a:xfrm>
          <a:prstGeom prst="roundRect">
            <a:avLst>
              <a:gd name="adj" fmla="val 7732"/>
            </a:avLst>
          </a:prstGeom>
          <a:solidFill>
            <a:schemeClr val="lt2"/>
          </a:solidFill>
          <a:ln w="76200" cap="flat" cmpd="sng">
            <a:solidFill>
              <a:srgbClr val="4B0550"/>
            </a:solidFill>
            <a:prstDash val="solid"/>
            <a:round/>
            <a:headEnd type="none" w="sm" len="sm"/>
            <a:tailEnd type="none" w="sm" len="sm"/>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623" name="Google Shape;1623;p101"/>
          <p:cNvSpPr/>
          <p:nvPr/>
        </p:nvSpPr>
        <p:spPr>
          <a:xfrm flipH="1">
            <a:off x="9541292" y="2150517"/>
            <a:ext cx="2051100" cy="3035100"/>
          </a:xfrm>
          <a:prstGeom prst="roundRect">
            <a:avLst>
              <a:gd name="adj" fmla="val 8878"/>
            </a:avLst>
          </a:prstGeom>
          <a:solidFill>
            <a:srgbClr val="733279"/>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624" name="Google Shape;1624;p101"/>
          <p:cNvSpPr/>
          <p:nvPr/>
        </p:nvSpPr>
        <p:spPr>
          <a:xfrm flipH="1">
            <a:off x="7382108" y="2150517"/>
            <a:ext cx="2051100" cy="3035100"/>
          </a:xfrm>
          <a:prstGeom prst="roundRect">
            <a:avLst>
              <a:gd name="adj" fmla="val 8878"/>
            </a:avLst>
          </a:prstGeom>
          <a:solidFill>
            <a:srgbClr val="733279"/>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625" name="Google Shape;1625;p101"/>
          <p:cNvSpPr/>
          <p:nvPr/>
        </p:nvSpPr>
        <p:spPr>
          <a:xfrm flipH="1">
            <a:off x="5222925" y="2150517"/>
            <a:ext cx="2051100" cy="3035100"/>
          </a:xfrm>
          <a:prstGeom prst="roundRect">
            <a:avLst>
              <a:gd name="adj" fmla="val 8878"/>
            </a:avLst>
          </a:prstGeom>
          <a:solidFill>
            <a:srgbClr val="733279"/>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626" name="Google Shape;1626;p101"/>
          <p:cNvSpPr/>
          <p:nvPr/>
        </p:nvSpPr>
        <p:spPr>
          <a:xfrm flipH="1">
            <a:off x="3063742" y="2150517"/>
            <a:ext cx="2051100" cy="3035100"/>
          </a:xfrm>
          <a:prstGeom prst="roundRect">
            <a:avLst>
              <a:gd name="adj" fmla="val 8878"/>
            </a:avLst>
          </a:prstGeom>
          <a:solidFill>
            <a:srgbClr val="733279"/>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627" name="Google Shape;1627;p101"/>
          <p:cNvSpPr/>
          <p:nvPr/>
        </p:nvSpPr>
        <p:spPr>
          <a:xfrm flipH="1">
            <a:off x="904558" y="2150517"/>
            <a:ext cx="2051100" cy="3035100"/>
          </a:xfrm>
          <a:prstGeom prst="roundRect">
            <a:avLst>
              <a:gd name="adj" fmla="val 8878"/>
            </a:avLst>
          </a:prstGeom>
          <a:solidFill>
            <a:srgbClr val="733279"/>
          </a:solidFill>
          <a:ln>
            <a:noFill/>
          </a:ln>
        </p:spPr>
        <p:txBody>
          <a:bodyPr spcFirstLastPara="1" wrap="square" lIns="60950" tIns="60950" rIns="60950" bIns="60950" anchor="ctr" anchorCtr="0">
            <a:noAutofit/>
          </a:bodyPr>
          <a:lstStyle/>
          <a:p>
            <a:pPr marL="0" lvl="0" indent="0" algn="ctr" rtl="0">
              <a:spcBef>
                <a:spcPts val="0"/>
              </a:spcBef>
              <a:spcAft>
                <a:spcPts val="0"/>
              </a:spcAft>
              <a:buNone/>
            </a:pPr>
            <a:endParaRPr sz="900"/>
          </a:p>
        </p:txBody>
      </p:sp>
      <p:sp>
        <p:nvSpPr>
          <p:cNvPr id="1628" name="Google Shape;1628;p101"/>
          <p:cNvSpPr txBox="1"/>
          <p:nvPr/>
        </p:nvSpPr>
        <p:spPr>
          <a:xfrm flipH="1">
            <a:off x="4063925" y="1333717"/>
            <a:ext cx="7661100" cy="382200"/>
          </a:xfrm>
          <a:prstGeom prst="rect">
            <a:avLst/>
          </a:prstGeom>
          <a:noFill/>
          <a:ln>
            <a:noFill/>
          </a:ln>
        </p:spPr>
        <p:txBody>
          <a:bodyPr spcFirstLastPara="1" wrap="square" lIns="0" tIns="12700" rIns="0" bIns="0" anchor="t" anchorCtr="0">
            <a:spAutoFit/>
          </a:bodyPr>
          <a:lstStyle/>
          <a:p>
            <a:pPr marL="12700" marR="266700" lvl="0" indent="0" algn="r" rtl="1">
              <a:lnSpc>
                <a:spcPct val="100000"/>
              </a:lnSpc>
              <a:spcBef>
                <a:spcPts val="0"/>
              </a:spcBef>
              <a:spcAft>
                <a:spcPts val="0"/>
              </a:spcAft>
              <a:buNone/>
            </a:pPr>
            <a:r>
              <a:rPr lang="en-US" sz="2400" b="1">
                <a:solidFill>
                  <a:srgbClr val="4B0550"/>
                </a:solidFill>
                <a:latin typeface="Optimistic Text"/>
                <a:ea typeface="Optimistic Text"/>
                <a:cs typeface="Optimistic Text"/>
                <a:sym typeface="Optimistic Text"/>
              </a:rPr>
              <a:t>إليك كيف يمكنك اتخاذ خطوات عملية ابتداءً من اليوم</a:t>
            </a:r>
            <a:endParaRPr sz="2400" b="1">
              <a:solidFill>
                <a:srgbClr val="4B0550"/>
              </a:solidFill>
              <a:latin typeface="Optimistic Text"/>
              <a:ea typeface="Optimistic Text"/>
              <a:cs typeface="Optimistic Text"/>
              <a:sym typeface="Optimistic Text"/>
            </a:endParaRPr>
          </a:p>
        </p:txBody>
      </p:sp>
      <p:sp>
        <p:nvSpPr>
          <p:cNvPr id="1629" name="Google Shape;1629;p101"/>
          <p:cNvSpPr txBox="1"/>
          <p:nvPr/>
        </p:nvSpPr>
        <p:spPr>
          <a:xfrm flipH="1">
            <a:off x="9845958" y="3189467"/>
            <a:ext cx="1550100" cy="1848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200" b="1">
                <a:solidFill>
                  <a:schemeClr val="lt2"/>
                </a:solidFill>
                <a:latin typeface="Optimistic Text"/>
                <a:ea typeface="Optimistic Text"/>
                <a:cs typeface="Optimistic Text"/>
                <a:sym typeface="Optimistic Text"/>
              </a:rPr>
              <a:t>التعلّم</a:t>
            </a:r>
            <a:endParaRPr sz="1200" b="1">
              <a:solidFill>
                <a:schemeClr val="lt2"/>
              </a:solidFill>
              <a:latin typeface="Optimistic Text"/>
              <a:ea typeface="Optimistic Text"/>
              <a:cs typeface="Optimistic Text"/>
              <a:sym typeface="Optimistic Text"/>
            </a:endParaRPr>
          </a:p>
        </p:txBody>
      </p:sp>
      <p:sp>
        <p:nvSpPr>
          <p:cNvPr id="1630" name="Google Shape;1630;p101"/>
          <p:cNvSpPr txBox="1"/>
          <p:nvPr/>
        </p:nvSpPr>
        <p:spPr>
          <a:xfrm flipH="1">
            <a:off x="9799142" y="3418068"/>
            <a:ext cx="1596900" cy="923400"/>
          </a:xfrm>
          <a:prstGeom prst="rect">
            <a:avLst/>
          </a:prstGeom>
          <a:noFill/>
          <a:ln>
            <a:noFill/>
          </a:ln>
        </p:spPr>
        <p:txBody>
          <a:bodyPr spcFirstLastPara="1" wrap="square" lIns="0" tIns="0" rIns="0" bIns="0" anchor="t" anchorCtr="0">
            <a:spAutoFit/>
          </a:bodyPr>
          <a:lstStyle/>
          <a:p>
            <a:pPr marL="0" marR="0" lvl="0" indent="0" algn="r" rtl="1">
              <a:lnSpc>
                <a:spcPct val="100000"/>
              </a:lnSpc>
              <a:spcBef>
                <a:spcPts val="100"/>
              </a:spcBef>
              <a:spcAft>
                <a:spcPts val="0"/>
              </a:spcAft>
              <a:buNone/>
            </a:pPr>
            <a:r>
              <a:rPr lang="en-US" sz="1200">
                <a:solidFill>
                  <a:schemeClr val="lt2"/>
                </a:solidFill>
                <a:latin typeface="Optimistic Text"/>
                <a:ea typeface="Optimistic Text"/>
                <a:cs typeface="Optimistic Text"/>
                <a:sym typeface="Optimistic Text"/>
              </a:rPr>
              <a:t>استمر في استكشاف أدوات الذكاء الاصطناعي بأمان وابق فضولي. جرّب تطبيقات جديدة، ولكن استخدم دائمًا طريقة التحقق للتأكد من أمانها!</a:t>
            </a:r>
            <a:endParaRPr sz="1200">
              <a:solidFill>
                <a:schemeClr val="lt2"/>
              </a:solidFill>
              <a:latin typeface="Optimistic Text"/>
              <a:ea typeface="Optimistic Text"/>
              <a:cs typeface="Optimistic Text"/>
              <a:sym typeface="Optimistic Text"/>
            </a:endParaRPr>
          </a:p>
        </p:txBody>
      </p:sp>
      <p:sp>
        <p:nvSpPr>
          <p:cNvPr id="1631" name="Google Shape;1631;p101"/>
          <p:cNvSpPr txBox="1"/>
          <p:nvPr/>
        </p:nvSpPr>
        <p:spPr>
          <a:xfrm flipH="1">
            <a:off x="7689599" y="3189467"/>
            <a:ext cx="1550100" cy="1848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200" b="1">
                <a:solidFill>
                  <a:schemeClr val="lt2"/>
                </a:solidFill>
                <a:latin typeface="Optimistic Text"/>
                <a:ea typeface="Optimistic Text"/>
                <a:cs typeface="Optimistic Text"/>
                <a:sym typeface="Optimistic Text"/>
              </a:rPr>
              <a:t>الإبداع</a:t>
            </a:r>
            <a:endParaRPr sz="1200" b="1">
              <a:solidFill>
                <a:schemeClr val="lt2"/>
              </a:solidFill>
              <a:latin typeface="Optimistic Text"/>
              <a:ea typeface="Optimistic Text"/>
              <a:cs typeface="Optimistic Text"/>
              <a:sym typeface="Optimistic Text"/>
            </a:endParaRPr>
          </a:p>
        </p:txBody>
      </p:sp>
      <p:sp>
        <p:nvSpPr>
          <p:cNvPr id="1632" name="Google Shape;1632;p101"/>
          <p:cNvSpPr txBox="1"/>
          <p:nvPr/>
        </p:nvSpPr>
        <p:spPr>
          <a:xfrm flipH="1">
            <a:off x="7642783" y="3418068"/>
            <a:ext cx="1596900" cy="554100"/>
          </a:xfrm>
          <a:prstGeom prst="rect">
            <a:avLst/>
          </a:prstGeom>
          <a:noFill/>
          <a:ln>
            <a:noFill/>
          </a:ln>
        </p:spPr>
        <p:txBody>
          <a:bodyPr spcFirstLastPara="1" wrap="square" lIns="0" tIns="0" rIns="0" bIns="0" anchor="t" anchorCtr="0">
            <a:spAutoFit/>
          </a:bodyPr>
          <a:lstStyle/>
          <a:p>
            <a:pPr marL="0" marR="0" lvl="0" indent="0" algn="r" rtl="1">
              <a:lnSpc>
                <a:spcPct val="100000"/>
              </a:lnSpc>
              <a:spcBef>
                <a:spcPts val="100"/>
              </a:spcBef>
              <a:spcAft>
                <a:spcPts val="0"/>
              </a:spcAft>
              <a:buNone/>
            </a:pPr>
            <a:r>
              <a:rPr lang="en-US" sz="1200">
                <a:solidFill>
                  <a:schemeClr val="lt2"/>
                </a:solidFill>
                <a:latin typeface="Optimistic Text"/>
                <a:ea typeface="Optimistic Text"/>
                <a:cs typeface="Optimistic Text"/>
                <a:sym typeface="Optimistic Text"/>
              </a:rPr>
              <a:t>استخدم الذكاء الاصطناعي لسرد قصص من الشرق الأوسط تعكس ثقافتك وبلدك</a:t>
            </a:r>
            <a:endParaRPr sz="1200">
              <a:solidFill>
                <a:schemeClr val="lt2"/>
              </a:solidFill>
              <a:latin typeface="Optimistic Text"/>
              <a:ea typeface="Optimistic Text"/>
              <a:cs typeface="Optimistic Text"/>
              <a:sym typeface="Optimistic Text"/>
            </a:endParaRPr>
          </a:p>
        </p:txBody>
      </p:sp>
      <p:sp>
        <p:nvSpPr>
          <p:cNvPr id="1633" name="Google Shape;1633;p101"/>
          <p:cNvSpPr txBox="1"/>
          <p:nvPr/>
        </p:nvSpPr>
        <p:spPr>
          <a:xfrm flipH="1">
            <a:off x="5533233" y="3189467"/>
            <a:ext cx="1550100" cy="1848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200" b="1">
                <a:solidFill>
                  <a:schemeClr val="lt2"/>
                </a:solidFill>
                <a:latin typeface="Optimistic Text"/>
                <a:ea typeface="Optimistic Text"/>
                <a:cs typeface="Optimistic Text"/>
                <a:sym typeface="Optimistic Text"/>
              </a:rPr>
              <a:t>الحماية</a:t>
            </a:r>
            <a:endParaRPr sz="1200" b="1">
              <a:solidFill>
                <a:schemeClr val="lt2"/>
              </a:solidFill>
              <a:latin typeface="Optimistic Text"/>
              <a:ea typeface="Optimistic Text"/>
              <a:cs typeface="Optimistic Text"/>
              <a:sym typeface="Optimistic Text"/>
            </a:endParaRPr>
          </a:p>
        </p:txBody>
      </p:sp>
      <p:sp>
        <p:nvSpPr>
          <p:cNvPr id="1634" name="Google Shape;1634;p101"/>
          <p:cNvSpPr txBox="1"/>
          <p:nvPr/>
        </p:nvSpPr>
        <p:spPr>
          <a:xfrm flipH="1">
            <a:off x="5486417" y="3418068"/>
            <a:ext cx="1596900" cy="369300"/>
          </a:xfrm>
          <a:prstGeom prst="rect">
            <a:avLst/>
          </a:prstGeom>
          <a:noFill/>
          <a:ln>
            <a:noFill/>
          </a:ln>
        </p:spPr>
        <p:txBody>
          <a:bodyPr spcFirstLastPara="1" wrap="square" lIns="0" tIns="0" rIns="0" bIns="0" anchor="t" anchorCtr="0">
            <a:spAutoFit/>
          </a:bodyPr>
          <a:lstStyle/>
          <a:p>
            <a:pPr marL="0" marR="0" lvl="0" indent="0" algn="r" rtl="1">
              <a:lnSpc>
                <a:spcPct val="100000"/>
              </a:lnSpc>
              <a:spcBef>
                <a:spcPts val="100"/>
              </a:spcBef>
              <a:spcAft>
                <a:spcPts val="0"/>
              </a:spcAft>
              <a:buNone/>
            </a:pPr>
            <a:r>
              <a:rPr lang="en-US" sz="1200">
                <a:solidFill>
                  <a:schemeClr val="lt2"/>
                </a:solidFill>
                <a:latin typeface="Optimistic Text"/>
                <a:ea typeface="Optimistic Text"/>
                <a:cs typeface="Optimistic Text"/>
                <a:sym typeface="Optimistic Text"/>
              </a:rPr>
              <a:t>ساعد اصدقائك على البقاء آمنين على الإنترنت</a:t>
            </a:r>
            <a:endParaRPr sz="1200">
              <a:solidFill>
                <a:schemeClr val="lt2"/>
              </a:solidFill>
              <a:latin typeface="Optimistic Text"/>
              <a:ea typeface="Optimistic Text"/>
              <a:cs typeface="Optimistic Text"/>
              <a:sym typeface="Optimistic Text"/>
            </a:endParaRPr>
          </a:p>
        </p:txBody>
      </p:sp>
      <p:sp>
        <p:nvSpPr>
          <p:cNvPr id="1635" name="Google Shape;1635;p101"/>
          <p:cNvSpPr txBox="1"/>
          <p:nvPr/>
        </p:nvSpPr>
        <p:spPr>
          <a:xfrm flipH="1">
            <a:off x="3376866" y="3189467"/>
            <a:ext cx="1550100" cy="1848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200" b="1">
                <a:solidFill>
                  <a:schemeClr val="lt2"/>
                </a:solidFill>
                <a:latin typeface="Optimistic Text"/>
                <a:ea typeface="Optimistic Text"/>
                <a:cs typeface="Optimistic Text"/>
                <a:sym typeface="Optimistic Text"/>
              </a:rPr>
              <a:t>الابتكار</a:t>
            </a:r>
            <a:endParaRPr sz="1200" b="1">
              <a:solidFill>
                <a:schemeClr val="lt2"/>
              </a:solidFill>
              <a:latin typeface="Optimistic Text"/>
              <a:ea typeface="Optimistic Text"/>
              <a:cs typeface="Optimistic Text"/>
              <a:sym typeface="Optimistic Text"/>
            </a:endParaRPr>
          </a:p>
        </p:txBody>
      </p:sp>
      <p:sp>
        <p:nvSpPr>
          <p:cNvPr id="1636" name="Google Shape;1636;p101"/>
          <p:cNvSpPr txBox="1"/>
          <p:nvPr/>
        </p:nvSpPr>
        <p:spPr>
          <a:xfrm flipH="1">
            <a:off x="3330050" y="3418068"/>
            <a:ext cx="1596900" cy="1293000"/>
          </a:xfrm>
          <a:prstGeom prst="rect">
            <a:avLst/>
          </a:prstGeom>
          <a:noFill/>
          <a:ln>
            <a:noFill/>
          </a:ln>
        </p:spPr>
        <p:txBody>
          <a:bodyPr spcFirstLastPara="1" wrap="square" lIns="0" tIns="0" rIns="0" bIns="0" anchor="t" anchorCtr="0">
            <a:spAutoFit/>
          </a:bodyPr>
          <a:lstStyle/>
          <a:p>
            <a:pPr marL="0" marR="0" lvl="0" indent="0" algn="r" rtl="1">
              <a:lnSpc>
                <a:spcPct val="100000"/>
              </a:lnSpc>
              <a:spcBef>
                <a:spcPts val="100"/>
              </a:spcBef>
              <a:spcAft>
                <a:spcPts val="0"/>
              </a:spcAft>
              <a:buNone/>
            </a:pPr>
            <a:r>
              <a:rPr lang="en-US" sz="1200">
                <a:solidFill>
                  <a:schemeClr val="lt2"/>
                </a:solidFill>
                <a:latin typeface="Optimistic Text"/>
                <a:ea typeface="Optimistic Text"/>
                <a:cs typeface="Optimistic Text"/>
                <a:sym typeface="Optimistic Text"/>
              </a:rPr>
              <a:t>فكر في حلول قائمة على الذكاء الاصطناعي للتحديات الإقليمية – من مبادرات المدن الذكية في الإمارات إلى أهداف الطاقة المتجددة في السعودية، وإلى احتياجات الأردن للحفاظ على المياه</a:t>
            </a:r>
            <a:endParaRPr sz="1200">
              <a:solidFill>
                <a:schemeClr val="lt2"/>
              </a:solidFill>
              <a:latin typeface="Optimistic Text"/>
              <a:ea typeface="Optimistic Text"/>
              <a:cs typeface="Optimistic Text"/>
              <a:sym typeface="Optimistic Text"/>
            </a:endParaRPr>
          </a:p>
        </p:txBody>
      </p:sp>
      <p:sp>
        <p:nvSpPr>
          <p:cNvPr id="1637" name="Google Shape;1637;p101"/>
          <p:cNvSpPr txBox="1"/>
          <p:nvPr/>
        </p:nvSpPr>
        <p:spPr>
          <a:xfrm flipH="1">
            <a:off x="1239157" y="3189467"/>
            <a:ext cx="1550100" cy="1848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200" b="1">
                <a:solidFill>
                  <a:schemeClr val="lt2"/>
                </a:solidFill>
                <a:latin typeface="Optimistic Text"/>
                <a:ea typeface="Optimistic Text"/>
                <a:cs typeface="Optimistic Text"/>
                <a:sym typeface="Optimistic Text"/>
              </a:rPr>
              <a:t>القيادة</a:t>
            </a:r>
            <a:endParaRPr sz="1200" b="1">
              <a:solidFill>
                <a:schemeClr val="lt2"/>
              </a:solidFill>
              <a:latin typeface="Optimistic Text"/>
              <a:ea typeface="Optimistic Text"/>
              <a:cs typeface="Optimistic Text"/>
              <a:sym typeface="Optimistic Text"/>
            </a:endParaRPr>
          </a:p>
        </p:txBody>
      </p:sp>
      <p:sp>
        <p:nvSpPr>
          <p:cNvPr id="1638" name="Google Shape;1638;p101"/>
          <p:cNvSpPr txBox="1"/>
          <p:nvPr/>
        </p:nvSpPr>
        <p:spPr>
          <a:xfrm flipH="1">
            <a:off x="1192341" y="3418068"/>
            <a:ext cx="1596900" cy="554100"/>
          </a:xfrm>
          <a:prstGeom prst="rect">
            <a:avLst/>
          </a:prstGeom>
          <a:noFill/>
          <a:ln>
            <a:noFill/>
          </a:ln>
        </p:spPr>
        <p:txBody>
          <a:bodyPr spcFirstLastPara="1" wrap="square" lIns="0" tIns="0" rIns="0" bIns="0" anchor="t" anchorCtr="0">
            <a:spAutoFit/>
          </a:bodyPr>
          <a:lstStyle/>
          <a:p>
            <a:pPr marL="0" marR="0" lvl="0" indent="0" algn="r" rtl="1">
              <a:lnSpc>
                <a:spcPct val="100000"/>
              </a:lnSpc>
              <a:spcBef>
                <a:spcPts val="100"/>
              </a:spcBef>
              <a:spcAft>
                <a:spcPts val="0"/>
              </a:spcAft>
              <a:buNone/>
            </a:pPr>
            <a:r>
              <a:rPr lang="en-US" sz="1200">
                <a:solidFill>
                  <a:schemeClr val="lt2"/>
                </a:solidFill>
                <a:latin typeface="Optimistic Text"/>
                <a:ea typeface="Optimistic Text"/>
                <a:cs typeface="Optimistic Text"/>
                <a:sym typeface="Optimistic Text"/>
              </a:rPr>
              <a:t>كن جزءًا من جيل الذكاء الاصطناعي في الشرق الأوسط</a:t>
            </a:r>
            <a:endParaRPr sz="1200">
              <a:solidFill>
                <a:schemeClr val="lt2"/>
              </a:solidFill>
              <a:latin typeface="Optimistic Text"/>
              <a:ea typeface="Optimistic Text"/>
              <a:cs typeface="Optimistic Text"/>
              <a:sym typeface="Optimistic Text"/>
            </a:endParaRPr>
          </a:p>
        </p:txBody>
      </p:sp>
      <p:sp>
        <p:nvSpPr>
          <p:cNvPr id="1639" name="Google Shape;1639;p101"/>
          <p:cNvSpPr txBox="1"/>
          <p:nvPr/>
        </p:nvSpPr>
        <p:spPr>
          <a:xfrm>
            <a:off x="469400" y="466733"/>
            <a:ext cx="1874700" cy="2067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US" sz="600" b="1">
                <a:solidFill>
                  <a:srgbClr val="4B0550"/>
                </a:solidFill>
                <a:latin typeface="Optimistic Display"/>
                <a:ea typeface="Optimistic Display"/>
                <a:cs typeface="Optimistic Display"/>
                <a:sym typeface="Optimistic Display"/>
              </a:rPr>
              <a:t>AI &amp; YOUR FUTURE</a:t>
            </a:r>
            <a:endParaRPr sz="600" b="1">
              <a:solidFill>
                <a:srgbClr val="4B0550"/>
              </a:solidFill>
              <a:latin typeface="Optimistic Display"/>
              <a:ea typeface="Optimistic Display"/>
              <a:cs typeface="Optimistic Display"/>
              <a:sym typeface="Optimistic Display"/>
            </a:endParaRPr>
          </a:p>
        </p:txBody>
      </p:sp>
      <p:pic>
        <p:nvPicPr>
          <p:cNvPr id="1640" name="Google Shape;1640;p101" title="Asset 90.png"/>
          <p:cNvPicPr preferRelativeResize="0"/>
          <p:nvPr/>
        </p:nvPicPr>
        <p:blipFill>
          <a:blip r:embed="rId3">
            <a:alphaModFix/>
          </a:blip>
          <a:stretch>
            <a:fillRect/>
          </a:stretch>
        </p:blipFill>
        <p:spPr>
          <a:xfrm>
            <a:off x="8895043" y="2627549"/>
            <a:ext cx="344633" cy="344633"/>
          </a:xfrm>
          <a:prstGeom prst="rect">
            <a:avLst/>
          </a:prstGeom>
          <a:noFill/>
          <a:ln>
            <a:noFill/>
          </a:ln>
        </p:spPr>
      </p:pic>
      <p:pic>
        <p:nvPicPr>
          <p:cNvPr id="1641" name="Google Shape;1641;p101" title="Asset 91.png"/>
          <p:cNvPicPr preferRelativeResize="0"/>
          <p:nvPr/>
        </p:nvPicPr>
        <p:blipFill>
          <a:blip r:embed="rId4">
            <a:alphaModFix/>
          </a:blip>
          <a:stretch>
            <a:fillRect/>
          </a:stretch>
        </p:blipFill>
        <p:spPr>
          <a:xfrm>
            <a:off x="4617289" y="2606458"/>
            <a:ext cx="344634" cy="386812"/>
          </a:xfrm>
          <a:prstGeom prst="rect">
            <a:avLst/>
          </a:prstGeom>
          <a:noFill/>
          <a:ln>
            <a:noFill/>
          </a:ln>
        </p:spPr>
      </p:pic>
      <p:pic>
        <p:nvPicPr>
          <p:cNvPr id="1642" name="Google Shape;1642;p101" title="Asset 92.png"/>
          <p:cNvPicPr preferRelativeResize="0"/>
          <p:nvPr/>
        </p:nvPicPr>
        <p:blipFill>
          <a:blip r:embed="rId5">
            <a:alphaModFix/>
          </a:blip>
          <a:stretch>
            <a:fillRect/>
          </a:stretch>
        </p:blipFill>
        <p:spPr>
          <a:xfrm>
            <a:off x="11051425" y="2635667"/>
            <a:ext cx="344633" cy="328393"/>
          </a:xfrm>
          <a:prstGeom prst="rect">
            <a:avLst/>
          </a:prstGeom>
          <a:noFill/>
          <a:ln>
            <a:noFill/>
          </a:ln>
        </p:spPr>
      </p:pic>
      <p:pic>
        <p:nvPicPr>
          <p:cNvPr id="1643" name="Google Shape;1643;p101" title="Asset 62.png"/>
          <p:cNvPicPr preferRelativeResize="0"/>
          <p:nvPr/>
        </p:nvPicPr>
        <p:blipFill>
          <a:blip r:embed="rId6">
            <a:alphaModFix/>
          </a:blip>
          <a:stretch>
            <a:fillRect/>
          </a:stretch>
        </p:blipFill>
        <p:spPr>
          <a:xfrm>
            <a:off x="2433461" y="2613823"/>
            <a:ext cx="372078" cy="372078"/>
          </a:xfrm>
          <a:prstGeom prst="rect">
            <a:avLst/>
          </a:prstGeom>
          <a:noFill/>
          <a:ln>
            <a:noFill/>
          </a:ln>
        </p:spPr>
      </p:pic>
      <p:pic>
        <p:nvPicPr>
          <p:cNvPr id="1644" name="Google Shape;1644;p101" title="Asset 61.png"/>
          <p:cNvPicPr preferRelativeResize="0"/>
          <p:nvPr/>
        </p:nvPicPr>
        <p:blipFill>
          <a:blip r:embed="rId7">
            <a:alphaModFix/>
          </a:blip>
          <a:stretch>
            <a:fillRect/>
          </a:stretch>
        </p:blipFill>
        <p:spPr>
          <a:xfrm>
            <a:off x="6773667" y="2612522"/>
            <a:ext cx="309631" cy="374680"/>
          </a:xfrm>
          <a:prstGeom prst="rect">
            <a:avLst/>
          </a:prstGeom>
          <a:noFill/>
          <a:ln>
            <a:noFill/>
          </a:ln>
        </p:spPr>
      </p:pic>
      <p:sp>
        <p:nvSpPr>
          <p:cNvPr id="1645" name="Google Shape;1645;p101"/>
          <p:cNvSpPr txBox="1"/>
          <p:nvPr/>
        </p:nvSpPr>
        <p:spPr>
          <a:xfrm>
            <a:off x="6400550" y="5443725"/>
            <a:ext cx="5324400" cy="184800"/>
          </a:xfrm>
          <a:prstGeom prst="rect">
            <a:avLst/>
          </a:prstGeom>
          <a:noFill/>
          <a:ln>
            <a:noFill/>
          </a:ln>
        </p:spPr>
        <p:txBody>
          <a:bodyPr spcFirstLastPara="1" wrap="square" lIns="0" tIns="0" rIns="0" bIns="0" anchor="t" anchorCtr="0">
            <a:spAutoFit/>
          </a:bodyPr>
          <a:lstStyle/>
          <a:p>
            <a:pPr marL="0" marR="5080" lvl="0" indent="0" algn="r" rtl="1">
              <a:lnSpc>
                <a:spcPct val="100000"/>
              </a:lnSpc>
              <a:spcBef>
                <a:spcPts val="0"/>
              </a:spcBef>
              <a:spcAft>
                <a:spcPts val="0"/>
              </a:spcAft>
              <a:buNone/>
            </a:pPr>
            <a:r>
              <a:rPr lang="en-US" sz="1200" b="1">
                <a:solidFill>
                  <a:schemeClr val="lt2"/>
                </a:solidFill>
                <a:latin typeface="Optimistic Text"/>
                <a:ea typeface="Optimistic Text"/>
                <a:cs typeface="Optimistic Text"/>
                <a:sym typeface="Optimistic Text"/>
              </a:rPr>
              <a:t>ما التغيير الذي ترغب في قيادته باستخدام الذكاء الاصطناعي؟</a:t>
            </a:r>
            <a:endParaRPr sz="1200" b="1">
              <a:solidFill>
                <a:schemeClr val="lt2"/>
              </a:solidFill>
              <a:latin typeface="Optimistic Text"/>
              <a:ea typeface="Optimistic Text"/>
              <a:cs typeface="Optimistic Text"/>
              <a:sym typeface="Optimistic Text"/>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1649"/>
        <p:cNvGrpSpPr/>
        <p:nvPr/>
      </p:nvGrpSpPr>
      <p:grpSpPr>
        <a:xfrm>
          <a:off x="0" y="0"/>
          <a:ext cx="0" cy="0"/>
          <a:chOff x="0" y="0"/>
          <a:chExt cx="0" cy="0"/>
        </a:xfrm>
      </p:grpSpPr>
      <p:pic>
        <p:nvPicPr>
          <p:cNvPr id="1650" name="Google Shape;1650;p102" title="Middle E Asset 08.png"/>
          <p:cNvPicPr preferRelativeResize="0"/>
          <p:nvPr/>
        </p:nvPicPr>
        <p:blipFill rotWithShape="1">
          <a:blip r:embed="rId3">
            <a:alphaModFix/>
          </a:blip>
          <a:srcRect l="1235" t="23876" b="9506"/>
          <a:stretch/>
        </p:blipFill>
        <p:spPr>
          <a:xfrm>
            <a:off x="0" y="0"/>
            <a:ext cx="8131601" cy="6857999"/>
          </a:xfrm>
          <a:prstGeom prst="rect">
            <a:avLst/>
          </a:prstGeom>
          <a:noFill/>
          <a:ln>
            <a:noFill/>
          </a:ln>
        </p:spPr>
      </p:pic>
      <p:sp>
        <p:nvSpPr>
          <p:cNvPr id="1651" name="Google Shape;1651;p102"/>
          <p:cNvSpPr txBox="1"/>
          <p:nvPr/>
        </p:nvSpPr>
        <p:spPr>
          <a:xfrm>
            <a:off x="6134625" y="2023275"/>
            <a:ext cx="5655900" cy="1651200"/>
          </a:xfrm>
          <a:prstGeom prst="rect">
            <a:avLst/>
          </a:prstGeom>
          <a:noFill/>
          <a:ln>
            <a:noFill/>
          </a:ln>
        </p:spPr>
        <p:txBody>
          <a:bodyPr spcFirstLastPara="1" wrap="square" lIns="0" tIns="0" rIns="0" bIns="0" anchor="t" anchorCtr="0">
            <a:spAutoFit/>
          </a:bodyPr>
          <a:lstStyle/>
          <a:p>
            <a:pPr marL="0" lvl="0" indent="0" algn="r" rtl="1">
              <a:lnSpc>
                <a:spcPct val="74500"/>
              </a:lnSpc>
              <a:spcBef>
                <a:spcPts val="0"/>
              </a:spcBef>
              <a:spcAft>
                <a:spcPts val="0"/>
              </a:spcAft>
              <a:buNone/>
            </a:pPr>
            <a:r>
              <a:rPr lang="en-US" sz="3600" b="1">
                <a:solidFill>
                  <a:srgbClr val="FFFFFF"/>
                </a:solidFill>
                <a:latin typeface="Optimistic Display"/>
                <a:ea typeface="Optimistic Display"/>
                <a:cs typeface="Optimistic Display"/>
                <a:sym typeface="Optimistic Display"/>
              </a:rPr>
              <a:t>الخاتمة</a:t>
            </a:r>
            <a:endParaRPr sz="3600" b="1">
              <a:solidFill>
                <a:srgbClr val="FFFFFF"/>
              </a:solidFill>
              <a:latin typeface="Optimistic Display"/>
              <a:ea typeface="Optimistic Display"/>
              <a:cs typeface="Optimistic Display"/>
              <a:sym typeface="Optimistic Display"/>
            </a:endParaRPr>
          </a:p>
          <a:p>
            <a:pPr marL="0" lvl="0" indent="0" algn="r" rtl="1">
              <a:lnSpc>
                <a:spcPct val="74500"/>
              </a:lnSpc>
              <a:spcBef>
                <a:spcPts val="0"/>
              </a:spcBef>
              <a:spcAft>
                <a:spcPts val="0"/>
              </a:spcAft>
              <a:buNone/>
            </a:pPr>
            <a:r>
              <a:rPr lang="en-US" sz="3600" b="1">
                <a:solidFill>
                  <a:srgbClr val="FFFFFF"/>
                </a:solidFill>
                <a:latin typeface="Optimistic Display"/>
                <a:ea typeface="Optimistic Display"/>
                <a:cs typeface="Optimistic Display"/>
                <a:sym typeface="Optimistic Display"/>
              </a:rPr>
              <a:t> والخطوات</a:t>
            </a:r>
            <a:endParaRPr sz="3600" b="1">
              <a:solidFill>
                <a:srgbClr val="FFFFFF"/>
              </a:solidFill>
              <a:latin typeface="Optimistic Display"/>
              <a:ea typeface="Optimistic Display"/>
              <a:cs typeface="Optimistic Display"/>
              <a:sym typeface="Optimistic Display"/>
            </a:endParaRPr>
          </a:p>
          <a:p>
            <a:pPr marL="0" lvl="0" indent="0" algn="r" rtl="1">
              <a:lnSpc>
                <a:spcPct val="74500"/>
              </a:lnSpc>
              <a:spcBef>
                <a:spcPts val="0"/>
              </a:spcBef>
              <a:spcAft>
                <a:spcPts val="0"/>
              </a:spcAft>
              <a:buNone/>
            </a:pPr>
            <a:r>
              <a:rPr lang="en-US" sz="3600" b="1">
                <a:solidFill>
                  <a:srgbClr val="FFFFFF"/>
                </a:solidFill>
                <a:latin typeface="Optimistic Display"/>
                <a:ea typeface="Optimistic Display"/>
                <a:cs typeface="Optimistic Display"/>
                <a:sym typeface="Optimistic Display"/>
              </a:rPr>
              <a:t> المستقبلية</a:t>
            </a:r>
            <a:endParaRPr sz="3600" b="1">
              <a:solidFill>
                <a:srgbClr val="95D1F1"/>
              </a:solidFill>
              <a:latin typeface="Optimistic Display"/>
              <a:ea typeface="Optimistic Display"/>
              <a:cs typeface="Optimistic Display"/>
              <a:sym typeface="Optimistic Display"/>
            </a:endParaRPr>
          </a:p>
          <a:p>
            <a:pPr marL="0" lvl="0" indent="0" algn="r" rtl="1">
              <a:lnSpc>
                <a:spcPct val="74500"/>
              </a:lnSpc>
              <a:spcBef>
                <a:spcPts val="0"/>
              </a:spcBef>
              <a:spcAft>
                <a:spcPts val="0"/>
              </a:spcAft>
              <a:buNone/>
            </a:pPr>
            <a:endParaRPr sz="3600" b="1">
              <a:solidFill>
                <a:srgbClr val="FFFFFF"/>
              </a:solidFill>
              <a:latin typeface="Optimistic Display"/>
              <a:ea typeface="Optimistic Display"/>
              <a:cs typeface="Optimistic Display"/>
              <a:sym typeface="Optimistic Display"/>
            </a:endParaRP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1655"/>
        <p:cNvGrpSpPr/>
        <p:nvPr/>
      </p:nvGrpSpPr>
      <p:grpSpPr>
        <a:xfrm>
          <a:off x="0" y="0"/>
          <a:ext cx="0" cy="0"/>
          <a:chOff x="0" y="0"/>
          <a:chExt cx="0" cy="0"/>
        </a:xfrm>
      </p:grpSpPr>
      <p:sp>
        <p:nvSpPr>
          <p:cNvPr id="1656" name="Google Shape;1656;p103"/>
          <p:cNvSpPr/>
          <p:nvPr/>
        </p:nvSpPr>
        <p:spPr>
          <a:xfrm>
            <a:off x="2326033" y="4260592"/>
            <a:ext cx="4317900" cy="1395000"/>
          </a:xfrm>
          <a:prstGeom prst="roundRect">
            <a:avLst>
              <a:gd name="adj" fmla="val 7200"/>
            </a:avLst>
          </a:prstGeom>
          <a:solidFill>
            <a:srgbClr val="B49CBF"/>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657" name="Google Shape;1657;p103"/>
          <p:cNvSpPr/>
          <p:nvPr/>
        </p:nvSpPr>
        <p:spPr>
          <a:xfrm>
            <a:off x="2326033" y="2441642"/>
            <a:ext cx="4317900" cy="1588500"/>
          </a:xfrm>
          <a:prstGeom prst="roundRect">
            <a:avLst>
              <a:gd name="adj" fmla="val 7200"/>
            </a:avLst>
          </a:prstGeom>
          <a:solidFill>
            <a:srgbClr val="B49CBF"/>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658" name="Google Shape;1658;p103"/>
          <p:cNvSpPr/>
          <p:nvPr/>
        </p:nvSpPr>
        <p:spPr>
          <a:xfrm>
            <a:off x="2326033" y="1144292"/>
            <a:ext cx="4317900" cy="1036500"/>
          </a:xfrm>
          <a:prstGeom prst="roundRect">
            <a:avLst>
              <a:gd name="adj" fmla="val 7200"/>
            </a:avLst>
          </a:prstGeom>
          <a:solidFill>
            <a:srgbClr val="B49CBF"/>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659" name="Google Shape;1659;p103"/>
          <p:cNvSpPr txBox="1"/>
          <p:nvPr/>
        </p:nvSpPr>
        <p:spPr>
          <a:xfrm flipH="1">
            <a:off x="7665033" y="1333717"/>
            <a:ext cx="3597000" cy="1721400"/>
          </a:xfrm>
          <a:prstGeom prst="rect">
            <a:avLst/>
          </a:prstGeom>
          <a:noFill/>
          <a:ln>
            <a:noFill/>
          </a:ln>
        </p:spPr>
        <p:txBody>
          <a:bodyPr spcFirstLastPara="1" wrap="square" lIns="0" tIns="12700" rIns="0" bIns="0" anchor="t" anchorCtr="0">
            <a:spAutoFit/>
          </a:bodyPr>
          <a:lstStyle/>
          <a:p>
            <a:pPr marL="12700" marR="266700" lvl="0" indent="0" algn="r" rtl="1">
              <a:lnSpc>
                <a:spcPct val="100000"/>
              </a:lnSpc>
              <a:spcBef>
                <a:spcPts val="0"/>
              </a:spcBef>
              <a:spcAft>
                <a:spcPts val="0"/>
              </a:spcAft>
              <a:buNone/>
            </a:pPr>
            <a:r>
              <a:rPr lang="en-US" sz="3700" b="1">
                <a:solidFill>
                  <a:srgbClr val="4B0550"/>
                </a:solidFill>
                <a:latin typeface="Optimistic Text"/>
                <a:ea typeface="Optimistic Text"/>
                <a:cs typeface="Optimistic Text"/>
                <a:sym typeface="Optimistic Text"/>
              </a:rPr>
              <a:t>فحص سريع للمعرفة – أرنا ما تعرفو</a:t>
            </a:r>
            <a:endParaRPr sz="3700" b="1">
              <a:solidFill>
                <a:srgbClr val="4B0550"/>
              </a:solidFill>
              <a:latin typeface="Optimistic Text"/>
              <a:ea typeface="Optimistic Text"/>
              <a:cs typeface="Optimistic Text"/>
              <a:sym typeface="Optimistic Text"/>
            </a:endParaRPr>
          </a:p>
        </p:txBody>
      </p:sp>
      <p:sp>
        <p:nvSpPr>
          <p:cNvPr id="1660" name="Google Shape;1660;p103"/>
          <p:cNvSpPr/>
          <p:nvPr/>
        </p:nvSpPr>
        <p:spPr>
          <a:xfrm>
            <a:off x="2224433" y="1042692"/>
            <a:ext cx="4317900" cy="1036500"/>
          </a:xfrm>
          <a:prstGeom prst="roundRect">
            <a:avLst>
              <a:gd name="adj" fmla="val 7200"/>
            </a:avLst>
          </a:prstGeom>
          <a:solidFill>
            <a:srgbClr val="FFFFFF"/>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661" name="Google Shape;1661;p103"/>
          <p:cNvSpPr/>
          <p:nvPr/>
        </p:nvSpPr>
        <p:spPr>
          <a:xfrm flipH="1">
            <a:off x="6030618" y="1236754"/>
            <a:ext cx="336000" cy="336000"/>
          </a:xfrm>
          <a:prstGeom prst="ellipse">
            <a:avLst/>
          </a:prstGeom>
          <a:solidFill>
            <a:srgbClr val="733279"/>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662" name="Google Shape;1662;p103"/>
          <p:cNvSpPr txBox="1"/>
          <p:nvPr/>
        </p:nvSpPr>
        <p:spPr>
          <a:xfrm flipH="1">
            <a:off x="6114662" y="1285767"/>
            <a:ext cx="180900" cy="227100"/>
          </a:xfrm>
          <a:prstGeom prst="rect">
            <a:avLst/>
          </a:prstGeom>
          <a:noFill/>
          <a:ln>
            <a:noFill/>
          </a:ln>
        </p:spPr>
        <p:txBody>
          <a:bodyPr spcFirstLastPara="1" wrap="square" lIns="0" tIns="11425" rIns="0" bIns="0" anchor="t" anchorCtr="0">
            <a:spAutoFit/>
          </a:bodyPr>
          <a:lstStyle/>
          <a:p>
            <a:pPr marL="12700" lvl="0" indent="0" algn="ctr" rtl="0">
              <a:lnSpc>
                <a:spcPct val="100000"/>
              </a:lnSpc>
              <a:spcBef>
                <a:spcPts val="0"/>
              </a:spcBef>
              <a:spcAft>
                <a:spcPts val="0"/>
              </a:spcAft>
              <a:buNone/>
            </a:pPr>
            <a:r>
              <a:rPr lang="en-US" sz="1400" b="1">
                <a:solidFill>
                  <a:schemeClr val="lt2"/>
                </a:solidFill>
                <a:latin typeface="Optimistic Text"/>
                <a:ea typeface="Optimistic Text"/>
                <a:cs typeface="Optimistic Text"/>
                <a:sym typeface="Optimistic Text"/>
              </a:rPr>
              <a:t>1</a:t>
            </a:r>
            <a:endParaRPr sz="1400" b="1">
              <a:solidFill>
                <a:schemeClr val="lt2"/>
              </a:solidFill>
              <a:latin typeface="Optimistic Text"/>
              <a:ea typeface="Optimistic Text"/>
              <a:cs typeface="Optimistic Text"/>
              <a:sym typeface="Optimistic Text"/>
            </a:endParaRPr>
          </a:p>
        </p:txBody>
      </p:sp>
      <p:sp>
        <p:nvSpPr>
          <p:cNvPr id="1663" name="Google Shape;1663;p103"/>
          <p:cNvSpPr txBox="1"/>
          <p:nvPr/>
        </p:nvSpPr>
        <p:spPr>
          <a:xfrm flipH="1">
            <a:off x="4017269" y="1173362"/>
            <a:ext cx="1913400" cy="590700"/>
          </a:xfrm>
          <a:prstGeom prst="rect">
            <a:avLst/>
          </a:prstGeom>
          <a:noFill/>
          <a:ln>
            <a:noFill/>
          </a:ln>
        </p:spPr>
        <p:txBody>
          <a:bodyPr spcFirstLastPara="1" wrap="square" lIns="0" tIns="23475" rIns="0" bIns="0" anchor="t" anchorCtr="0">
            <a:spAutoFit/>
          </a:bodyPr>
          <a:lstStyle/>
          <a:p>
            <a:pPr marL="12700" marR="0" lvl="0" indent="0" algn="r" rtl="1">
              <a:lnSpc>
                <a:spcPct val="100000"/>
              </a:lnSpc>
              <a:spcBef>
                <a:spcPts val="100"/>
              </a:spcBef>
              <a:spcAft>
                <a:spcPts val="0"/>
              </a:spcAft>
              <a:buNone/>
            </a:pPr>
            <a:r>
              <a:rPr lang="en-US" sz="1200" b="1">
                <a:solidFill>
                  <a:srgbClr val="4B0550"/>
                </a:solidFill>
                <a:latin typeface="Optimistic Text"/>
                <a:ea typeface="Optimistic Text"/>
                <a:cs typeface="Optimistic Text"/>
                <a:sym typeface="Optimistic Text"/>
              </a:rPr>
              <a:t>صح أم خطأ:</a:t>
            </a:r>
            <a:endParaRPr sz="1200" b="1">
              <a:solidFill>
                <a:srgbClr val="4B0550"/>
              </a:solidFill>
              <a:latin typeface="Optimistic Text"/>
              <a:ea typeface="Optimistic Text"/>
              <a:cs typeface="Optimistic Text"/>
              <a:sym typeface="Optimistic Text"/>
            </a:endParaRPr>
          </a:p>
          <a:p>
            <a:pPr marL="12700" marR="0" lvl="0" indent="0" algn="r" rtl="1">
              <a:lnSpc>
                <a:spcPct val="100000"/>
              </a:lnSpc>
              <a:spcBef>
                <a:spcPts val="100"/>
              </a:spcBef>
              <a:spcAft>
                <a:spcPts val="0"/>
              </a:spcAft>
              <a:buNone/>
            </a:pPr>
            <a:r>
              <a:rPr lang="en-US" sz="1200">
                <a:solidFill>
                  <a:srgbClr val="4B0550"/>
                </a:solidFill>
                <a:latin typeface="Optimistic Text"/>
                <a:ea typeface="Optimistic Text"/>
                <a:cs typeface="Optimistic Text"/>
                <a:sym typeface="Optimistic Text"/>
              </a:rPr>
              <a:t> كل المحتوى المُنشأ بالذكاء الاصطناعي هو طبعاً مزيّف</a:t>
            </a:r>
            <a:endParaRPr sz="1200">
              <a:solidFill>
                <a:srgbClr val="4B0550"/>
              </a:solidFill>
              <a:latin typeface="Optimistic Text"/>
              <a:ea typeface="Optimistic Text"/>
              <a:cs typeface="Optimistic Text"/>
              <a:sym typeface="Optimistic Text"/>
            </a:endParaRPr>
          </a:p>
        </p:txBody>
      </p:sp>
      <p:sp>
        <p:nvSpPr>
          <p:cNvPr id="1664" name="Google Shape;1664;p103"/>
          <p:cNvSpPr/>
          <p:nvPr/>
        </p:nvSpPr>
        <p:spPr>
          <a:xfrm>
            <a:off x="2224433" y="2340042"/>
            <a:ext cx="4317900" cy="1588500"/>
          </a:xfrm>
          <a:prstGeom prst="roundRect">
            <a:avLst>
              <a:gd name="adj" fmla="val 7200"/>
            </a:avLst>
          </a:prstGeom>
          <a:solidFill>
            <a:srgbClr val="FFFFFF"/>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665" name="Google Shape;1665;p103"/>
          <p:cNvSpPr/>
          <p:nvPr/>
        </p:nvSpPr>
        <p:spPr>
          <a:xfrm flipH="1">
            <a:off x="6030618" y="2536729"/>
            <a:ext cx="336000" cy="336000"/>
          </a:xfrm>
          <a:prstGeom prst="ellipse">
            <a:avLst/>
          </a:prstGeom>
          <a:solidFill>
            <a:srgbClr val="733279"/>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666" name="Google Shape;1666;p103"/>
          <p:cNvSpPr txBox="1"/>
          <p:nvPr/>
        </p:nvSpPr>
        <p:spPr>
          <a:xfrm flipH="1">
            <a:off x="6081214" y="2595092"/>
            <a:ext cx="247800" cy="227100"/>
          </a:xfrm>
          <a:prstGeom prst="rect">
            <a:avLst/>
          </a:prstGeom>
          <a:noFill/>
          <a:ln>
            <a:noFill/>
          </a:ln>
        </p:spPr>
        <p:txBody>
          <a:bodyPr spcFirstLastPara="1" wrap="square" lIns="0" tIns="11425" rIns="0" bIns="0" anchor="t" anchorCtr="0">
            <a:spAutoFit/>
          </a:bodyPr>
          <a:lstStyle/>
          <a:p>
            <a:pPr marL="12700" lvl="0" indent="0" algn="ctr" rtl="0">
              <a:lnSpc>
                <a:spcPct val="100000"/>
              </a:lnSpc>
              <a:spcBef>
                <a:spcPts val="0"/>
              </a:spcBef>
              <a:spcAft>
                <a:spcPts val="0"/>
              </a:spcAft>
              <a:buNone/>
            </a:pPr>
            <a:r>
              <a:rPr lang="en-US" sz="1400" b="1">
                <a:solidFill>
                  <a:schemeClr val="lt2"/>
                </a:solidFill>
                <a:latin typeface="Optimistic Text"/>
                <a:ea typeface="Optimistic Text"/>
                <a:cs typeface="Optimistic Text"/>
                <a:sym typeface="Optimistic Text"/>
              </a:rPr>
              <a:t>2</a:t>
            </a:r>
            <a:endParaRPr sz="1400" b="1">
              <a:solidFill>
                <a:schemeClr val="lt2"/>
              </a:solidFill>
              <a:latin typeface="Optimistic Text"/>
              <a:ea typeface="Optimistic Text"/>
              <a:cs typeface="Optimistic Text"/>
              <a:sym typeface="Optimistic Text"/>
            </a:endParaRPr>
          </a:p>
        </p:txBody>
      </p:sp>
      <p:sp>
        <p:nvSpPr>
          <p:cNvPr id="1667" name="Google Shape;1667;p103"/>
          <p:cNvSpPr txBox="1"/>
          <p:nvPr/>
        </p:nvSpPr>
        <p:spPr>
          <a:xfrm flipH="1">
            <a:off x="3583332" y="2467192"/>
            <a:ext cx="2248500" cy="12930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200" b="1">
                <a:solidFill>
                  <a:srgbClr val="4B0550"/>
                </a:solidFill>
                <a:latin typeface="Optimistic Text"/>
                <a:ea typeface="Optimistic Text"/>
                <a:cs typeface="Optimistic Text"/>
                <a:sym typeface="Optimistic Text"/>
              </a:rPr>
              <a:t>اختيار من متعدّد: </a:t>
            </a:r>
            <a:endParaRPr sz="1200" b="1">
              <a:solidFill>
                <a:srgbClr val="4B0550"/>
              </a:solidFill>
              <a:latin typeface="Optimistic Text"/>
              <a:ea typeface="Optimistic Text"/>
              <a:cs typeface="Optimistic Text"/>
              <a:sym typeface="Optimistic Text"/>
            </a:endParaRPr>
          </a:p>
          <a:p>
            <a:pPr marL="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ما هي أفضل طريقة للتحقق مما إذا كانت معلومات الذكاء الاصطناعي صحيحة؟</a:t>
            </a:r>
            <a:endParaRPr sz="1200">
              <a:solidFill>
                <a:srgbClr val="4B0550"/>
              </a:solidFill>
              <a:latin typeface="Optimistic Text"/>
              <a:ea typeface="Optimistic Text"/>
              <a:cs typeface="Optimistic Text"/>
              <a:sym typeface="Optimistic Text"/>
            </a:endParaRPr>
          </a:p>
          <a:p>
            <a:pPr marL="0" lvl="0" indent="0" algn="r" rtl="1">
              <a:lnSpc>
                <a:spcPct val="100000"/>
              </a:lnSpc>
              <a:spcBef>
                <a:spcPts val="0"/>
              </a:spcBef>
              <a:spcAft>
                <a:spcPts val="0"/>
              </a:spcAft>
              <a:buNone/>
            </a:pPr>
            <a:endParaRPr sz="1200">
              <a:solidFill>
                <a:srgbClr val="4B0550"/>
              </a:solidFill>
              <a:latin typeface="Optimistic Text"/>
              <a:ea typeface="Optimistic Text"/>
              <a:cs typeface="Optimistic Text"/>
              <a:sym typeface="Optimistic Text"/>
            </a:endParaRPr>
          </a:p>
          <a:p>
            <a:pPr marL="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أ تصدّق صديقك</a:t>
            </a:r>
            <a:endParaRPr sz="1200">
              <a:solidFill>
                <a:srgbClr val="4B0550"/>
              </a:solidFill>
              <a:latin typeface="Optimistic Text"/>
              <a:ea typeface="Optimistic Text"/>
              <a:cs typeface="Optimistic Text"/>
              <a:sym typeface="Optimistic Text"/>
            </a:endParaRPr>
          </a:p>
          <a:p>
            <a:pPr marL="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ب استخدم طريقة التحقق</a:t>
            </a:r>
            <a:endParaRPr sz="1200">
              <a:solidFill>
                <a:srgbClr val="4B0550"/>
              </a:solidFill>
              <a:latin typeface="Optimistic Text"/>
              <a:ea typeface="Optimistic Text"/>
              <a:cs typeface="Optimistic Text"/>
              <a:sym typeface="Optimistic Text"/>
            </a:endParaRPr>
          </a:p>
          <a:p>
            <a:pPr marL="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ج فقط ثق بالتطبيق</a:t>
            </a:r>
            <a:endParaRPr sz="1200">
              <a:solidFill>
                <a:srgbClr val="4B0550"/>
              </a:solidFill>
              <a:latin typeface="Optimistic Text"/>
              <a:ea typeface="Optimistic Text"/>
              <a:cs typeface="Optimistic Text"/>
              <a:sym typeface="Optimistic Text"/>
            </a:endParaRPr>
          </a:p>
        </p:txBody>
      </p:sp>
      <p:sp>
        <p:nvSpPr>
          <p:cNvPr id="1668" name="Google Shape;1668;p103"/>
          <p:cNvSpPr/>
          <p:nvPr/>
        </p:nvSpPr>
        <p:spPr>
          <a:xfrm>
            <a:off x="2224433" y="4158992"/>
            <a:ext cx="4317900" cy="1395000"/>
          </a:xfrm>
          <a:prstGeom prst="roundRect">
            <a:avLst>
              <a:gd name="adj" fmla="val 7200"/>
            </a:avLst>
          </a:prstGeom>
          <a:solidFill>
            <a:srgbClr val="FFFFFF"/>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669" name="Google Shape;1669;p103"/>
          <p:cNvSpPr/>
          <p:nvPr/>
        </p:nvSpPr>
        <p:spPr>
          <a:xfrm flipH="1">
            <a:off x="6030618" y="4249129"/>
            <a:ext cx="336000" cy="336000"/>
          </a:xfrm>
          <a:prstGeom prst="ellipse">
            <a:avLst/>
          </a:prstGeom>
          <a:solidFill>
            <a:srgbClr val="733279"/>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670" name="Google Shape;1670;p103"/>
          <p:cNvSpPr txBox="1"/>
          <p:nvPr/>
        </p:nvSpPr>
        <p:spPr>
          <a:xfrm flipH="1">
            <a:off x="6074689" y="4307492"/>
            <a:ext cx="247800" cy="227100"/>
          </a:xfrm>
          <a:prstGeom prst="rect">
            <a:avLst/>
          </a:prstGeom>
          <a:noFill/>
          <a:ln>
            <a:noFill/>
          </a:ln>
        </p:spPr>
        <p:txBody>
          <a:bodyPr spcFirstLastPara="1" wrap="square" lIns="0" tIns="11425" rIns="0" bIns="0" anchor="t" anchorCtr="0">
            <a:spAutoFit/>
          </a:bodyPr>
          <a:lstStyle/>
          <a:p>
            <a:pPr marL="12700" lvl="0" indent="0" algn="ctr" rtl="0">
              <a:lnSpc>
                <a:spcPct val="100000"/>
              </a:lnSpc>
              <a:spcBef>
                <a:spcPts val="0"/>
              </a:spcBef>
              <a:spcAft>
                <a:spcPts val="0"/>
              </a:spcAft>
              <a:buNone/>
            </a:pPr>
            <a:r>
              <a:rPr lang="en-US" sz="1400" b="1">
                <a:solidFill>
                  <a:schemeClr val="lt2"/>
                </a:solidFill>
                <a:latin typeface="Optimistic Text"/>
                <a:ea typeface="Optimistic Text"/>
                <a:cs typeface="Optimistic Text"/>
                <a:sym typeface="Optimistic Text"/>
              </a:rPr>
              <a:t>3</a:t>
            </a:r>
            <a:endParaRPr sz="1400" b="1">
              <a:solidFill>
                <a:schemeClr val="lt2"/>
              </a:solidFill>
              <a:latin typeface="Optimistic Text"/>
              <a:ea typeface="Optimistic Text"/>
              <a:cs typeface="Optimistic Text"/>
              <a:sym typeface="Optimistic Text"/>
            </a:endParaRPr>
          </a:p>
        </p:txBody>
      </p:sp>
      <p:sp>
        <p:nvSpPr>
          <p:cNvPr id="1671" name="Google Shape;1671;p103"/>
          <p:cNvSpPr txBox="1"/>
          <p:nvPr/>
        </p:nvSpPr>
        <p:spPr>
          <a:xfrm flipH="1">
            <a:off x="2855369" y="4198834"/>
            <a:ext cx="3075300" cy="590700"/>
          </a:xfrm>
          <a:prstGeom prst="rect">
            <a:avLst/>
          </a:prstGeom>
          <a:noFill/>
          <a:ln>
            <a:noFill/>
          </a:ln>
        </p:spPr>
        <p:txBody>
          <a:bodyPr spcFirstLastPara="1" wrap="square" lIns="0" tIns="23475" rIns="0" bIns="0" anchor="t" anchorCtr="0">
            <a:spAutoFit/>
          </a:bodyPr>
          <a:lstStyle/>
          <a:p>
            <a:pPr marL="12700" marR="0" lvl="0" indent="0" algn="r" rtl="1">
              <a:lnSpc>
                <a:spcPct val="100000"/>
              </a:lnSpc>
              <a:spcBef>
                <a:spcPts val="100"/>
              </a:spcBef>
              <a:spcAft>
                <a:spcPts val="0"/>
              </a:spcAft>
              <a:buNone/>
            </a:pPr>
            <a:r>
              <a:rPr lang="en-US" sz="1200" b="1">
                <a:solidFill>
                  <a:srgbClr val="4B0550"/>
                </a:solidFill>
                <a:latin typeface="Optimistic Text"/>
                <a:ea typeface="Optimistic Text"/>
                <a:cs typeface="Optimistic Text"/>
                <a:sym typeface="Optimistic Text"/>
              </a:rPr>
              <a:t>سيناريو: </a:t>
            </a:r>
            <a:endParaRPr sz="1200" b="1">
              <a:solidFill>
                <a:srgbClr val="4B0550"/>
              </a:solidFill>
              <a:latin typeface="Optimistic Text"/>
              <a:ea typeface="Optimistic Text"/>
              <a:cs typeface="Optimistic Text"/>
              <a:sym typeface="Optimistic Text"/>
            </a:endParaRPr>
          </a:p>
          <a:p>
            <a:pPr marL="12700" marR="0" lvl="0" indent="0" algn="r" rtl="1">
              <a:lnSpc>
                <a:spcPct val="100000"/>
              </a:lnSpc>
              <a:spcBef>
                <a:spcPts val="100"/>
              </a:spcBef>
              <a:spcAft>
                <a:spcPts val="0"/>
              </a:spcAft>
              <a:buNone/>
            </a:pPr>
            <a:r>
              <a:rPr lang="en-US" sz="1200">
                <a:solidFill>
                  <a:srgbClr val="4B0550"/>
                </a:solidFill>
                <a:latin typeface="Optimistic Text"/>
                <a:ea typeface="Optimistic Text"/>
                <a:cs typeface="Optimistic Text"/>
                <a:sym typeface="Optimistic Text"/>
              </a:rPr>
              <a:t>يريك صديقك "أخبارًا" تم إنشاؤها بواسطة الذكاء الاصطناعي وتبدو مزيفة. ماذا تفعل؟</a:t>
            </a:r>
            <a:endParaRPr sz="1200">
              <a:solidFill>
                <a:srgbClr val="4B0550"/>
              </a:solidFill>
              <a:latin typeface="Optimistic Text"/>
              <a:ea typeface="Optimistic Text"/>
              <a:cs typeface="Optimistic Text"/>
              <a:sym typeface="Optimistic Text"/>
            </a:endParaRP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1675"/>
        <p:cNvGrpSpPr/>
        <p:nvPr/>
      </p:nvGrpSpPr>
      <p:grpSpPr>
        <a:xfrm>
          <a:off x="0" y="0"/>
          <a:ext cx="0" cy="0"/>
          <a:chOff x="0" y="0"/>
          <a:chExt cx="0" cy="0"/>
        </a:xfrm>
      </p:grpSpPr>
      <p:sp>
        <p:nvSpPr>
          <p:cNvPr id="1676" name="Google Shape;1676;p104"/>
          <p:cNvSpPr/>
          <p:nvPr/>
        </p:nvSpPr>
        <p:spPr>
          <a:xfrm>
            <a:off x="2326033" y="4260592"/>
            <a:ext cx="4317900" cy="1395000"/>
          </a:xfrm>
          <a:prstGeom prst="roundRect">
            <a:avLst>
              <a:gd name="adj" fmla="val 7200"/>
            </a:avLst>
          </a:prstGeom>
          <a:solidFill>
            <a:srgbClr val="B49CBF"/>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677" name="Google Shape;1677;p104"/>
          <p:cNvSpPr/>
          <p:nvPr/>
        </p:nvSpPr>
        <p:spPr>
          <a:xfrm>
            <a:off x="2326033" y="2441642"/>
            <a:ext cx="4317900" cy="1588500"/>
          </a:xfrm>
          <a:prstGeom prst="roundRect">
            <a:avLst>
              <a:gd name="adj" fmla="val 7200"/>
            </a:avLst>
          </a:prstGeom>
          <a:solidFill>
            <a:srgbClr val="B49CBF"/>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678" name="Google Shape;1678;p104"/>
          <p:cNvSpPr/>
          <p:nvPr/>
        </p:nvSpPr>
        <p:spPr>
          <a:xfrm>
            <a:off x="2326033" y="1144292"/>
            <a:ext cx="4317900" cy="1036500"/>
          </a:xfrm>
          <a:prstGeom prst="roundRect">
            <a:avLst>
              <a:gd name="adj" fmla="val 7200"/>
            </a:avLst>
          </a:prstGeom>
          <a:solidFill>
            <a:srgbClr val="B49CBF"/>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679" name="Google Shape;1679;p104"/>
          <p:cNvSpPr txBox="1"/>
          <p:nvPr/>
        </p:nvSpPr>
        <p:spPr>
          <a:xfrm flipH="1">
            <a:off x="7665033" y="1333717"/>
            <a:ext cx="3597000" cy="1721400"/>
          </a:xfrm>
          <a:prstGeom prst="rect">
            <a:avLst/>
          </a:prstGeom>
          <a:noFill/>
          <a:ln>
            <a:noFill/>
          </a:ln>
        </p:spPr>
        <p:txBody>
          <a:bodyPr spcFirstLastPara="1" wrap="square" lIns="0" tIns="12700" rIns="0" bIns="0" anchor="t" anchorCtr="0">
            <a:spAutoFit/>
          </a:bodyPr>
          <a:lstStyle/>
          <a:p>
            <a:pPr marL="12700" marR="266700" lvl="0" indent="0" algn="r" rtl="1">
              <a:lnSpc>
                <a:spcPct val="100000"/>
              </a:lnSpc>
              <a:spcBef>
                <a:spcPts val="0"/>
              </a:spcBef>
              <a:spcAft>
                <a:spcPts val="0"/>
              </a:spcAft>
              <a:buNone/>
            </a:pPr>
            <a:r>
              <a:rPr lang="en-US" sz="3700" b="1">
                <a:solidFill>
                  <a:srgbClr val="4B0550"/>
                </a:solidFill>
                <a:latin typeface="Optimistic Text"/>
                <a:ea typeface="Optimistic Text"/>
                <a:cs typeface="Optimistic Text"/>
                <a:sym typeface="Optimistic Text"/>
              </a:rPr>
              <a:t>فحص سريع للمعرفة – أرنا ما تعرفو</a:t>
            </a:r>
            <a:endParaRPr sz="3700" b="1">
              <a:solidFill>
                <a:srgbClr val="4B0550"/>
              </a:solidFill>
              <a:latin typeface="Optimistic Text"/>
              <a:ea typeface="Optimistic Text"/>
              <a:cs typeface="Optimistic Text"/>
              <a:sym typeface="Optimistic Text"/>
            </a:endParaRPr>
          </a:p>
        </p:txBody>
      </p:sp>
      <p:sp>
        <p:nvSpPr>
          <p:cNvPr id="1680" name="Google Shape;1680;p104"/>
          <p:cNvSpPr/>
          <p:nvPr/>
        </p:nvSpPr>
        <p:spPr>
          <a:xfrm>
            <a:off x="2224433" y="1042692"/>
            <a:ext cx="4317900" cy="1036500"/>
          </a:xfrm>
          <a:prstGeom prst="roundRect">
            <a:avLst>
              <a:gd name="adj" fmla="val 7200"/>
            </a:avLst>
          </a:prstGeom>
          <a:solidFill>
            <a:srgbClr val="FFFFFF"/>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681" name="Google Shape;1681;p104"/>
          <p:cNvSpPr/>
          <p:nvPr/>
        </p:nvSpPr>
        <p:spPr>
          <a:xfrm flipH="1">
            <a:off x="6030618" y="1236754"/>
            <a:ext cx="336000" cy="336000"/>
          </a:xfrm>
          <a:prstGeom prst="ellipse">
            <a:avLst/>
          </a:prstGeom>
          <a:solidFill>
            <a:srgbClr val="733279"/>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682" name="Google Shape;1682;p104"/>
          <p:cNvSpPr txBox="1"/>
          <p:nvPr/>
        </p:nvSpPr>
        <p:spPr>
          <a:xfrm flipH="1">
            <a:off x="6114662" y="1285767"/>
            <a:ext cx="180900" cy="227100"/>
          </a:xfrm>
          <a:prstGeom prst="rect">
            <a:avLst/>
          </a:prstGeom>
          <a:noFill/>
          <a:ln>
            <a:noFill/>
          </a:ln>
        </p:spPr>
        <p:txBody>
          <a:bodyPr spcFirstLastPara="1" wrap="square" lIns="0" tIns="11425" rIns="0" bIns="0" anchor="t" anchorCtr="0">
            <a:spAutoFit/>
          </a:bodyPr>
          <a:lstStyle/>
          <a:p>
            <a:pPr marL="12700" lvl="0" indent="0" algn="ctr" rtl="0">
              <a:lnSpc>
                <a:spcPct val="100000"/>
              </a:lnSpc>
              <a:spcBef>
                <a:spcPts val="0"/>
              </a:spcBef>
              <a:spcAft>
                <a:spcPts val="0"/>
              </a:spcAft>
              <a:buNone/>
            </a:pPr>
            <a:r>
              <a:rPr lang="en-US" sz="1400" b="1">
                <a:solidFill>
                  <a:schemeClr val="lt2"/>
                </a:solidFill>
                <a:latin typeface="Optimistic Text"/>
                <a:ea typeface="Optimistic Text"/>
                <a:cs typeface="Optimistic Text"/>
                <a:sym typeface="Optimistic Text"/>
              </a:rPr>
              <a:t>1</a:t>
            </a:r>
            <a:endParaRPr sz="1400" b="1">
              <a:solidFill>
                <a:schemeClr val="lt2"/>
              </a:solidFill>
              <a:latin typeface="Optimistic Text"/>
              <a:ea typeface="Optimistic Text"/>
              <a:cs typeface="Optimistic Text"/>
              <a:sym typeface="Optimistic Text"/>
            </a:endParaRPr>
          </a:p>
        </p:txBody>
      </p:sp>
      <p:sp>
        <p:nvSpPr>
          <p:cNvPr id="1683" name="Google Shape;1683;p104"/>
          <p:cNvSpPr txBox="1"/>
          <p:nvPr/>
        </p:nvSpPr>
        <p:spPr>
          <a:xfrm flipH="1">
            <a:off x="4017269" y="1173362"/>
            <a:ext cx="1913400" cy="590700"/>
          </a:xfrm>
          <a:prstGeom prst="rect">
            <a:avLst/>
          </a:prstGeom>
          <a:noFill/>
          <a:ln>
            <a:noFill/>
          </a:ln>
        </p:spPr>
        <p:txBody>
          <a:bodyPr spcFirstLastPara="1" wrap="square" lIns="0" tIns="23475" rIns="0" bIns="0" anchor="t" anchorCtr="0">
            <a:spAutoFit/>
          </a:bodyPr>
          <a:lstStyle/>
          <a:p>
            <a:pPr marL="12700" marR="0" lvl="0" indent="0" algn="r" rtl="1">
              <a:lnSpc>
                <a:spcPct val="100000"/>
              </a:lnSpc>
              <a:spcBef>
                <a:spcPts val="100"/>
              </a:spcBef>
              <a:spcAft>
                <a:spcPts val="0"/>
              </a:spcAft>
              <a:buNone/>
            </a:pPr>
            <a:r>
              <a:rPr lang="en-US" sz="1200" b="1">
                <a:solidFill>
                  <a:srgbClr val="4B0550"/>
                </a:solidFill>
                <a:latin typeface="Optimistic Text"/>
                <a:ea typeface="Optimistic Text"/>
                <a:cs typeface="Optimistic Text"/>
                <a:sym typeface="Optimistic Text"/>
              </a:rPr>
              <a:t>صح أم خطأ:</a:t>
            </a:r>
            <a:endParaRPr sz="1200" b="1">
              <a:solidFill>
                <a:srgbClr val="4B0550"/>
              </a:solidFill>
              <a:latin typeface="Optimistic Text"/>
              <a:ea typeface="Optimistic Text"/>
              <a:cs typeface="Optimistic Text"/>
              <a:sym typeface="Optimistic Text"/>
            </a:endParaRPr>
          </a:p>
          <a:p>
            <a:pPr marL="12700" marR="0" lvl="0" indent="0" algn="r" rtl="1">
              <a:lnSpc>
                <a:spcPct val="100000"/>
              </a:lnSpc>
              <a:spcBef>
                <a:spcPts val="100"/>
              </a:spcBef>
              <a:spcAft>
                <a:spcPts val="0"/>
              </a:spcAft>
              <a:buNone/>
            </a:pPr>
            <a:r>
              <a:rPr lang="en-US" sz="1200">
                <a:solidFill>
                  <a:srgbClr val="4B0550"/>
                </a:solidFill>
                <a:latin typeface="Optimistic Text"/>
                <a:ea typeface="Optimistic Text"/>
                <a:cs typeface="Optimistic Text"/>
                <a:sym typeface="Optimistic Text"/>
              </a:rPr>
              <a:t> كل المحتوى المُنشأ بالذكاء الاصطناعي هو طبعاً مزيّف</a:t>
            </a:r>
            <a:endParaRPr sz="1200">
              <a:solidFill>
                <a:srgbClr val="4B0550"/>
              </a:solidFill>
              <a:latin typeface="Optimistic Text"/>
              <a:ea typeface="Optimistic Text"/>
              <a:cs typeface="Optimistic Text"/>
              <a:sym typeface="Optimistic Text"/>
            </a:endParaRPr>
          </a:p>
        </p:txBody>
      </p:sp>
      <p:sp>
        <p:nvSpPr>
          <p:cNvPr id="1684" name="Google Shape;1684;p104"/>
          <p:cNvSpPr/>
          <p:nvPr/>
        </p:nvSpPr>
        <p:spPr>
          <a:xfrm>
            <a:off x="2224433" y="2340042"/>
            <a:ext cx="4317900" cy="1588500"/>
          </a:xfrm>
          <a:prstGeom prst="roundRect">
            <a:avLst>
              <a:gd name="adj" fmla="val 7200"/>
            </a:avLst>
          </a:prstGeom>
          <a:solidFill>
            <a:srgbClr val="FFFFFF"/>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685" name="Google Shape;1685;p104"/>
          <p:cNvSpPr/>
          <p:nvPr/>
        </p:nvSpPr>
        <p:spPr>
          <a:xfrm flipH="1">
            <a:off x="6030618" y="2536729"/>
            <a:ext cx="336000" cy="336000"/>
          </a:xfrm>
          <a:prstGeom prst="ellipse">
            <a:avLst/>
          </a:prstGeom>
          <a:solidFill>
            <a:srgbClr val="733279"/>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686" name="Google Shape;1686;p104"/>
          <p:cNvSpPr txBox="1"/>
          <p:nvPr/>
        </p:nvSpPr>
        <p:spPr>
          <a:xfrm flipH="1">
            <a:off x="6081214" y="2595092"/>
            <a:ext cx="247800" cy="227100"/>
          </a:xfrm>
          <a:prstGeom prst="rect">
            <a:avLst/>
          </a:prstGeom>
          <a:noFill/>
          <a:ln>
            <a:noFill/>
          </a:ln>
        </p:spPr>
        <p:txBody>
          <a:bodyPr spcFirstLastPara="1" wrap="square" lIns="0" tIns="11425" rIns="0" bIns="0" anchor="t" anchorCtr="0">
            <a:spAutoFit/>
          </a:bodyPr>
          <a:lstStyle/>
          <a:p>
            <a:pPr marL="12700" lvl="0" indent="0" algn="ctr" rtl="0">
              <a:lnSpc>
                <a:spcPct val="100000"/>
              </a:lnSpc>
              <a:spcBef>
                <a:spcPts val="0"/>
              </a:spcBef>
              <a:spcAft>
                <a:spcPts val="0"/>
              </a:spcAft>
              <a:buNone/>
            </a:pPr>
            <a:r>
              <a:rPr lang="en-US" sz="1400" b="1">
                <a:solidFill>
                  <a:schemeClr val="lt2"/>
                </a:solidFill>
                <a:latin typeface="Optimistic Text"/>
                <a:ea typeface="Optimistic Text"/>
                <a:cs typeface="Optimistic Text"/>
                <a:sym typeface="Optimistic Text"/>
              </a:rPr>
              <a:t>2</a:t>
            </a:r>
            <a:endParaRPr sz="1400" b="1">
              <a:solidFill>
                <a:schemeClr val="lt2"/>
              </a:solidFill>
              <a:latin typeface="Optimistic Text"/>
              <a:ea typeface="Optimistic Text"/>
              <a:cs typeface="Optimistic Text"/>
              <a:sym typeface="Optimistic Text"/>
            </a:endParaRPr>
          </a:p>
        </p:txBody>
      </p:sp>
      <p:sp>
        <p:nvSpPr>
          <p:cNvPr id="1687" name="Google Shape;1687;p104"/>
          <p:cNvSpPr txBox="1"/>
          <p:nvPr/>
        </p:nvSpPr>
        <p:spPr>
          <a:xfrm flipH="1">
            <a:off x="3583332" y="2467192"/>
            <a:ext cx="2248500" cy="12930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200" b="1">
                <a:solidFill>
                  <a:srgbClr val="4B0550"/>
                </a:solidFill>
                <a:latin typeface="Optimistic Text"/>
                <a:ea typeface="Optimistic Text"/>
                <a:cs typeface="Optimistic Text"/>
                <a:sym typeface="Optimistic Text"/>
              </a:rPr>
              <a:t>اختيار من متعدّد: </a:t>
            </a:r>
            <a:endParaRPr sz="1200" b="1">
              <a:solidFill>
                <a:srgbClr val="4B0550"/>
              </a:solidFill>
              <a:latin typeface="Optimistic Text"/>
              <a:ea typeface="Optimistic Text"/>
              <a:cs typeface="Optimistic Text"/>
              <a:sym typeface="Optimistic Text"/>
            </a:endParaRPr>
          </a:p>
          <a:p>
            <a:pPr marL="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ما هي أفضل طريقة للتحقق مما إذا كانت معلومات الذكاء الاصطناعي صحيحة؟</a:t>
            </a:r>
            <a:endParaRPr sz="1200">
              <a:solidFill>
                <a:srgbClr val="4B0550"/>
              </a:solidFill>
              <a:latin typeface="Optimistic Text"/>
              <a:ea typeface="Optimistic Text"/>
              <a:cs typeface="Optimistic Text"/>
              <a:sym typeface="Optimistic Text"/>
            </a:endParaRPr>
          </a:p>
          <a:p>
            <a:pPr marL="0" lvl="0" indent="0" algn="r" rtl="1">
              <a:lnSpc>
                <a:spcPct val="100000"/>
              </a:lnSpc>
              <a:spcBef>
                <a:spcPts val="0"/>
              </a:spcBef>
              <a:spcAft>
                <a:spcPts val="0"/>
              </a:spcAft>
              <a:buNone/>
            </a:pPr>
            <a:endParaRPr sz="1200">
              <a:solidFill>
                <a:srgbClr val="4B0550"/>
              </a:solidFill>
              <a:latin typeface="Optimistic Text"/>
              <a:ea typeface="Optimistic Text"/>
              <a:cs typeface="Optimistic Text"/>
              <a:sym typeface="Optimistic Text"/>
            </a:endParaRPr>
          </a:p>
          <a:p>
            <a:pPr marL="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أ تصدّق صديقك</a:t>
            </a:r>
            <a:endParaRPr sz="1200">
              <a:solidFill>
                <a:srgbClr val="4B0550"/>
              </a:solidFill>
              <a:latin typeface="Optimistic Text"/>
              <a:ea typeface="Optimistic Text"/>
              <a:cs typeface="Optimistic Text"/>
              <a:sym typeface="Optimistic Text"/>
            </a:endParaRPr>
          </a:p>
          <a:p>
            <a:pPr marL="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ب استخدم طريقة التحقق</a:t>
            </a:r>
            <a:endParaRPr sz="1200">
              <a:solidFill>
                <a:srgbClr val="4B0550"/>
              </a:solidFill>
              <a:latin typeface="Optimistic Text"/>
              <a:ea typeface="Optimistic Text"/>
              <a:cs typeface="Optimistic Text"/>
              <a:sym typeface="Optimistic Text"/>
            </a:endParaRPr>
          </a:p>
          <a:p>
            <a:pPr marL="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ج فقط ثق بالتطبيق</a:t>
            </a:r>
            <a:endParaRPr sz="1200">
              <a:solidFill>
                <a:srgbClr val="4B0550"/>
              </a:solidFill>
              <a:latin typeface="Optimistic Text"/>
              <a:ea typeface="Optimistic Text"/>
              <a:cs typeface="Optimistic Text"/>
              <a:sym typeface="Optimistic Text"/>
            </a:endParaRPr>
          </a:p>
        </p:txBody>
      </p:sp>
      <p:sp>
        <p:nvSpPr>
          <p:cNvPr id="1688" name="Google Shape;1688;p104"/>
          <p:cNvSpPr/>
          <p:nvPr/>
        </p:nvSpPr>
        <p:spPr>
          <a:xfrm>
            <a:off x="2224433" y="4158992"/>
            <a:ext cx="4317900" cy="1395000"/>
          </a:xfrm>
          <a:prstGeom prst="roundRect">
            <a:avLst>
              <a:gd name="adj" fmla="val 7200"/>
            </a:avLst>
          </a:prstGeom>
          <a:solidFill>
            <a:srgbClr val="FFFFFF"/>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689" name="Google Shape;1689;p104"/>
          <p:cNvSpPr/>
          <p:nvPr/>
        </p:nvSpPr>
        <p:spPr>
          <a:xfrm flipH="1">
            <a:off x="6030618" y="4249129"/>
            <a:ext cx="336000" cy="336000"/>
          </a:xfrm>
          <a:prstGeom prst="ellipse">
            <a:avLst/>
          </a:prstGeom>
          <a:solidFill>
            <a:srgbClr val="733279"/>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690" name="Google Shape;1690;p104"/>
          <p:cNvSpPr txBox="1"/>
          <p:nvPr/>
        </p:nvSpPr>
        <p:spPr>
          <a:xfrm flipH="1">
            <a:off x="6074689" y="4307492"/>
            <a:ext cx="247800" cy="227100"/>
          </a:xfrm>
          <a:prstGeom prst="rect">
            <a:avLst/>
          </a:prstGeom>
          <a:noFill/>
          <a:ln>
            <a:noFill/>
          </a:ln>
        </p:spPr>
        <p:txBody>
          <a:bodyPr spcFirstLastPara="1" wrap="square" lIns="0" tIns="11425" rIns="0" bIns="0" anchor="t" anchorCtr="0">
            <a:spAutoFit/>
          </a:bodyPr>
          <a:lstStyle/>
          <a:p>
            <a:pPr marL="12700" lvl="0" indent="0" algn="ctr" rtl="0">
              <a:lnSpc>
                <a:spcPct val="100000"/>
              </a:lnSpc>
              <a:spcBef>
                <a:spcPts val="0"/>
              </a:spcBef>
              <a:spcAft>
                <a:spcPts val="0"/>
              </a:spcAft>
              <a:buNone/>
            </a:pPr>
            <a:r>
              <a:rPr lang="en-US" sz="1400" b="1">
                <a:solidFill>
                  <a:schemeClr val="lt2"/>
                </a:solidFill>
                <a:latin typeface="Optimistic Text"/>
                <a:ea typeface="Optimistic Text"/>
                <a:cs typeface="Optimistic Text"/>
                <a:sym typeface="Optimistic Text"/>
              </a:rPr>
              <a:t>3</a:t>
            </a:r>
            <a:endParaRPr sz="1400" b="1">
              <a:solidFill>
                <a:schemeClr val="lt2"/>
              </a:solidFill>
              <a:latin typeface="Optimistic Text"/>
              <a:ea typeface="Optimistic Text"/>
              <a:cs typeface="Optimistic Text"/>
              <a:sym typeface="Optimistic Text"/>
            </a:endParaRPr>
          </a:p>
        </p:txBody>
      </p:sp>
      <p:sp>
        <p:nvSpPr>
          <p:cNvPr id="1691" name="Google Shape;1691;p104"/>
          <p:cNvSpPr txBox="1"/>
          <p:nvPr/>
        </p:nvSpPr>
        <p:spPr>
          <a:xfrm flipH="1">
            <a:off x="2855369" y="4198834"/>
            <a:ext cx="3075300" cy="590700"/>
          </a:xfrm>
          <a:prstGeom prst="rect">
            <a:avLst/>
          </a:prstGeom>
          <a:noFill/>
          <a:ln>
            <a:noFill/>
          </a:ln>
        </p:spPr>
        <p:txBody>
          <a:bodyPr spcFirstLastPara="1" wrap="square" lIns="0" tIns="23475" rIns="0" bIns="0" anchor="t" anchorCtr="0">
            <a:spAutoFit/>
          </a:bodyPr>
          <a:lstStyle/>
          <a:p>
            <a:pPr marL="12700" marR="0" lvl="0" indent="0" algn="r" rtl="1">
              <a:lnSpc>
                <a:spcPct val="100000"/>
              </a:lnSpc>
              <a:spcBef>
                <a:spcPts val="100"/>
              </a:spcBef>
              <a:spcAft>
                <a:spcPts val="0"/>
              </a:spcAft>
              <a:buNone/>
            </a:pPr>
            <a:r>
              <a:rPr lang="en-US" sz="1200" b="1">
                <a:solidFill>
                  <a:srgbClr val="4B0550"/>
                </a:solidFill>
                <a:latin typeface="Optimistic Text"/>
                <a:ea typeface="Optimistic Text"/>
                <a:cs typeface="Optimistic Text"/>
                <a:sym typeface="Optimistic Text"/>
              </a:rPr>
              <a:t>سيناريو: </a:t>
            </a:r>
            <a:endParaRPr sz="1200" b="1">
              <a:solidFill>
                <a:srgbClr val="4B0550"/>
              </a:solidFill>
              <a:latin typeface="Optimistic Text"/>
              <a:ea typeface="Optimistic Text"/>
              <a:cs typeface="Optimistic Text"/>
              <a:sym typeface="Optimistic Text"/>
            </a:endParaRPr>
          </a:p>
          <a:p>
            <a:pPr marL="12700" marR="0" lvl="0" indent="0" algn="r" rtl="1">
              <a:lnSpc>
                <a:spcPct val="100000"/>
              </a:lnSpc>
              <a:spcBef>
                <a:spcPts val="100"/>
              </a:spcBef>
              <a:spcAft>
                <a:spcPts val="0"/>
              </a:spcAft>
              <a:buNone/>
            </a:pPr>
            <a:r>
              <a:rPr lang="en-US" sz="1200">
                <a:solidFill>
                  <a:srgbClr val="4B0550"/>
                </a:solidFill>
                <a:latin typeface="Optimistic Text"/>
                <a:ea typeface="Optimistic Text"/>
                <a:cs typeface="Optimistic Text"/>
                <a:sym typeface="Optimistic Text"/>
              </a:rPr>
              <a:t>يريك صديقك "أخبارًا" تم إنشاؤها بواسطة الذكاء الاصطناعي وتبدو مزيفة. ماذا تفعل؟</a:t>
            </a:r>
            <a:endParaRPr sz="1200">
              <a:solidFill>
                <a:srgbClr val="4B0550"/>
              </a:solidFill>
              <a:latin typeface="Optimistic Text"/>
              <a:ea typeface="Optimistic Text"/>
              <a:cs typeface="Optimistic Text"/>
              <a:sym typeface="Optimistic Text"/>
            </a:endParaRPr>
          </a:p>
        </p:txBody>
      </p:sp>
      <p:sp>
        <p:nvSpPr>
          <p:cNvPr id="1692" name="Google Shape;1692;p104"/>
          <p:cNvSpPr/>
          <p:nvPr/>
        </p:nvSpPr>
        <p:spPr>
          <a:xfrm>
            <a:off x="2340825" y="1590010"/>
            <a:ext cx="1410000" cy="376800"/>
          </a:xfrm>
          <a:prstGeom prst="roundRect">
            <a:avLst>
              <a:gd name="adj" fmla="val 7200"/>
            </a:avLst>
          </a:prstGeom>
          <a:solidFill>
            <a:srgbClr val="733279"/>
          </a:solidFill>
          <a:ln>
            <a:noFill/>
          </a:ln>
        </p:spPr>
        <p:txBody>
          <a:bodyPr spcFirstLastPara="1" wrap="square" lIns="102525" tIns="102525" rIns="102525" bIns="102525" anchor="ctr" anchorCtr="0">
            <a:noAutofit/>
          </a:bodyPr>
          <a:lstStyle/>
          <a:p>
            <a:pPr marL="0" lvl="0" indent="0" algn="ctr" rtl="0">
              <a:spcBef>
                <a:spcPts val="0"/>
              </a:spcBef>
              <a:spcAft>
                <a:spcPts val="0"/>
              </a:spcAft>
              <a:buNone/>
            </a:pPr>
            <a:endParaRPr sz="1570"/>
          </a:p>
        </p:txBody>
      </p:sp>
      <p:sp>
        <p:nvSpPr>
          <p:cNvPr id="1693" name="Google Shape;1693;p104"/>
          <p:cNvSpPr txBox="1"/>
          <p:nvPr/>
        </p:nvSpPr>
        <p:spPr>
          <a:xfrm>
            <a:off x="2678129" y="1661553"/>
            <a:ext cx="735600" cy="233700"/>
          </a:xfrm>
          <a:prstGeom prst="rect">
            <a:avLst/>
          </a:prstGeom>
          <a:noFill/>
          <a:ln>
            <a:noFill/>
          </a:ln>
        </p:spPr>
        <p:txBody>
          <a:bodyPr spcFirstLastPara="1" wrap="square" lIns="0" tIns="26350" rIns="0" bIns="0" anchor="t" anchorCtr="0">
            <a:spAutoFit/>
          </a:bodyPr>
          <a:lstStyle/>
          <a:p>
            <a:pPr marL="14242" lvl="0" indent="0" algn="ctr" rtl="1">
              <a:lnSpc>
                <a:spcPct val="100000"/>
              </a:lnSpc>
              <a:spcBef>
                <a:spcPts val="0"/>
              </a:spcBef>
              <a:spcAft>
                <a:spcPts val="0"/>
              </a:spcAft>
              <a:buNone/>
            </a:pPr>
            <a:r>
              <a:rPr lang="en-US" sz="1346" b="1">
                <a:solidFill>
                  <a:srgbClr val="FFFFFF"/>
                </a:solidFill>
                <a:latin typeface="Optimistic Text"/>
                <a:ea typeface="Optimistic Text"/>
                <a:cs typeface="Optimistic Text"/>
                <a:sym typeface="Optimistic Text"/>
              </a:rPr>
              <a:t>خطأ</a:t>
            </a:r>
            <a:endParaRPr sz="1346" b="1">
              <a:solidFill>
                <a:srgbClr val="FFFFFF"/>
              </a:solidFill>
              <a:latin typeface="Optimistic Text"/>
              <a:ea typeface="Optimistic Text"/>
              <a:cs typeface="Optimistic Text"/>
              <a:sym typeface="Optimistic Text"/>
            </a:endParaRP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1697"/>
        <p:cNvGrpSpPr/>
        <p:nvPr/>
      </p:nvGrpSpPr>
      <p:grpSpPr>
        <a:xfrm>
          <a:off x="0" y="0"/>
          <a:ext cx="0" cy="0"/>
          <a:chOff x="0" y="0"/>
          <a:chExt cx="0" cy="0"/>
        </a:xfrm>
      </p:grpSpPr>
      <p:sp>
        <p:nvSpPr>
          <p:cNvPr id="1698" name="Google Shape;1698;p105"/>
          <p:cNvSpPr/>
          <p:nvPr/>
        </p:nvSpPr>
        <p:spPr>
          <a:xfrm>
            <a:off x="2326033" y="4260592"/>
            <a:ext cx="4317900" cy="1395000"/>
          </a:xfrm>
          <a:prstGeom prst="roundRect">
            <a:avLst>
              <a:gd name="adj" fmla="val 7200"/>
            </a:avLst>
          </a:prstGeom>
          <a:solidFill>
            <a:srgbClr val="B49CBF"/>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699" name="Google Shape;1699;p105"/>
          <p:cNvSpPr/>
          <p:nvPr/>
        </p:nvSpPr>
        <p:spPr>
          <a:xfrm>
            <a:off x="2326033" y="2441642"/>
            <a:ext cx="4317900" cy="1588500"/>
          </a:xfrm>
          <a:prstGeom prst="roundRect">
            <a:avLst>
              <a:gd name="adj" fmla="val 7200"/>
            </a:avLst>
          </a:prstGeom>
          <a:solidFill>
            <a:srgbClr val="B49CBF"/>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700" name="Google Shape;1700;p105"/>
          <p:cNvSpPr/>
          <p:nvPr/>
        </p:nvSpPr>
        <p:spPr>
          <a:xfrm>
            <a:off x="2326033" y="1144292"/>
            <a:ext cx="4317900" cy="1036500"/>
          </a:xfrm>
          <a:prstGeom prst="roundRect">
            <a:avLst>
              <a:gd name="adj" fmla="val 7200"/>
            </a:avLst>
          </a:prstGeom>
          <a:solidFill>
            <a:srgbClr val="B49CBF"/>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701" name="Google Shape;1701;p105"/>
          <p:cNvSpPr txBox="1"/>
          <p:nvPr/>
        </p:nvSpPr>
        <p:spPr>
          <a:xfrm flipH="1">
            <a:off x="7665033" y="1333717"/>
            <a:ext cx="3597000" cy="1721400"/>
          </a:xfrm>
          <a:prstGeom prst="rect">
            <a:avLst/>
          </a:prstGeom>
          <a:noFill/>
          <a:ln>
            <a:noFill/>
          </a:ln>
        </p:spPr>
        <p:txBody>
          <a:bodyPr spcFirstLastPara="1" wrap="square" lIns="0" tIns="12700" rIns="0" bIns="0" anchor="t" anchorCtr="0">
            <a:spAutoFit/>
          </a:bodyPr>
          <a:lstStyle/>
          <a:p>
            <a:pPr marL="12700" marR="266700" lvl="0" indent="0" algn="r" rtl="1">
              <a:lnSpc>
                <a:spcPct val="100000"/>
              </a:lnSpc>
              <a:spcBef>
                <a:spcPts val="0"/>
              </a:spcBef>
              <a:spcAft>
                <a:spcPts val="0"/>
              </a:spcAft>
              <a:buNone/>
            </a:pPr>
            <a:r>
              <a:rPr lang="en-US" sz="3700" b="1">
                <a:solidFill>
                  <a:srgbClr val="4B0550"/>
                </a:solidFill>
                <a:latin typeface="Optimistic Text"/>
                <a:ea typeface="Optimistic Text"/>
                <a:cs typeface="Optimistic Text"/>
                <a:sym typeface="Optimistic Text"/>
              </a:rPr>
              <a:t>فحص سريع للمعرفة – أرنا ما تعرفو</a:t>
            </a:r>
            <a:endParaRPr sz="3700" b="1">
              <a:solidFill>
                <a:srgbClr val="4B0550"/>
              </a:solidFill>
              <a:latin typeface="Optimistic Text"/>
              <a:ea typeface="Optimistic Text"/>
              <a:cs typeface="Optimistic Text"/>
              <a:sym typeface="Optimistic Text"/>
            </a:endParaRPr>
          </a:p>
        </p:txBody>
      </p:sp>
      <p:sp>
        <p:nvSpPr>
          <p:cNvPr id="1702" name="Google Shape;1702;p105"/>
          <p:cNvSpPr/>
          <p:nvPr/>
        </p:nvSpPr>
        <p:spPr>
          <a:xfrm>
            <a:off x="2224433" y="1042692"/>
            <a:ext cx="4317900" cy="1036500"/>
          </a:xfrm>
          <a:prstGeom prst="roundRect">
            <a:avLst>
              <a:gd name="adj" fmla="val 7200"/>
            </a:avLst>
          </a:prstGeom>
          <a:solidFill>
            <a:srgbClr val="FFFFFF"/>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703" name="Google Shape;1703;p105"/>
          <p:cNvSpPr/>
          <p:nvPr/>
        </p:nvSpPr>
        <p:spPr>
          <a:xfrm flipH="1">
            <a:off x="6030618" y="1236754"/>
            <a:ext cx="336000" cy="336000"/>
          </a:xfrm>
          <a:prstGeom prst="ellipse">
            <a:avLst/>
          </a:prstGeom>
          <a:solidFill>
            <a:srgbClr val="733279"/>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704" name="Google Shape;1704;p105"/>
          <p:cNvSpPr txBox="1"/>
          <p:nvPr/>
        </p:nvSpPr>
        <p:spPr>
          <a:xfrm flipH="1">
            <a:off x="6114662" y="1285767"/>
            <a:ext cx="180900" cy="227100"/>
          </a:xfrm>
          <a:prstGeom prst="rect">
            <a:avLst/>
          </a:prstGeom>
          <a:noFill/>
          <a:ln>
            <a:noFill/>
          </a:ln>
        </p:spPr>
        <p:txBody>
          <a:bodyPr spcFirstLastPara="1" wrap="square" lIns="0" tIns="11425" rIns="0" bIns="0" anchor="t" anchorCtr="0">
            <a:spAutoFit/>
          </a:bodyPr>
          <a:lstStyle/>
          <a:p>
            <a:pPr marL="12700" lvl="0" indent="0" algn="ctr" rtl="0">
              <a:lnSpc>
                <a:spcPct val="100000"/>
              </a:lnSpc>
              <a:spcBef>
                <a:spcPts val="0"/>
              </a:spcBef>
              <a:spcAft>
                <a:spcPts val="0"/>
              </a:spcAft>
              <a:buNone/>
            </a:pPr>
            <a:r>
              <a:rPr lang="en-US" sz="1400" b="1">
                <a:solidFill>
                  <a:schemeClr val="lt2"/>
                </a:solidFill>
                <a:latin typeface="Optimistic Text"/>
                <a:ea typeface="Optimistic Text"/>
                <a:cs typeface="Optimistic Text"/>
                <a:sym typeface="Optimistic Text"/>
              </a:rPr>
              <a:t>1</a:t>
            </a:r>
            <a:endParaRPr sz="1400" b="1">
              <a:solidFill>
                <a:schemeClr val="lt2"/>
              </a:solidFill>
              <a:latin typeface="Optimistic Text"/>
              <a:ea typeface="Optimistic Text"/>
              <a:cs typeface="Optimistic Text"/>
              <a:sym typeface="Optimistic Text"/>
            </a:endParaRPr>
          </a:p>
        </p:txBody>
      </p:sp>
      <p:sp>
        <p:nvSpPr>
          <p:cNvPr id="1705" name="Google Shape;1705;p105"/>
          <p:cNvSpPr txBox="1"/>
          <p:nvPr/>
        </p:nvSpPr>
        <p:spPr>
          <a:xfrm flipH="1">
            <a:off x="4017269" y="1173362"/>
            <a:ext cx="1913400" cy="590700"/>
          </a:xfrm>
          <a:prstGeom prst="rect">
            <a:avLst/>
          </a:prstGeom>
          <a:noFill/>
          <a:ln>
            <a:noFill/>
          </a:ln>
        </p:spPr>
        <p:txBody>
          <a:bodyPr spcFirstLastPara="1" wrap="square" lIns="0" tIns="23475" rIns="0" bIns="0" anchor="t" anchorCtr="0">
            <a:spAutoFit/>
          </a:bodyPr>
          <a:lstStyle/>
          <a:p>
            <a:pPr marL="12700" marR="0" lvl="0" indent="0" algn="r" rtl="1">
              <a:lnSpc>
                <a:spcPct val="100000"/>
              </a:lnSpc>
              <a:spcBef>
                <a:spcPts val="100"/>
              </a:spcBef>
              <a:spcAft>
                <a:spcPts val="0"/>
              </a:spcAft>
              <a:buNone/>
            </a:pPr>
            <a:r>
              <a:rPr lang="en-US" sz="1200" b="1">
                <a:solidFill>
                  <a:srgbClr val="4B0550"/>
                </a:solidFill>
                <a:latin typeface="Optimistic Text"/>
                <a:ea typeface="Optimistic Text"/>
                <a:cs typeface="Optimistic Text"/>
                <a:sym typeface="Optimistic Text"/>
              </a:rPr>
              <a:t>صح أم خطأ:</a:t>
            </a:r>
            <a:endParaRPr sz="1200" b="1">
              <a:solidFill>
                <a:srgbClr val="4B0550"/>
              </a:solidFill>
              <a:latin typeface="Optimistic Text"/>
              <a:ea typeface="Optimistic Text"/>
              <a:cs typeface="Optimistic Text"/>
              <a:sym typeface="Optimistic Text"/>
            </a:endParaRPr>
          </a:p>
          <a:p>
            <a:pPr marL="12700" marR="0" lvl="0" indent="0" algn="r" rtl="1">
              <a:lnSpc>
                <a:spcPct val="100000"/>
              </a:lnSpc>
              <a:spcBef>
                <a:spcPts val="100"/>
              </a:spcBef>
              <a:spcAft>
                <a:spcPts val="0"/>
              </a:spcAft>
              <a:buNone/>
            </a:pPr>
            <a:r>
              <a:rPr lang="en-US" sz="1200">
                <a:solidFill>
                  <a:srgbClr val="4B0550"/>
                </a:solidFill>
                <a:latin typeface="Optimistic Text"/>
                <a:ea typeface="Optimistic Text"/>
                <a:cs typeface="Optimistic Text"/>
                <a:sym typeface="Optimistic Text"/>
              </a:rPr>
              <a:t> كل المحتوى المُنشأ بالذكاء الاصطناعي هو طبعاً مزيّف</a:t>
            </a:r>
            <a:endParaRPr sz="1200">
              <a:solidFill>
                <a:srgbClr val="4B0550"/>
              </a:solidFill>
              <a:latin typeface="Optimistic Text"/>
              <a:ea typeface="Optimistic Text"/>
              <a:cs typeface="Optimistic Text"/>
              <a:sym typeface="Optimistic Text"/>
            </a:endParaRPr>
          </a:p>
        </p:txBody>
      </p:sp>
      <p:sp>
        <p:nvSpPr>
          <p:cNvPr id="1706" name="Google Shape;1706;p105"/>
          <p:cNvSpPr/>
          <p:nvPr/>
        </p:nvSpPr>
        <p:spPr>
          <a:xfrm>
            <a:off x="2224433" y="2340042"/>
            <a:ext cx="4317900" cy="1588500"/>
          </a:xfrm>
          <a:prstGeom prst="roundRect">
            <a:avLst>
              <a:gd name="adj" fmla="val 7200"/>
            </a:avLst>
          </a:prstGeom>
          <a:solidFill>
            <a:srgbClr val="FFFFFF"/>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707" name="Google Shape;1707;p105"/>
          <p:cNvSpPr/>
          <p:nvPr/>
        </p:nvSpPr>
        <p:spPr>
          <a:xfrm flipH="1">
            <a:off x="6030618" y="2536729"/>
            <a:ext cx="336000" cy="336000"/>
          </a:xfrm>
          <a:prstGeom prst="ellipse">
            <a:avLst/>
          </a:prstGeom>
          <a:solidFill>
            <a:srgbClr val="733279"/>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708" name="Google Shape;1708;p105"/>
          <p:cNvSpPr txBox="1"/>
          <p:nvPr/>
        </p:nvSpPr>
        <p:spPr>
          <a:xfrm flipH="1">
            <a:off x="6081214" y="2595092"/>
            <a:ext cx="247800" cy="227100"/>
          </a:xfrm>
          <a:prstGeom prst="rect">
            <a:avLst/>
          </a:prstGeom>
          <a:noFill/>
          <a:ln>
            <a:noFill/>
          </a:ln>
        </p:spPr>
        <p:txBody>
          <a:bodyPr spcFirstLastPara="1" wrap="square" lIns="0" tIns="11425" rIns="0" bIns="0" anchor="t" anchorCtr="0">
            <a:spAutoFit/>
          </a:bodyPr>
          <a:lstStyle/>
          <a:p>
            <a:pPr marL="12700" lvl="0" indent="0" algn="ctr" rtl="0">
              <a:lnSpc>
                <a:spcPct val="100000"/>
              </a:lnSpc>
              <a:spcBef>
                <a:spcPts val="0"/>
              </a:spcBef>
              <a:spcAft>
                <a:spcPts val="0"/>
              </a:spcAft>
              <a:buNone/>
            </a:pPr>
            <a:r>
              <a:rPr lang="en-US" sz="1400" b="1">
                <a:solidFill>
                  <a:schemeClr val="lt2"/>
                </a:solidFill>
                <a:latin typeface="Optimistic Text"/>
                <a:ea typeface="Optimistic Text"/>
                <a:cs typeface="Optimistic Text"/>
                <a:sym typeface="Optimistic Text"/>
              </a:rPr>
              <a:t>2</a:t>
            </a:r>
            <a:endParaRPr sz="1400" b="1">
              <a:solidFill>
                <a:schemeClr val="lt2"/>
              </a:solidFill>
              <a:latin typeface="Optimistic Text"/>
              <a:ea typeface="Optimistic Text"/>
              <a:cs typeface="Optimistic Text"/>
              <a:sym typeface="Optimistic Text"/>
            </a:endParaRPr>
          </a:p>
        </p:txBody>
      </p:sp>
      <p:sp>
        <p:nvSpPr>
          <p:cNvPr id="1709" name="Google Shape;1709;p105"/>
          <p:cNvSpPr txBox="1"/>
          <p:nvPr/>
        </p:nvSpPr>
        <p:spPr>
          <a:xfrm flipH="1">
            <a:off x="3583332" y="2467192"/>
            <a:ext cx="2248500" cy="12930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200" b="1">
                <a:solidFill>
                  <a:srgbClr val="4B0550"/>
                </a:solidFill>
                <a:latin typeface="Optimistic Text"/>
                <a:ea typeface="Optimistic Text"/>
                <a:cs typeface="Optimistic Text"/>
                <a:sym typeface="Optimistic Text"/>
              </a:rPr>
              <a:t>اختيار من متعدّد: </a:t>
            </a:r>
            <a:endParaRPr sz="1200" b="1">
              <a:solidFill>
                <a:srgbClr val="4B0550"/>
              </a:solidFill>
              <a:latin typeface="Optimistic Text"/>
              <a:ea typeface="Optimistic Text"/>
              <a:cs typeface="Optimistic Text"/>
              <a:sym typeface="Optimistic Text"/>
            </a:endParaRPr>
          </a:p>
          <a:p>
            <a:pPr marL="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ما هي أفضل طريقة للتحقق مما إذا كانت معلومات الذكاء الاصطناعي صحيحة؟</a:t>
            </a:r>
            <a:endParaRPr sz="1200">
              <a:solidFill>
                <a:srgbClr val="4B0550"/>
              </a:solidFill>
              <a:latin typeface="Optimistic Text"/>
              <a:ea typeface="Optimistic Text"/>
              <a:cs typeface="Optimistic Text"/>
              <a:sym typeface="Optimistic Text"/>
            </a:endParaRPr>
          </a:p>
          <a:p>
            <a:pPr marL="0" lvl="0" indent="0" algn="r" rtl="1">
              <a:lnSpc>
                <a:spcPct val="100000"/>
              </a:lnSpc>
              <a:spcBef>
                <a:spcPts val="0"/>
              </a:spcBef>
              <a:spcAft>
                <a:spcPts val="0"/>
              </a:spcAft>
              <a:buNone/>
            </a:pPr>
            <a:endParaRPr sz="1200">
              <a:solidFill>
                <a:srgbClr val="4B0550"/>
              </a:solidFill>
              <a:latin typeface="Optimistic Text"/>
              <a:ea typeface="Optimistic Text"/>
              <a:cs typeface="Optimistic Text"/>
              <a:sym typeface="Optimistic Text"/>
            </a:endParaRPr>
          </a:p>
          <a:p>
            <a:pPr marL="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أ تصدّق صديقك</a:t>
            </a:r>
            <a:endParaRPr sz="1200">
              <a:solidFill>
                <a:srgbClr val="4B0550"/>
              </a:solidFill>
              <a:latin typeface="Optimistic Text"/>
              <a:ea typeface="Optimistic Text"/>
              <a:cs typeface="Optimistic Text"/>
              <a:sym typeface="Optimistic Text"/>
            </a:endParaRPr>
          </a:p>
          <a:p>
            <a:pPr marL="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ب استخدم طريقة التحقق</a:t>
            </a:r>
            <a:endParaRPr sz="1200">
              <a:solidFill>
                <a:srgbClr val="4B0550"/>
              </a:solidFill>
              <a:latin typeface="Optimistic Text"/>
              <a:ea typeface="Optimistic Text"/>
              <a:cs typeface="Optimistic Text"/>
              <a:sym typeface="Optimistic Text"/>
            </a:endParaRPr>
          </a:p>
          <a:p>
            <a:pPr marL="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ج فقط ثق بالتطبيق</a:t>
            </a:r>
            <a:endParaRPr sz="1200">
              <a:solidFill>
                <a:srgbClr val="4B0550"/>
              </a:solidFill>
              <a:latin typeface="Optimistic Text"/>
              <a:ea typeface="Optimistic Text"/>
              <a:cs typeface="Optimistic Text"/>
              <a:sym typeface="Optimistic Text"/>
            </a:endParaRPr>
          </a:p>
        </p:txBody>
      </p:sp>
      <p:sp>
        <p:nvSpPr>
          <p:cNvPr id="1710" name="Google Shape;1710;p105"/>
          <p:cNvSpPr/>
          <p:nvPr/>
        </p:nvSpPr>
        <p:spPr>
          <a:xfrm>
            <a:off x="2224433" y="4158992"/>
            <a:ext cx="4317900" cy="1395000"/>
          </a:xfrm>
          <a:prstGeom prst="roundRect">
            <a:avLst>
              <a:gd name="adj" fmla="val 7200"/>
            </a:avLst>
          </a:prstGeom>
          <a:solidFill>
            <a:srgbClr val="FFFFFF"/>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711" name="Google Shape;1711;p105"/>
          <p:cNvSpPr/>
          <p:nvPr/>
        </p:nvSpPr>
        <p:spPr>
          <a:xfrm flipH="1">
            <a:off x="6030618" y="4249129"/>
            <a:ext cx="336000" cy="336000"/>
          </a:xfrm>
          <a:prstGeom prst="ellipse">
            <a:avLst/>
          </a:prstGeom>
          <a:solidFill>
            <a:srgbClr val="733279"/>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712" name="Google Shape;1712;p105"/>
          <p:cNvSpPr txBox="1"/>
          <p:nvPr/>
        </p:nvSpPr>
        <p:spPr>
          <a:xfrm flipH="1">
            <a:off x="6074689" y="4307492"/>
            <a:ext cx="247800" cy="227100"/>
          </a:xfrm>
          <a:prstGeom prst="rect">
            <a:avLst/>
          </a:prstGeom>
          <a:noFill/>
          <a:ln>
            <a:noFill/>
          </a:ln>
        </p:spPr>
        <p:txBody>
          <a:bodyPr spcFirstLastPara="1" wrap="square" lIns="0" tIns="11425" rIns="0" bIns="0" anchor="t" anchorCtr="0">
            <a:spAutoFit/>
          </a:bodyPr>
          <a:lstStyle/>
          <a:p>
            <a:pPr marL="12700" lvl="0" indent="0" algn="ctr" rtl="0">
              <a:lnSpc>
                <a:spcPct val="100000"/>
              </a:lnSpc>
              <a:spcBef>
                <a:spcPts val="0"/>
              </a:spcBef>
              <a:spcAft>
                <a:spcPts val="0"/>
              </a:spcAft>
              <a:buNone/>
            </a:pPr>
            <a:r>
              <a:rPr lang="en-US" sz="1400" b="1">
                <a:solidFill>
                  <a:schemeClr val="lt2"/>
                </a:solidFill>
                <a:latin typeface="Optimistic Text"/>
                <a:ea typeface="Optimistic Text"/>
                <a:cs typeface="Optimistic Text"/>
                <a:sym typeface="Optimistic Text"/>
              </a:rPr>
              <a:t>3</a:t>
            </a:r>
            <a:endParaRPr sz="1400" b="1">
              <a:solidFill>
                <a:schemeClr val="lt2"/>
              </a:solidFill>
              <a:latin typeface="Optimistic Text"/>
              <a:ea typeface="Optimistic Text"/>
              <a:cs typeface="Optimistic Text"/>
              <a:sym typeface="Optimistic Text"/>
            </a:endParaRPr>
          </a:p>
        </p:txBody>
      </p:sp>
      <p:sp>
        <p:nvSpPr>
          <p:cNvPr id="1713" name="Google Shape;1713;p105"/>
          <p:cNvSpPr txBox="1"/>
          <p:nvPr/>
        </p:nvSpPr>
        <p:spPr>
          <a:xfrm flipH="1">
            <a:off x="2855369" y="4198834"/>
            <a:ext cx="3075300" cy="590700"/>
          </a:xfrm>
          <a:prstGeom prst="rect">
            <a:avLst/>
          </a:prstGeom>
          <a:noFill/>
          <a:ln>
            <a:noFill/>
          </a:ln>
        </p:spPr>
        <p:txBody>
          <a:bodyPr spcFirstLastPara="1" wrap="square" lIns="0" tIns="23475" rIns="0" bIns="0" anchor="t" anchorCtr="0">
            <a:spAutoFit/>
          </a:bodyPr>
          <a:lstStyle/>
          <a:p>
            <a:pPr marL="12700" marR="0" lvl="0" indent="0" algn="r" rtl="1">
              <a:lnSpc>
                <a:spcPct val="100000"/>
              </a:lnSpc>
              <a:spcBef>
                <a:spcPts val="100"/>
              </a:spcBef>
              <a:spcAft>
                <a:spcPts val="0"/>
              </a:spcAft>
              <a:buNone/>
            </a:pPr>
            <a:r>
              <a:rPr lang="en-US" sz="1200" b="1">
                <a:solidFill>
                  <a:srgbClr val="4B0550"/>
                </a:solidFill>
                <a:latin typeface="Optimistic Text"/>
                <a:ea typeface="Optimistic Text"/>
                <a:cs typeface="Optimistic Text"/>
                <a:sym typeface="Optimistic Text"/>
              </a:rPr>
              <a:t>سيناريو: </a:t>
            </a:r>
            <a:endParaRPr sz="1200" b="1">
              <a:solidFill>
                <a:srgbClr val="4B0550"/>
              </a:solidFill>
              <a:latin typeface="Optimistic Text"/>
              <a:ea typeface="Optimistic Text"/>
              <a:cs typeface="Optimistic Text"/>
              <a:sym typeface="Optimistic Text"/>
            </a:endParaRPr>
          </a:p>
          <a:p>
            <a:pPr marL="12700" marR="0" lvl="0" indent="0" algn="r" rtl="1">
              <a:lnSpc>
                <a:spcPct val="100000"/>
              </a:lnSpc>
              <a:spcBef>
                <a:spcPts val="100"/>
              </a:spcBef>
              <a:spcAft>
                <a:spcPts val="0"/>
              </a:spcAft>
              <a:buNone/>
            </a:pPr>
            <a:r>
              <a:rPr lang="en-US" sz="1200">
                <a:solidFill>
                  <a:srgbClr val="4B0550"/>
                </a:solidFill>
                <a:latin typeface="Optimistic Text"/>
                <a:ea typeface="Optimistic Text"/>
                <a:cs typeface="Optimistic Text"/>
                <a:sym typeface="Optimistic Text"/>
              </a:rPr>
              <a:t>يريك صديقك "أخبارًا" تم إنشاؤها بواسطة الذكاء الاصطناعي وتبدو مزيفة. ماذا تفعل؟</a:t>
            </a:r>
            <a:endParaRPr sz="1200">
              <a:solidFill>
                <a:srgbClr val="4B0550"/>
              </a:solidFill>
              <a:latin typeface="Optimistic Text"/>
              <a:ea typeface="Optimistic Text"/>
              <a:cs typeface="Optimistic Text"/>
              <a:sym typeface="Optimistic Text"/>
            </a:endParaRPr>
          </a:p>
        </p:txBody>
      </p:sp>
      <p:sp>
        <p:nvSpPr>
          <p:cNvPr id="1714" name="Google Shape;1714;p105"/>
          <p:cNvSpPr/>
          <p:nvPr/>
        </p:nvSpPr>
        <p:spPr>
          <a:xfrm>
            <a:off x="2340825" y="1590010"/>
            <a:ext cx="1410000" cy="376800"/>
          </a:xfrm>
          <a:prstGeom prst="roundRect">
            <a:avLst>
              <a:gd name="adj" fmla="val 7200"/>
            </a:avLst>
          </a:prstGeom>
          <a:solidFill>
            <a:srgbClr val="733279"/>
          </a:solidFill>
          <a:ln>
            <a:noFill/>
          </a:ln>
        </p:spPr>
        <p:txBody>
          <a:bodyPr spcFirstLastPara="1" wrap="square" lIns="102525" tIns="102525" rIns="102525" bIns="102525" anchor="ctr" anchorCtr="0">
            <a:noAutofit/>
          </a:bodyPr>
          <a:lstStyle/>
          <a:p>
            <a:pPr marL="0" lvl="0" indent="0" algn="ctr" rtl="0">
              <a:spcBef>
                <a:spcPts val="0"/>
              </a:spcBef>
              <a:spcAft>
                <a:spcPts val="0"/>
              </a:spcAft>
              <a:buNone/>
            </a:pPr>
            <a:endParaRPr sz="1570"/>
          </a:p>
        </p:txBody>
      </p:sp>
      <p:sp>
        <p:nvSpPr>
          <p:cNvPr id="1715" name="Google Shape;1715;p105"/>
          <p:cNvSpPr txBox="1"/>
          <p:nvPr/>
        </p:nvSpPr>
        <p:spPr>
          <a:xfrm>
            <a:off x="2678129" y="1661553"/>
            <a:ext cx="735600" cy="233700"/>
          </a:xfrm>
          <a:prstGeom prst="rect">
            <a:avLst/>
          </a:prstGeom>
          <a:noFill/>
          <a:ln>
            <a:noFill/>
          </a:ln>
        </p:spPr>
        <p:txBody>
          <a:bodyPr spcFirstLastPara="1" wrap="square" lIns="0" tIns="26350" rIns="0" bIns="0" anchor="t" anchorCtr="0">
            <a:spAutoFit/>
          </a:bodyPr>
          <a:lstStyle/>
          <a:p>
            <a:pPr marL="14242" lvl="0" indent="0" algn="ctr" rtl="1">
              <a:lnSpc>
                <a:spcPct val="100000"/>
              </a:lnSpc>
              <a:spcBef>
                <a:spcPts val="0"/>
              </a:spcBef>
              <a:spcAft>
                <a:spcPts val="0"/>
              </a:spcAft>
              <a:buNone/>
            </a:pPr>
            <a:r>
              <a:rPr lang="en-US" sz="1346" b="1">
                <a:solidFill>
                  <a:srgbClr val="FFFFFF"/>
                </a:solidFill>
                <a:latin typeface="Optimistic Text"/>
                <a:ea typeface="Optimistic Text"/>
                <a:cs typeface="Optimistic Text"/>
                <a:sym typeface="Optimistic Text"/>
              </a:rPr>
              <a:t>خطأ</a:t>
            </a:r>
            <a:endParaRPr sz="1346" b="1">
              <a:solidFill>
                <a:srgbClr val="FFFFFF"/>
              </a:solidFill>
              <a:latin typeface="Optimistic Text"/>
              <a:ea typeface="Optimistic Text"/>
              <a:cs typeface="Optimistic Text"/>
              <a:sym typeface="Optimistic Text"/>
            </a:endParaRPr>
          </a:p>
        </p:txBody>
      </p:sp>
      <p:sp>
        <p:nvSpPr>
          <p:cNvPr id="1716" name="Google Shape;1716;p105"/>
          <p:cNvSpPr/>
          <p:nvPr/>
        </p:nvSpPr>
        <p:spPr>
          <a:xfrm>
            <a:off x="2340825" y="3429010"/>
            <a:ext cx="1410000" cy="376800"/>
          </a:xfrm>
          <a:prstGeom prst="roundRect">
            <a:avLst>
              <a:gd name="adj" fmla="val 7200"/>
            </a:avLst>
          </a:prstGeom>
          <a:solidFill>
            <a:srgbClr val="733279"/>
          </a:solidFill>
          <a:ln>
            <a:noFill/>
          </a:ln>
        </p:spPr>
        <p:txBody>
          <a:bodyPr spcFirstLastPara="1" wrap="square" lIns="102525" tIns="102525" rIns="102525" bIns="102525" anchor="ctr" anchorCtr="0">
            <a:noAutofit/>
          </a:bodyPr>
          <a:lstStyle/>
          <a:p>
            <a:pPr marL="0" lvl="0" indent="0" algn="ctr" rtl="0">
              <a:spcBef>
                <a:spcPts val="0"/>
              </a:spcBef>
              <a:spcAft>
                <a:spcPts val="0"/>
              </a:spcAft>
              <a:buNone/>
            </a:pPr>
            <a:endParaRPr sz="1570"/>
          </a:p>
        </p:txBody>
      </p:sp>
      <p:sp>
        <p:nvSpPr>
          <p:cNvPr id="1717" name="Google Shape;1717;p105"/>
          <p:cNvSpPr txBox="1"/>
          <p:nvPr/>
        </p:nvSpPr>
        <p:spPr>
          <a:xfrm>
            <a:off x="2678129" y="3500553"/>
            <a:ext cx="735600" cy="233700"/>
          </a:xfrm>
          <a:prstGeom prst="rect">
            <a:avLst/>
          </a:prstGeom>
          <a:noFill/>
          <a:ln>
            <a:noFill/>
          </a:ln>
        </p:spPr>
        <p:txBody>
          <a:bodyPr spcFirstLastPara="1" wrap="square" lIns="0" tIns="26350" rIns="0" bIns="0" anchor="t" anchorCtr="0">
            <a:spAutoFit/>
          </a:bodyPr>
          <a:lstStyle/>
          <a:p>
            <a:pPr marL="14242" lvl="0" indent="0" algn="ctr" rtl="1">
              <a:lnSpc>
                <a:spcPct val="100000"/>
              </a:lnSpc>
              <a:spcBef>
                <a:spcPts val="0"/>
              </a:spcBef>
              <a:spcAft>
                <a:spcPts val="0"/>
              </a:spcAft>
              <a:buNone/>
            </a:pPr>
            <a:r>
              <a:rPr lang="en-US" sz="1346" b="1">
                <a:solidFill>
                  <a:srgbClr val="FFFFFF"/>
                </a:solidFill>
                <a:latin typeface="Optimistic Text"/>
                <a:ea typeface="Optimistic Text"/>
                <a:cs typeface="Optimistic Text"/>
                <a:sym typeface="Optimistic Text"/>
              </a:rPr>
              <a:t>ب</a:t>
            </a:r>
            <a:endParaRPr sz="1346" b="1">
              <a:solidFill>
                <a:srgbClr val="FFFFFF"/>
              </a:solidFill>
              <a:latin typeface="Optimistic Text"/>
              <a:ea typeface="Optimistic Text"/>
              <a:cs typeface="Optimistic Text"/>
              <a:sym typeface="Optimistic Text"/>
            </a:endParaRP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1721"/>
        <p:cNvGrpSpPr/>
        <p:nvPr/>
      </p:nvGrpSpPr>
      <p:grpSpPr>
        <a:xfrm>
          <a:off x="0" y="0"/>
          <a:ext cx="0" cy="0"/>
          <a:chOff x="0" y="0"/>
          <a:chExt cx="0" cy="0"/>
        </a:xfrm>
      </p:grpSpPr>
      <p:sp>
        <p:nvSpPr>
          <p:cNvPr id="1722" name="Google Shape;1722;p106"/>
          <p:cNvSpPr/>
          <p:nvPr/>
        </p:nvSpPr>
        <p:spPr>
          <a:xfrm>
            <a:off x="2326033" y="4260592"/>
            <a:ext cx="4317900" cy="1395000"/>
          </a:xfrm>
          <a:prstGeom prst="roundRect">
            <a:avLst>
              <a:gd name="adj" fmla="val 7200"/>
            </a:avLst>
          </a:prstGeom>
          <a:solidFill>
            <a:srgbClr val="B49CBF"/>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723" name="Google Shape;1723;p106"/>
          <p:cNvSpPr/>
          <p:nvPr/>
        </p:nvSpPr>
        <p:spPr>
          <a:xfrm>
            <a:off x="2326033" y="2441642"/>
            <a:ext cx="4317900" cy="1588500"/>
          </a:xfrm>
          <a:prstGeom prst="roundRect">
            <a:avLst>
              <a:gd name="adj" fmla="val 7200"/>
            </a:avLst>
          </a:prstGeom>
          <a:solidFill>
            <a:srgbClr val="B49CBF"/>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724" name="Google Shape;1724;p106"/>
          <p:cNvSpPr/>
          <p:nvPr/>
        </p:nvSpPr>
        <p:spPr>
          <a:xfrm>
            <a:off x="2326033" y="1144292"/>
            <a:ext cx="4317900" cy="1036500"/>
          </a:xfrm>
          <a:prstGeom prst="roundRect">
            <a:avLst>
              <a:gd name="adj" fmla="val 7200"/>
            </a:avLst>
          </a:prstGeom>
          <a:solidFill>
            <a:srgbClr val="B49CBF"/>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725" name="Google Shape;1725;p106"/>
          <p:cNvSpPr txBox="1"/>
          <p:nvPr/>
        </p:nvSpPr>
        <p:spPr>
          <a:xfrm flipH="1">
            <a:off x="7665033" y="1333717"/>
            <a:ext cx="3597000" cy="1721400"/>
          </a:xfrm>
          <a:prstGeom prst="rect">
            <a:avLst/>
          </a:prstGeom>
          <a:noFill/>
          <a:ln>
            <a:noFill/>
          </a:ln>
        </p:spPr>
        <p:txBody>
          <a:bodyPr spcFirstLastPara="1" wrap="square" lIns="0" tIns="12700" rIns="0" bIns="0" anchor="t" anchorCtr="0">
            <a:spAutoFit/>
          </a:bodyPr>
          <a:lstStyle/>
          <a:p>
            <a:pPr marL="12700" marR="266700" lvl="0" indent="0" algn="r" rtl="1">
              <a:lnSpc>
                <a:spcPct val="100000"/>
              </a:lnSpc>
              <a:spcBef>
                <a:spcPts val="0"/>
              </a:spcBef>
              <a:spcAft>
                <a:spcPts val="0"/>
              </a:spcAft>
              <a:buNone/>
            </a:pPr>
            <a:r>
              <a:rPr lang="en-US" sz="3700" b="1">
                <a:solidFill>
                  <a:srgbClr val="4B0550"/>
                </a:solidFill>
                <a:latin typeface="Optimistic Text"/>
                <a:ea typeface="Optimistic Text"/>
                <a:cs typeface="Optimistic Text"/>
                <a:sym typeface="Optimistic Text"/>
              </a:rPr>
              <a:t>فحص سريع للمعرفة – أرنا ما تعرفو</a:t>
            </a:r>
            <a:endParaRPr sz="3700" b="1">
              <a:solidFill>
                <a:srgbClr val="4B0550"/>
              </a:solidFill>
              <a:latin typeface="Optimistic Text"/>
              <a:ea typeface="Optimistic Text"/>
              <a:cs typeface="Optimistic Text"/>
              <a:sym typeface="Optimistic Text"/>
            </a:endParaRPr>
          </a:p>
        </p:txBody>
      </p:sp>
      <p:sp>
        <p:nvSpPr>
          <p:cNvPr id="1726" name="Google Shape;1726;p106"/>
          <p:cNvSpPr/>
          <p:nvPr/>
        </p:nvSpPr>
        <p:spPr>
          <a:xfrm>
            <a:off x="2224433" y="1042692"/>
            <a:ext cx="4317900" cy="1036500"/>
          </a:xfrm>
          <a:prstGeom prst="roundRect">
            <a:avLst>
              <a:gd name="adj" fmla="val 7200"/>
            </a:avLst>
          </a:prstGeom>
          <a:solidFill>
            <a:srgbClr val="FFFFFF"/>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727" name="Google Shape;1727;p106"/>
          <p:cNvSpPr/>
          <p:nvPr/>
        </p:nvSpPr>
        <p:spPr>
          <a:xfrm flipH="1">
            <a:off x="6030618" y="1236754"/>
            <a:ext cx="336000" cy="336000"/>
          </a:xfrm>
          <a:prstGeom prst="ellipse">
            <a:avLst/>
          </a:prstGeom>
          <a:solidFill>
            <a:srgbClr val="733279"/>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728" name="Google Shape;1728;p106"/>
          <p:cNvSpPr txBox="1"/>
          <p:nvPr/>
        </p:nvSpPr>
        <p:spPr>
          <a:xfrm flipH="1">
            <a:off x="6114662" y="1285767"/>
            <a:ext cx="180900" cy="227100"/>
          </a:xfrm>
          <a:prstGeom prst="rect">
            <a:avLst/>
          </a:prstGeom>
          <a:noFill/>
          <a:ln>
            <a:noFill/>
          </a:ln>
        </p:spPr>
        <p:txBody>
          <a:bodyPr spcFirstLastPara="1" wrap="square" lIns="0" tIns="11425" rIns="0" bIns="0" anchor="t" anchorCtr="0">
            <a:spAutoFit/>
          </a:bodyPr>
          <a:lstStyle/>
          <a:p>
            <a:pPr marL="12700" lvl="0" indent="0" algn="ctr" rtl="0">
              <a:lnSpc>
                <a:spcPct val="100000"/>
              </a:lnSpc>
              <a:spcBef>
                <a:spcPts val="0"/>
              </a:spcBef>
              <a:spcAft>
                <a:spcPts val="0"/>
              </a:spcAft>
              <a:buNone/>
            </a:pPr>
            <a:r>
              <a:rPr lang="en-US" sz="1400" b="1">
                <a:solidFill>
                  <a:schemeClr val="lt2"/>
                </a:solidFill>
                <a:latin typeface="Optimistic Text"/>
                <a:ea typeface="Optimistic Text"/>
                <a:cs typeface="Optimistic Text"/>
                <a:sym typeface="Optimistic Text"/>
              </a:rPr>
              <a:t>1</a:t>
            </a:r>
            <a:endParaRPr sz="1400" b="1">
              <a:solidFill>
                <a:schemeClr val="lt2"/>
              </a:solidFill>
              <a:latin typeface="Optimistic Text"/>
              <a:ea typeface="Optimistic Text"/>
              <a:cs typeface="Optimistic Text"/>
              <a:sym typeface="Optimistic Text"/>
            </a:endParaRPr>
          </a:p>
        </p:txBody>
      </p:sp>
      <p:sp>
        <p:nvSpPr>
          <p:cNvPr id="1729" name="Google Shape;1729;p106"/>
          <p:cNvSpPr txBox="1"/>
          <p:nvPr/>
        </p:nvSpPr>
        <p:spPr>
          <a:xfrm flipH="1">
            <a:off x="4017269" y="1173362"/>
            <a:ext cx="1913400" cy="590700"/>
          </a:xfrm>
          <a:prstGeom prst="rect">
            <a:avLst/>
          </a:prstGeom>
          <a:noFill/>
          <a:ln>
            <a:noFill/>
          </a:ln>
        </p:spPr>
        <p:txBody>
          <a:bodyPr spcFirstLastPara="1" wrap="square" lIns="0" tIns="23475" rIns="0" bIns="0" anchor="t" anchorCtr="0">
            <a:spAutoFit/>
          </a:bodyPr>
          <a:lstStyle/>
          <a:p>
            <a:pPr marL="12700" marR="0" lvl="0" indent="0" algn="r" rtl="1">
              <a:lnSpc>
                <a:spcPct val="100000"/>
              </a:lnSpc>
              <a:spcBef>
                <a:spcPts val="100"/>
              </a:spcBef>
              <a:spcAft>
                <a:spcPts val="0"/>
              </a:spcAft>
              <a:buNone/>
            </a:pPr>
            <a:r>
              <a:rPr lang="en-US" sz="1200" b="1">
                <a:solidFill>
                  <a:srgbClr val="4B0550"/>
                </a:solidFill>
                <a:latin typeface="Optimistic Text"/>
                <a:ea typeface="Optimistic Text"/>
                <a:cs typeface="Optimistic Text"/>
                <a:sym typeface="Optimistic Text"/>
              </a:rPr>
              <a:t>صح أم خطأ:</a:t>
            </a:r>
            <a:endParaRPr sz="1200" b="1">
              <a:solidFill>
                <a:srgbClr val="4B0550"/>
              </a:solidFill>
              <a:latin typeface="Optimistic Text"/>
              <a:ea typeface="Optimistic Text"/>
              <a:cs typeface="Optimistic Text"/>
              <a:sym typeface="Optimistic Text"/>
            </a:endParaRPr>
          </a:p>
          <a:p>
            <a:pPr marL="12700" marR="0" lvl="0" indent="0" algn="r" rtl="1">
              <a:lnSpc>
                <a:spcPct val="100000"/>
              </a:lnSpc>
              <a:spcBef>
                <a:spcPts val="100"/>
              </a:spcBef>
              <a:spcAft>
                <a:spcPts val="0"/>
              </a:spcAft>
              <a:buNone/>
            </a:pPr>
            <a:r>
              <a:rPr lang="en-US" sz="1200">
                <a:solidFill>
                  <a:srgbClr val="4B0550"/>
                </a:solidFill>
                <a:latin typeface="Optimistic Text"/>
                <a:ea typeface="Optimistic Text"/>
                <a:cs typeface="Optimistic Text"/>
                <a:sym typeface="Optimistic Text"/>
              </a:rPr>
              <a:t> كل المحتوى المُنشأ بالذكاء الاصطناعي هو طبعاً مزيّف</a:t>
            </a:r>
            <a:endParaRPr sz="1200">
              <a:solidFill>
                <a:srgbClr val="4B0550"/>
              </a:solidFill>
              <a:latin typeface="Optimistic Text"/>
              <a:ea typeface="Optimistic Text"/>
              <a:cs typeface="Optimistic Text"/>
              <a:sym typeface="Optimistic Text"/>
            </a:endParaRPr>
          </a:p>
        </p:txBody>
      </p:sp>
      <p:sp>
        <p:nvSpPr>
          <p:cNvPr id="1730" name="Google Shape;1730;p106"/>
          <p:cNvSpPr/>
          <p:nvPr/>
        </p:nvSpPr>
        <p:spPr>
          <a:xfrm>
            <a:off x="2224433" y="2340042"/>
            <a:ext cx="4317900" cy="1588500"/>
          </a:xfrm>
          <a:prstGeom prst="roundRect">
            <a:avLst>
              <a:gd name="adj" fmla="val 7200"/>
            </a:avLst>
          </a:prstGeom>
          <a:solidFill>
            <a:srgbClr val="FFFFFF"/>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731" name="Google Shape;1731;p106"/>
          <p:cNvSpPr/>
          <p:nvPr/>
        </p:nvSpPr>
        <p:spPr>
          <a:xfrm flipH="1">
            <a:off x="6030618" y="2536729"/>
            <a:ext cx="336000" cy="336000"/>
          </a:xfrm>
          <a:prstGeom prst="ellipse">
            <a:avLst/>
          </a:prstGeom>
          <a:solidFill>
            <a:srgbClr val="733279"/>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732" name="Google Shape;1732;p106"/>
          <p:cNvSpPr txBox="1"/>
          <p:nvPr/>
        </p:nvSpPr>
        <p:spPr>
          <a:xfrm flipH="1">
            <a:off x="6081214" y="2595092"/>
            <a:ext cx="247800" cy="227100"/>
          </a:xfrm>
          <a:prstGeom prst="rect">
            <a:avLst/>
          </a:prstGeom>
          <a:noFill/>
          <a:ln>
            <a:noFill/>
          </a:ln>
        </p:spPr>
        <p:txBody>
          <a:bodyPr spcFirstLastPara="1" wrap="square" lIns="0" tIns="11425" rIns="0" bIns="0" anchor="t" anchorCtr="0">
            <a:spAutoFit/>
          </a:bodyPr>
          <a:lstStyle/>
          <a:p>
            <a:pPr marL="12700" lvl="0" indent="0" algn="ctr" rtl="0">
              <a:lnSpc>
                <a:spcPct val="100000"/>
              </a:lnSpc>
              <a:spcBef>
                <a:spcPts val="0"/>
              </a:spcBef>
              <a:spcAft>
                <a:spcPts val="0"/>
              </a:spcAft>
              <a:buNone/>
            </a:pPr>
            <a:r>
              <a:rPr lang="en-US" sz="1400" b="1">
                <a:solidFill>
                  <a:schemeClr val="lt2"/>
                </a:solidFill>
                <a:latin typeface="Optimistic Text"/>
                <a:ea typeface="Optimistic Text"/>
                <a:cs typeface="Optimistic Text"/>
                <a:sym typeface="Optimistic Text"/>
              </a:rPr>
              <a:t>2</a:t>
            </a:r>
            <a:endParaRPr sz="1400" b="1">
              <a:solidFill>
                <a:schemeClr val="lt2"/>
              </a:solidFill>
              <a:latin typeface="Optimistic Text"/>
              <a:ea typeface="Optimistic Text"/>
              <a:cs typeface="Optimistic Text"/>
              <a:sym typeface="Optimistic Text"/>
            </a:endParaRPr>
          </a:p>
        </p:txBody>
      </p:sp>
      <p:sp>
        <p:nvSpPr>
          <p:cNvPr id="1733" name="Google Shape;1733;p106"/>
          <p:cNvSpPr txBox="1"/>
          <p:nvPr/>
        </p:nvSpPr>
        <p:spPr>
          <a:xfrm flipH="1">
            <a:off x="3583332" y="2467192"/>
            <a:ext cx="2248500" cy="1293000"/>
          </a:xfrm>
          <a:prstGeom prst="rect">
            <a:avLst/>
          </a:prstGeom>
          <a:noFill/>
          <a:ln>
            <a:noFill/>
          </a:ln>
        </p:spPr>
        <p:txBody>
          <a:bodyPr spcFirstLastPara="1" wrap="square" lIns="0" tIns="0" rIns="0" bIns="0" anchor="t" anchorCtr="0">
            <a:spAutoFit/>
          </a:bodyPr>
          <a:lstStyle/>
          <a:p>
            <a:pPr marL="0" lvl="0" indent="0" algn="r" rtl="1">
              <a:lnSpc>
                <a:spcPct val="100000"/>
              </a:lnSpc>
              <a:spcBef>
                <a:spcPts val="0"/>
              </a:spcBef>
              <a:spcAft>
                <a:spcPts val="0"/>
              </a:spcAft>
              <a:buNone/>
            </a:pPr>
            <a:r>
              <a:rPr lang="en-US" sz="1200" b="1">
                <a:solidFill>
                  <a:srgbClr val="4B0550"/>
                </a:solidFill>
                <a:latin typeface="Optimistic Text"/>
                <a:ea typeface="Optimistic Text"/>
                <a:cs typeface="Optimistic Text"/>
                <a:sym typeface="Optimistic Text"/>
              </a:rPr>
              <a:t>اختيار من متعدّد: </a:t>
            </a:r>
            <a:endParaRPr sz="1200" b="1">
              <a:solidFill>
                <a:srgbClr val="4B0550"/>
              </a:solidFill>
              <a:latin typeface="Optimistic Text"/>
              <a:ea typeface="Optimistic Text"/>
              <a:cs typeface="Optimistic Text"/>
              <a:sym typeface="Optimistic Text"/>
            </a:endParaRPr>
          </a:p>
          <a:p>
            <a:pPr marL="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ما هي أفضل طريقة للتحقق مما إذا كانت معلومات الذكاء الاصطناعي صحيحة؟</a:t>
            </a:r>
            <a:endParaRPr sz="1200">
              <a:solidFill>
                <a:srgbClr val="4B0550"/>
              </a:solidFill>
              <a:latin typeface="Optimistic Text"/>
              <a:ea typeface="Optimistic Text"/>
              <a:cs typeface="Optimistic Text"/>
              <a:sym typeface="Optimistic Text"/>
            </a:endParaRPr>
          </a:p>
          <a:p>
            <a:pPr marL="0" lvl="0" indent="0" algn="r" rtl="1">
              <a:lnSpc>
                <a:spcPct val="100000"/>
              </a:lnSpc>
              <a:spcBef>
                <a:spcPts val="0"/>
              </a:spcBef>
              <a:spcAft>
                <a:spcPts val="0"/>
              </a:spcAft>
              <a:buNone/>
            </a:pPr>
            <a:endParaRPr sz="1200">
              <a:solidFill>
                <a:srgbClr val="4B0550"/>
              </a:solidFill>
              <a:latin typeface="Optimistic Text"/>
              <a:ea typeface="Optimistic Text"/>
              <a:cs typeface="Optimistic Text"/>
              <a:sym typeface="Optimistic Text"/>
            </a:endParaRPr>
          </a:p>
          <a:p>
            <a:pPr marL="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أ تصدّق صديقك</a:t>
            </a:r>
            <a:endParaRPr sz="1200">
              <a:solidFill>
                <a:srgbClr val="4B0550"/>
              </a:solidFill>
              <a:latin typeface="Optimistic Text"/>
              <a:ea typeface="Optimistic Text"/>
              <a:cs typeface="Optimistic Text"/>
              <a:sym typeface="Optimistic Text"/>
            </a:endParaRPr>
          </a:p>
          <a:p>
            <a:pPr marL="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ب استخدم طريقة التحقق</a:t>
            </a:r>
            <a:endParaRPr sz="1200">
              <a:solidFill>
                <a:srgbClr val="4B0550"/>
              </a:solidFill>
              <a:latin typeface="Optimistic Text"/>
              <a:ea typeface="Optimistic Text"/>
              <a:cs typeface="Optimistic Text"/>
              <a:sym typeface="Optimistic Text"/>
            </a:endParaRPr>
          </a:p>
          <a:p>
            <a:pPr marL="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ج فقط ثق بالتطبيق</a:t>
            </a:r>
            <a:endParaRPr sz="1200">
              <a:solidFill>
                <a:srgbClr val="4B0550"/>
              </a:solidFill>
              <a:latin typeface="Optimistic Text"/>
              <a:ea typeface="Optimistic Text"/>
              <a:cs typeface="Optimistic Text"/>
              <a:sym typeface="Optimistic Text"/>
            </a:endParaRPr>
          </a:p>
        </p:txBody>
      </p:sp>
      <p:sp>
        <p:nvSpPr>
          <p:cNvPr id="1734" name="Google Shape;1734;p106"/>
          <p:cNvSpPr/>
          <p:nvPr/>
        </p:nvSpPr>
        <p:spPr>
          <a:xfrm>
            <a:off x="2224433" y="4158992"/>
            <a:ext cx="4317900" cy="1395000"/>
          </a:xfrm>
          <a:prstGeom prst="roundRect">
            <a:avLst>
              <a:gd name="adj" fmla="val 7200"/>
            </a:avLst>
          </a:prstGeom>
          <a:solidFill>
            <a:srgbClr val="FFFFFF"/>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735" name="Google Shape;1735;p106"/>
          <p:cNvSpPr/>
          <p:nvPr/>
        </p:nvSpPr>
        <p:spPr>
          <a:xfrm flipH="1">
            <a:off x="6030618" y="4249129"/>
            <a:ext cx="336000" cy="336000"/>
          </a:xfrm>
          <a:prstGeom prst="ellipse">
            <a:avLst/>
          </a:prstGeom>
          <a:solidFill>
            <a:srgbClr val="733279"/>
          </a:solidFill>
          <a:ln>
            <a:noFill/>
          </a:ln>
        </p:spPr>
        <p:txBody>
          <a:bodyPr spcFirstLastPara="1" wrap="square" lIns="91425" tIns="91425" rIns="91425" bIns="91425" anchor="ctr" anchorCtr="0">
            <a:noAutofit/>
          </a:bodyPr>
          <a:lstStyle/>
          <a:p>
            <a:pPr marL="0" lvl="0" indent="0" algn="r" rtl="1">
              <a:spcBef>
                <a:spcPts val="0"/>
              </a:spcBef>
              <a:spcAft>
                <a:spcPts val="0"/>
              </a:spcAft>
              <a:buNone/>
            </a:pPr>
            <a:endParaRPr sz="1400"/>
          </a:p>
        </p:txBody>
      </p:sp>
      <p:sp>
        <p:nvSpPr>
          <p:cNvPr id="1736" name="Google Shape;1736;p106"/>
          <p:cNvSpPr txBox="1"/>
          <p:nvPr/>
        </p:nvSpPr>
        <p:spPr>
          <a:xfrm flipH="1">
            <a:off x="6074689" y="4307492"/>
            <a:ext cx="247800" cy="227100"/>
          </a:xfrm>
          <a:prstGeom prst="rect">
            <a:avLst/>
          </a:prstGeom>
          <a:noFill/>
          <a:ln>
            <a:noFill/>
          </a:ln>
        </p:spPr>
        <p:txBody>
          <a:bodyPr spcFirstLastPara="1" wrap="square" lIns="0" tIns="11425" rIns="0" bIns="0" anchor="t" anchorCtr="0">
            <a:spAutoFit/>
          </a:bodyPr>
          <a:lstStyle/>
          <a:p>
            <a:pPr marL="12700" lvl="0" indent="0" algn="ctr" rtl="0">
              <a:lnSpc>
                <a:spcPct val="100000"/>
              </a:lnSpc>
              <a:spcBef>
                <a:spcPts val="0"/>
              </a:spcBef>
              <a:spcAft>
                <a:spcPts val="0"/>
              </a:spcAft>
              <a:buNone/>
            </a:pPr>
            <a:r>
              <a:rPr lang="en-US" sz="1400" b="1">
                <a:solidFill>
                  <a:schemeClr val="lt2"/>
                </a:solidFill>
                <a:latin typeface="Optimistic Text"/>
                <a:ea typeface="Optimistic Text"/>
                <a:cs typeface="Optimistic Text"/>
                <a:sym typeface="Optimistic Text"/>
              </a:rPr>
              <a:t>3</a:t>
            </a:r>
            <a:endParaRPr sz="1400" b="1">
              <a:solidFill>
                <a:schemeClr val="lt2"/>
              </a:solidFill>
              <a:latin typeface="Optimistic Text"/>
              <a:ea typeface="Optimistic Text"/>
              <a:cs typeface="Optimistic Text"/>
              <a:sym typeface="Optimistic Text"/>
            </a:endParaRPr>
          </a:p>
        </p:txBody>
      </p:sp>
      <p:sp>
        <p:nvSpPr>
          <p:cNvPr id="1737" name="Google Shape;1737;p106"/>
          <p:cNvSpPr txBox="1"/>
          <p:nvPr/>
        </p:nvSpPr>
        <p:spPr>
          <a:xfrm flipH="1">
            <a:off x="2855369" y="4198834"/>
            <a:ext cx="3075300" cy="590700"/>
          </a:xfrm>
          <a:prstGeom prst="rect">
            <a:avLst/>
          </a:prstGeom>
          <a:noFill/>
          <a:ln>
            <a:noFill/>
          </a:ln>
        </p:spPr>
        <p:txBody>
          <a:bodyPr spcFirstLastPara="1" wrap="square" lIns="0" tIns="23475" rIns="0" bIns="0" anchor="t" anchorCtr="0">
            <a:spAutoFit/>
          </a:bodyPr>
          <a:lstStyle/>
          <a:p>
            <a:pPr marL="12700" marR="0" lvl="0" indent="0" algn="r" rtl="1">
              <a:lnSpc>
                <a:spcPct val="100000"/>
              </a:lnSpc>
              <a:spcBef>
                <a:spcPts val="100"/>
              </a:spcBef>
              <a:spcAft>
                <a:spcPts val="0"/>
              </a:spcAft>
              <a:buNone/>
            </a:pPr>
            <a:r>
              <a:rPr lang="en-US" sz="1200" b="1">
                <a:solidFill>
                  <a:srgbClr val="4B0550"/>
                </a:solidFill>
                <a:latin typeface="Optimistic Text"/>
                <a:ea typeface="Optimistic Text"/>
                <a:cs typeface="Optimistic Text"/>
                <a:sym typeface="Optimistic Text"/>
              </a:rPr>
              <a:t>سيناريو: </a:t>
            </a:r>
            <a:endParaRPr sz="1200" b="1">
              <a:solidFill>
                <a:srgbClr val="4B0550"/>
              </a:solidFill>
              <a:latin typeface="Optimistic Text"/>
              <a:ea typeface="Optimistic Text"/>
              <a:cs typeface="Optimistic Text"/>
              <a:sym typeface="Optimistic Text"/>
            </a:endParaRPr>
          </a:p>
          <a:p>
            <a:pPr marL="12700" marR="0" lvl="0" indent="0" algn="r" rtl="1">
              <a:lnSpc>
                <a:spcPct val="100000"/>
              </a:lnSpc>
              <a:spcBef>
                <a:spcPts val="100"/>
              </a:spcBef>
              <a:spcAft>
                <a:spcPts val="0"/>
              </a:spcAft>
              <a:buNone/>
            </a:pPr>
            <a:r>
              <a:rPr lang="en-US" sz="1200">
                <a:solidFill>
                  <a:srgbClr val="4B0550"/>
                </a:solidFill>
                <a:latin typeface="Optimistic Text"/>
                <a:ea typeface="Optimistic Text"/>
                <a:cs typeface="Optimistic Text"/>
                <a:sym typeface="Optimistic Text"/>
              </a:rPr>
              <a:t>يريك صديقك "أخبارًا" تم إنشاؤها بواسطة الذكاء الاصطناعي وتبدو مزيفة. ماذا تفعل؟</a:t>
            </a:r>
            <a:endParaRPr sz="1200">
              <a:solidFill>
                <a:srgbClr val="4B0550"/>
              </a:solidFill>
              <a:latin typeface="Optimistic Text"/>
              <a:ea typeface="Optimistic Text"/>
              <a:cs typeface="Optimistic Text"/>
              <a:sym typeface="Optimistic Text"/>
            </a:endParaRPr>
          </a:p>
        </p:txBody>
      </p:sp>
      <p:sp>
        <p:nvSpPr>
          <p:cNvPr id="1738" name="Google Shape;1738;p106"/>
          <p:cNvSpPr/>
          <p:nvPr/>
        </p:nvSpPr>
        <p:spPr>
          <a:xfrm>
            <a:off x="2340825" y="1590010"/>
            <a:ext cx="1410000" cy="376800"/>
          </a:xfrm>
          <a:prstGeom prst="roundRect">
            <a:avLst>
              <a:gd name="adj" fmla="val 7200"/>
            </a:avLst>
          </a:prstGeom>
          <a:solidFill>
            <a:srgbClr val="733279"/>
          </a:solidFill>
          <a:ln>
            <a:noFill/>
          </a:ln>
        </p:spPr>
        <p:txBody>
          <a:bodyPr spcFirstLastPara="1" wrap="square" lIns="102525" tIns="102525" rIns="102525" bIns="102525" anchor="ctr" anchorCtr="0">
            <a:noAutofit/>
          </a:bodyPr>
          <a:lstStyle/>
          <a:p>
            <a:pPr marL="0" lvl="0" indent="0" algn="ctr" rtl="0">
              <a:spcBef>
                <a:spcPts val="0"/>
              </a:spcBef>
              <a:spcAft>
                <a:spcPts val="0"/>
              </a:spcAft>
              <a:buNone/>
            </a:pPr>
            <a:endParaRPr sz="1570"/>
          </a:p>
        </p:txBody>
      </p:sp>
      <p:sp>
        <p:nvSpPr>
          <p:cNvPr id="1739" name="Google Shape;1739;p106"/>
          <p:cNvSpPr txBox="1"/>
          <p:nvPr/>
        </p:nvSpPr>
        <p:spPr>
          <a:xfrm>
            <a:off x="2678129" y="1661553"/>
            <a:ext cx="735600" cy="233700"/>
          </a:xfrm>
          <a:prstGeom prst="rect">
            <a:avLst/>
          </a:prstGeom>
          <a:noFill/>
          <a:ln>
            <a:noFill/>
          </a:ln>
        </p:spPr>
        <p:txBody>
          <a:bodyPr spcFirstLastPara="1" wrap="square" lIns="0" tIns="26350" rIns="0" bIns="0" anchor="t" anchorCtr="0">
            <a:spAutoFit/>
          </a:bodyPr>
          <a:lstStyle/>
          <a:p>
            <a:pPr marL="14242" lvl="0" indent="0" algn="ctr" rtl="1">
              <a:lnSpc>
                <a:spcPct val="100000"/>
              </a:lnSpc>
              <a:spcBef>
                <a:spcPts val="0"/>
              </a:spcBef>
              <a:spcAft>
                <a:spcPts val="0"/>
              </a:spcAft>
              <a:buNone/>
            </a:pPr>
            <a:r>
              <a:rPr lang="en-US" sz="1346" b="1">
                <a:solidFill>
                  <a:srgbClr val="FFFFFF"/>
                </a:solidFill>
                <a:latin typeface="Optimistic Text"/>
                <a:ea typeface="Optimistic Text"/>
                <a:cs typeface="Optimistic Text"/>
                <a:sym typeface="Optimistic Text"/>
              </a:rPr>
              <a:t>خطأ</a:t>
            </a:r>
            <a:endParaRPr sz="1346" b="1">
              <a:solidFill>
                <a:srgbClr val="FFFFFF"/>
              </a:solidFill>
              <a:latin typeface="Optimistic Text"/>
              <a:ea typeface="Optimistic Text"/>
              <a:cs typeface="Optimistic Text"/>
              <a:sym typeface="Optimistic Text"/>
            </a:endParaRPr>
          </a:p>
        </p:txBody>
      </p:sp>
      <p:sp>
        <p:nvSpPr>
          <p:cNvPr id="1740" name="Google Shape;1740;p106"/>
          <p:cNvSpPr/>
          <p:nvPr/>
        </p:nvSpPr>
        <p:spPr>
          <a:xfrm>
            <a:off x="2340825" y="3429010"/>
            <a:ext cx="1410000" cy="376800"/>
          </a:xfrm>
          <a:prstGeom prst="roundRect">
            <a:avLst>
              <a:gd name="adj" fmla="val 7200"/>
            </a:avLst>
          </a:prstGeom>
          <a:solidFill>
            <a:srgbClr val="733279"/>
          </a:solidFill>
          <a:ln>
            <a:noFill/>
          </a:ln>
        </p:spPr>
        <p:txBody>
          <a:bodyPr spcFirstLastPara="1" wrap="square" lIns="102525" tIns="102525" rIns="102525" bIns="102525" anchor="ctr" anchorCtr="0">
            <a:noAutofit/>
          </a:bodyPr>
          <a:lstStyle/>
          <a:p>
            <a:pPr marL="0" lvl="0" indent="0" algn="ctr" rtl="0">
              <a:spcBef>
                <a:spcPts val="0"/>
              </a:spcBef>
              <a:spcAft>
                <a:spcPts val="0"/>
              </a:spcAft>
              <a:buNone/>
            </a:pPr>
            <a:endParaRPr sz="1570"/>
          </a:p>
        </p:txBody>
      </p:sp>
      <p:sp>
        <p:nvSpPr>
          <p:cNvPr id="1741" name="Google Shape;1741;p106"/>
          <p:cNvSpPr txBox="1"/>
          <p:nvPr/>
        </p:nvSpPr>
        <p:spPr>
          <a:xfrm>
            <a:off x="2678129" y="3500553"/>
            <a:ext cx="735600" cy="233700"/>
          </a:xfrm>
          <a:prstGeom prst="rect">
            <a:avLst/>
          </a:prstGeom>
          <a:noFill/>
          <a:ln>
            <a:noFill/>
          </a:ln>
        </p:spPr>
        <p:txBody>
          <a:bodyPr spcFirstLastPara="1" wrap="square" lIns="0" tIns="26350" rIns="0" bIns="0" anchor="t" anchorCtr="0">
            <a:spAutoFit/>
          </a:bodyPr>
          <a:lstStyle/>
          <a:p>
            <a:pPr marL="14242" lvl="0" indent="0" algn="ctr" rtl="1">
              <a:lnSpc>
                <a:spcPct val="100000"/>
              </a:lnSpc>
              <a:spcBef>
                <a:spcPts val="0"/>
              </a:spcBef>
              <a:spcAft>
                <a:spcPts val="0"/>
              </a:spcAft>
              <a:buNone/>
            </a:pPr>
            <a:r>
              <a:rPr lang="en-US" sz="1346" b="1">
                <a:solidFill>
                  <a:srgbClr val="FFFFFF"/>
                </a:solidFill>
                <a:latin typeface="Optimistic Text"/>
                <a:ea typeface="Optimistic Text"/>
                <a:cs typeface="Optimistic Text"/>
                <a:sym typeface="Optimistic Text"/>
              </a:rPr>
              <a:t>ب</a:t>
            </a:r>
            <a:endParaRPr sz="1346" b="1">
              <a:solidFill>
                <a:srgbClr val="FFFFFF"/>
              </a:solidFill>
              <a:latin typeface="Optimistic Text"/>
              <a:ea typeface="Optimistic Text"/>
              <a:cs typeface="Optimistic Text"/>
              <a:sym typeface="Optimistic Text"/>
            </a:endParaRPr>
          </a:p>
        </p:txBody>
      </p:sp>
      <p:sp>
        <p:nvSpPr>
          <p:cNvPr id="1742" name="Google Shape;1742;p106"/>
          <p:cNvSpPr/>
          <p:nvPr/>
        </p:nvSpPr>
        <p:spPr>
          <a:xfrm>
            <a:off x="2340825" y="4865725"/>
            <a:ext cx="3988200" cy="565200"/>
          </a:xfrm>
          <a:prstGeom prst="roundRect">
            <a:avLst>
              <a:gd name="adj" fmla="val 7200"/>
            </a:avLst>
          </a:prstGeom>
          <a:solidFill>
            <a:srgbClr val="733279"/>
          </a:solidFill>
          <a:ln>
            <a:noFill/>
          </a:ln>
        </p:spPr>
        <p:txBody>
          <a:bodyPr spcFirstLastPara="1" wrap="square" lIns="102525" tIns="102525" rIns="102525" bIns="102525" anchor="ctr" anchorCtr="0">
            <a:noAutofit/>
          </a:bodyPr>
          <a:lstStyle/>
          <a:p>
            <a:pPr marL="0" lvl="0" indent="0" algn="ctr" rtl="0">
              <a:spcBef>
                <a:spcPts val="0"/>
              </a:spcBef>
              <a:spcAft>
                <a:spcPts val="0"/>
              </a:spcAft>
              <a:buNone/>
            </a:pPr>
            <a:endParaRPr sz="1570"/>
          </a:p>
        </p:txBody>
      </p:sp>
      <p:sp>
        <p:nvSpPr>
          <p:cNvPr id="1743" name="Google Shape;1743;p106"/>
          <p:cNvSpPr txBox="1"/>
          <p:nvPr/>
        </p:nvSpPr>
        <p:spPr>
          <a:xfrm>
            <a:off x="2536436" y="4905621"/>
            <a:ext cx="3597000" cy="441000"/>
          </a:xfrm>
          <a:prstGeom prst="rect">
            <a:avLst/>
          </a:prstGeom>
          <a:noFill/>
          <a:ln>
            <a:noFill/>
          </a:ln>
        </p:spPr>
        <p:txBody>
          <a:bodyPr spcFirstLastPara="1" wrap="square" lIns="0" tIns="26350" rIns="0" bIns="0" anchor="t" anchorCtr="0">
            <a:spAutoFit/>
          </a:bodyPr>
          <a:lstStyle/>
          <a:p>
            <a:pPr marL="14242" lvl="0" indent="0" algn="ctr" rtl="1">
              <a:lnSpc>
                <a:spcPct val="100000"/>
              </a:lnSpc>
              <a:spcBef>
                <a:spcPts val="0"/>
              </a:spcBef>
              <a:spcAft>
                <a:spcPts val="0"/>
              </a:spcAft>
              <a:buNone/>
            </a:pPr>
            <a:r>
              <a:rPr lang="en-US" sz="1346" b="1">
                <a:solidFill>
                  <a:srgbClr val="FFFFFF"/>
                </a:solidFill>
                <a:latin typeface="Optimistic Text"/>
                <a:ea typeface="Optimistic Text"/>
                <a:cs typeface="Optimistic Text"/>
                <a:sym typeface="Optimistic Text"/>
              </a:rPr>
              <a:t>يشرح الطلاب الأمر باستخدام طريقة التحقق أو يقومون بإبلاغ أحد البالغين.</a:t>
            </a:r>
            <a:endParaRPr sz="1346" b="1">
              <a:solidFill>
                <a:srgbClr val="FFFFFF"/>
              </a:solidFill>
              <a:latin typeface="Optimistic Text"/>
              <a:ea typeface="Optimistic Text"/>
              <a:cs typeface="Optimistic Text"/>
              <a:sym typeface="Optimistic Text"/>
            </a:endParaRP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1747"/>
        <p:cNvGrpSpPr/>
        <p:nvPr/>
      </p:nvGrpSpPr>
      <p:grpSpPr>
        <a:xfrm>
          <a:off x="0" y="0"/>
          <a:ext cx="0" cy="0"/>
          <a:chOff x="0" y="0"/>
          <a:chExt cx="0" cy="0"/>
        </a:xfrm>
      </p:grpSpPr>
      <p:sp>
        <p:nvSpPr>
          <p:cNvPr id="1748" name="Google Shape;1748;p107"/>
          <p:cNvSpPr/>
          <p:nvPr/>
        </p:nvSpPr>
        <p:spPr>
          <a:xfrm>
            <a:off x="2564252" y="1669542"/>
            <a:ext cx="3420000" cy="3667500"/>
          </a:xfrm>
          <a:prstGeom prst="roundRect">
            <a:avLst>
              <a:gd name="adj" fmla="val 4090"/>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1400"/>
          </a:p>
        </p:txBody>
      </p:sp>
      <p:sp>
        <p:nvSpPr>
          <p:cNvPr id="1749" name="Google Shape;1749;p107"/>
          <p:cNvSpPr/>
          <p:nvPr/>
        </p:nvSpPr>
        <p:spPr>
          <a:xfrm>
            <a:off x="6396827" y="1669542"/>
            <a:ext cx="3420000" cy="3667500"/>
          </a:xfrm>
          <a:prstGeom prst="roundRect">
            <a:avLst>
              <a:gd name="adj" fmla="val 4090"/>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1400"/>
          </a:p>
        </p:txBody>
      </p:sp>
      <p:sp>
        <p:nvSpPr>
          <p:cNvPr id="1750" name="Google Shape;1750;p107"/>
          <p:cNvSpPr/>
          <p:nvPr/>
        </p:nvSpPr>
        <p:spPr>
          <a:xfrm>
            <a:off x="2462652" y="1567942"/>
            <a:ext cx="3420000" cy="3667500"/>
          </a:xfrm>
          <a:prstGeom prst="roundRect">
            <a:avLst>
              <a:gd name="adj" fmla="val 4090"/>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1400"/>
          </a:p>
        </p:txBody>
      </p:sp>
      <p:sp>
        <p:nvSpPr>
          <p:cNvPr id="1751" name="Google Shape;1751;p107"/>
          <p:cNvSpPr txBox="1"/>
          <p:nvPr/>
        </p:nvSpPr>
        <p:spPr>
          <a:xfrm flipH="1">
            <a:off x="3635246" y="2631310"/>
            <a:ext cx="1976700" cy="567000"/>
          </a:xfrm>
          <a:prstGeom prst="rect">
            <a:avLst/>
          </a:prstGeom>
          <a:noFill/>
          <a:ln>
            <a:noFill/>
          </a:ln>
        </p:spPr>
        <p:txBody>
          <a:bodyPr spcFirstLastPara="1" wrap="square" lIns="0" tIns="12700" rIns="0" bIns="0" anchor="t" anchorCtr="0">
            <a:spAutoFit/>
          </a:bodyPr>
          <a:lstStyle/>
          <a:p>
            <a:pPr marL="12700" lvl="0" indent="0" algn="r" rtl="1">
              <a:lnSpc>
                <a:spcPct val="100000"/>
              </a:lnSpc>
              <a:spcBef>
                <a:spcPts val="0"/>
              </a:spcBef>
              <a:spcAft>
                <a:spcPts val="0"/>
              </a:spcAft>
              <a:buNone/>
            </a:pPr>
            <a:r>
              <a:rPr lang="en-US" sz="1800" b="1">
                <a:solidFill>
                  <a:srgbClr val="4B0550"/>
                </a:solidFill>
                <a:latin typeface="Optimistic Text"/>
                <a:ea typeface="Optimistic Text"/>
                <a:cs typeface="Optimistic Text"/>
                <a:sym typeface="Optimistic Text"/>
              </a:rPr>
              <a:t>دائرة التأمل – أسئلة للتفكير</a:t>
            </a:r>
            <a:endParaRPr sz="1800" b="1">
              <a:solidFill>
                <a:srgbClr val="4B0550"/>
              </a:solidFill>
              <a:latin typeface="Optimistic Text"/>
              <a:ea typeface="Optimistic Text"/>
              <a:cs typeface="Optimistic Text"/>
              <a:sym typeface="Optimistic Text"/>
            </a:endParaRPr>
          </a:p>
        </p:txBody>
      </p:sp>
      <p:sp>
        <p:nvSpPr>
          <p:cNvPr id="1752" name="Google Shape;1752;p107"/>
          <p:cNvSpPr txBox="1"/>
          <p:nvPr/>
        </p:nvSpPr>
        <p:spPr>
          <a:xfrm flipH="1">
            <a:off x="3141746" y="3273396"/>
            <a:ext cx="2470200" cy="418800"/>
          </a:xfrm>
          <a:prstGeom prst="rect">
            <a:avLst/>
          </a:prstGeom>
          <a:noFill/>
          <a:ln>
            <a:noFill/>
          </a:ln>
        </p:spPr>
        <p:txBody>
          <a:bodyPr spcFirstLastPara="1" wrap="square" lIns="0" tIns="43800" rIns="0" bIns="0" anchor="t" anchorCtr="0">
            <a:spAutoFit/>
          </a:bodyPr>
          <a:lstStyle/>
          <a:p>
            <a:pPr marL="12700" marR="0" lvl="0" indent="0" algn="r" rtl="1">
              <a:lnSpc>
                <a:spcPct val="102857"/>
              </a:lnSpc>
              <a:spcBef>
                <a:spcPts val="0"/>
              </a:spcBef>
              <a:spcAft>
                <a:spcPts val="0"/>
              </a:spcAft>
              <a:buNone/>
            </a:pPr>
            <a:r>
              <a:rPr lang="en-US" sz="1200">
                <a:solidFill>
                  <a:srgbClr val="4B0550"/>
                </a:solidFill>
                <a:latin typeface="Optimistic Text"/>
                <a:ea typeface="Optimistic Text"/>
                <a:cs typeface="Optimistic Text"/>
                <a:sym typeface="Optimistic Text"/>
              </a:rPr>
              <a:t>شيء واحد فاجأك عن في الذكاء الاصطناعي اليوم؟</a:t>
            </a:r>
            <a:endParaRPr sz="1200">
              <a:solidFill>
                <a:srgbClr val="4B0550"/>
              </a:solidFill>
              <a:latin typeface="Optimistic Text"/>
              <a:ea typeface="Optimistic Text"/>
              <a:cs typeface="Optimistic Text"/>
              <a:sym typeface="Optimistic Text"/>
            </a:endParaRPr>
          </a:p>
        </p:txBody>
      </p:sp>
      <p:sp>
        <p:nvSpPr>
          <p:cNvPr id="1753" name="Google Shape;1753;p107"/>
          <p:cNvSpPr txBox="1"/>
          <p:nvPr/>
        </p:nvSpPr>
        <p:spPr>
          <a:xfrm flipH="1">
            <a:off x="2786246" y="3842356"/>
            <a:ext cx="2825700" cy="418800"/>
          </a:xfrm>
          <a:prstGeom prst="rect">
            <a:avLst/>
          </a:prstGeom>
          <a:noFill/>
          <a:ln>
            <a:noFill/>
          </a:ln>
        </p:spPr>
        <p:txBody>
          <a:bodyPr spcFirstLastPara="1" wrap="square" lIns="0" tIns="43800" rIns="0" bIns="0" anchor="t" anchorCtr="0">
            <a:spAutoFit/>
          </a:bodyPr>
          <a:lstStyle/>
          <a:p>
            <a:pPr marL="12700" marR="0" lvl="0" indent="0" algn="r" rtl="1">
              <a:lnSpc>
                <a:spcPct val="102857"/>
              </a:lnSpc>
              <a:spcBef>
                <a:spcPts val="0"/>
              </a:spcBef>
              <a:spcAft>
                <a:spcPts val="0"/>
              </a:spcAft>
              <a:buNone/>
            </a:pPr>
            <a:r>
              <a:rPr lang="en-US" sz="1200">
                <a:solidFill>
                  <a:srgbClr val="4B0550"/>
                </a:solidFill>
                <a:latin typeface="Optimistic Text"/>
                <a:ea typeface="Optimistic Text"/>
                <a:cs typeface="Optimistic Text"/>
                <a:sym typeface="Optimistic Text"/>
              </a:rPr>
              <a:t>كيف ستستخدم الذكاء الاصطناعي بشكل مختلف بعد هذه الجلسة؟</a:t>
            </a:r>
            <a:endParaRPr sz="1200">
              <a:solidFill>
                <a:srgbClr val="4B0550"/>
              </a:solidFill>
              <a:latin typeface="Optimistic Text"/>
              <a:ea typeface="Optimistic Text"/>
              <a:cs typeface="Optimistic Text"/>
              <a:sym typeface="Optimistic Text"/>
            </a:endParaRPr>
          </a:p>
        </p:txBody>
      </p:sp>
      <p:sp>
        <p:nvSpPr>
          <p:cNvPr id="1754" name="Google Shape;1754;p107"/>
          <p:cNvSpPr txBox="1"/>
          <p:nvPr/>
        </p:nvSpPr>
        <p:spPr>
          <a:xfrm flipH="1">
            <a:off x="2949446" y="4411316"/>
            <a:ext cx="2662500" cy="382200"/>
          </a:xfrm>
          <a:prstGeom prst="rect">
            <a:avLst/>
          </a:prstGeom>
          <a:noFill/>
          <a:ln>
            <a:noFill/>
          </a:ln>
        </p:spPr>
        <p:txBody>
          <a:bodyPr spcFirstLastPara="1" wrap="square" lIns="0" tIns="12700" rIns="0" bIns="0" anchor="t" anchorCtr="0">
            <a:spAutoFit/>
          </a:bodyPr>
          <a:lstStyle/>
          <a:p>
            <a:pPr marL="1270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ما هو سؤال واحد لا يزال لديك عن الذكاء الاصطناعي؟</a:t>
            </a:r>
            <a:endParaRPr sz="1200">
              <a:solidFill>
                <a:srgbClr val="4B0550"/>
              </a:solidFill>
              <a:latin typeface="Optimistic Text"/>
              <a:ea typeface="Optimistic Text"/>
              <a:cs typeface="Optimistic Text"/>
              <a:sym typeface="Optimistic Text"/>
            </a:endParaRPr>
          </a:p>
        </p:txBody>
      </p:sp>
      <p:sp>
        <p:nvSpPr>
          <p:cNvPr id="1755" name="Google Shape;1755;p107"/>
          <p:cNvSpPr/>
          <p:nvPr/>
        </p:nvSpPr>
        <p:spPr>
          <a:xfrm>
            <a:off x="6295227" y="1567942"/>
            <a:ext cx="3420000" cy="3667500"/>
          </a:xfrm>
          <a:prstGeom prst="roundRect">
            <a:avLst>
              <a:gd name="adj" fmla="val 4090"/>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1400"/>
          </a:p>
        </p:txBody>
      </p:sp>
      <p:sp>
        <p:nvSpPr>
          <p:cNvPr id="1756" name="Google Shape;1756;p107"/>
          <p:cNvSpPr txBox="1"/>
          <p:nvPr/>
        </p:nvSpPr>
        <p:spPr>
          <a:xfrm flipH="1">
            <a:off x="7675821" y="2631315"/>
            <a:ext cx="1715700" cy="567000"/>
          </a:xfrm>
          <a:prstGeom prst="rect">
            <a:avLst/>
          </a:prstGeom>
          <a:noFill/>
          <a:ln>
            <a:noFill/>
          </a:ln>
        </p:spPr>
        <p:txBody>
          <a:bodyPr spcFirstLastPara="1" wrap="square" lIns="0" tIns="12700" rIns="0" bIns="0" anchor="t" anchorCtr="0">
            <a:spAutoFit/>
          </a:bodyPr>
          <a:lstStyle/>
          <a:p>
            <a:pPr marL="12700" lvl="0" indent="0" algn="r" rtl="1">
              <a:lnSpc>
                <a:spcPct val="100000"/>
              </a:lnSpc>
              <a:spcBef>
                <a:spcPts val="0"/>
              </a:spcBef>
              <a:spcAft>
                <a:spcPts val="0"/>
              </a:spcAft>
              <a:buNone/>
            </a:pPr>
            <a:r>
              <a:rPr lang="en-US" sz="1800" b="1">
                <a:solidFill>
                  <a:srgbClr val="4B0550"/>
                </a:solidFill>
                <a:latin typeface="Optimistic Text"/>
                <a:ea typeface="Optimistic Text"/>
                <a:cs typeface="Optimistic Text"/>
                <a:sym typeface="Optimistic Text"/>
              </a:rPr>
              <a:t>تحدي للقيام به في المنزل</a:t>
            </a:r>
            <a:endParaRPr sz="1800" b="1">
              <a:solidFill>
                <a:srgbClr val="4B0550"/>
              </a:solidFill>
              <a:latin typeface="Optimistic Text"/>
              <a:ea typeface="Optimistic Text"/>
              <a:cs typeface="Optimistic Text"/>
              <a:sym typeface="Optimistic Text"/>
            </a:endParaRPr>
          </a:p>
        </p:txBody>
      </p:sp>
      <p:sp>
        <p:nvSpPr>
          <p:cNvPr id="1757" name="Google Shape;1757;p107"/>
          <p:cNvSpPr txBox="1"/>
          <p:nvPr/>
        </p:nvSpPr>
        <p:spPr>
          <a:xfrm flipH="1">
            <a:off x="7019121" y="3273401"/>
            <a:ext cx="2372400" cy="382200"/>
          </a:xfrm>
          <a:prstGeom prst="rect">
            <a:avLst/>
          </a:prstGeom>
          <a:noFill/>
          <a:ln>
            <a:noFill/>
          </a:ln>
        </p:spPr>
        <p:txBody>
          <a:bodyPr spcFirstLastPara="1" wrap="square" lIns="0" tIns="12700" rIns="0" bIns="0" anchor="t" anchorCtr="0">
            <a:spAutoFit/>
          </a:bodyPr>
          <a:lstStyle/>
          <a:p>
            <a:pPr marL="1270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ابحث عن مثال واحد للذكاء الاصطناعي في حياتك اليومية هذا الأسبوع</a:t>
            </a:r>
            <a:endParaRPr sz="1200">
              <a:solidFill>
                <a:srgbClr val="4B0550"/>
              </a:solidFill>
              <a:latin typeface="Optimistic Text"/>
              <a:ea typeface="Optimistic Text"/>
              <a:cs typeface="Optimistic Text"/>
              <a:sym typeface="Optimistic Text"/>
            </a:endParaRPr>
          </a:p>
        </p:txBody>
      </p:sp>
      <p:sp>
        <p:nvSpPr>
          <p:cNvPr id="1758" name="Google Shape;1758;p107"/>
          <p:cNvSpPr txBox="1"/>
          <p:nvPr/>
        </p:nvSpPr>
        <p:spPr>
          <a:xfrm flipH="1">
            <a:off x="6779721" y="3860643"/>
            <a:ext cx="2611800" cy="382200"/>
          </a:xfrm>
          <a:prstGeom prst="rect">
            <a:avLst/>
          </a:prstGeom>
          <a:noFill/>
          <a:ln>
            <a:noFill/>
          </a:ln>
        </p:spPr>
        <p:txBody>
          <a:bodyPr spcFirstLastPara="1" wrap="square" lIns="0" tIns="12700" rIns="0" bIns="0" anchor="t" anchorCtr="0">
            <a:spAutoFit/>
          </a:bodyPr>
          <a:lstStyle/>
          <a:p>
            <a:pPr marL="12700" lvl="0" indent="0" algn="r" rtl="1">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طبّق طريقة التحقق على قطعة محتوى واحدة عبر الإنترنت</a:t>
            </a:r>
            <a:endParaRPr sz="1200">
              <a:solidFill>
                <a:srgbClr val="4B0550"/>
              </a:solidFill>
              <a:latin typeface="Optimistic Text"/>
              <a:ea typeface="Optimistic Text"/>
              <a:cs typeface="Optimistic Text"/>
              <a:sym typeface="Optimistic Text"/>
            </a:endParaRPr>
          </a:p>
        </p:txBody>
      </p:sp>
      <p:sp>
        <p:nvSpPr>
          <p:cNvPr id="1759" name="Google Shape;1759;p107"/>
          <p:cNvSpPr txBox="1"/>
          <p:nvPr/>
        </p:nvSpPr>
        <p:spPr>
          <a:xfrm flipH="1">
            <a:off x="7099821" y="4374709"/>
            <a:ext cx="2291700" cy="418800"/>
          </a:xfrm>
          <a:prstGeom prst="rect">
            <a:avLst/>
          </a:prstGeom>
          <a:noFill/>
          <a:ln>
            <a:noFill/>
          </a:ln>
        </p:spPr>
        <p:txBody>
          <a:bodyPr spcFirstLastPara="1" wrap="square" lIns="0" tIns="43800" rIns="0" bIns="0" anchor="t" anchorCtr="0">
            <a:spAutoFit/>
          </a:bodyPr>
          <a:lstStyle/>
          <a:p>
            <a:pPr marL="12700" marR="0" lvl="0" indent="0" algn="r" rtl="1">
              <a:lnSpc>
                <a:spcPct val="102857"/>
              </a:lnSpc>
              <a:spcBef>
                <a:spcPts val="0"/>
              </a:spcBef>
              <a:spcAft>
                <a:spcPts val="0"/>
              </a:spcAft>
              <a:buNone/>
            </a:pPr>
            <a:r>
              <a:rPr lang="en-US" sz="1200">
                <a:solidFill>
                  <a:srgbClr val="4B0550"/>
                </a:solidFill>
                <a:latin typeface="Optimistic Text"/>
                <a:ea typeface="Optimistic Text"/>
                <a:cs typeface="Optimistic Text"/>
                <a:sym typeface="Optimistic Text"/>
              </a:rPr>
              <a:t>شارك اكتشافاً واحداً مثيراً (وآمناً) عن الذكاء الاصطناعي مع عائلتك</a:t>
            </a:r>
            <a:endParaRPr sz="1200">
              <a:solidFill>
                <a:srgbClr val="4B0550"/>
              </a:solidFill>
              <a:latin typeface="Optimistic Text"/>
              <a:ea typeface="Optimistic Text"/>
              <a:cs typeface="Optimistic Text"/>
              <a:sym typeface="Optimistic Text"/>
            </a:endParaRPr>
          </a:p>
        </p:txBody>
      </p:sp>
      <p:sp>
        <p:nvSpPr>
          <p:cNvPr id="1760" name="Google Shape;1760;p107"/>
          <p:cNvSpPr/>
          <p:nvPr/>
        </p:nvSpPr>
        <p:spPr>
          <a:xfrm>
            <a:off x="6569385" y="1764033"/>
            <a:ext cx="901200" cy="901200"/>
          </a:xfrm>
          <a:prstGeom prst="ellipse">
            <a:avLst/>
          </a:prstGeom>
          <a:solidFill>
            <a:srgbClr val="733279"/>
          </a:solidFill>
          <a:ln>
            <a:noFill/>
          </a:ln>
        </p:spPr>
        <p:txBody>
          <a:bodyPr spcFirstLastPara="1" wrap="square" lIns="86925" tIns="86925" rIns="86925" bIns="86925" anchor="ctr" anchorCtr="0">
            <a:noAutofit/>
          </a:bodyPr>
          <a:lstStyle/>
          <a:p>
            <a:pPr marL="0" lvl="0" indent="0" algn="ctr" rtl="0">
              <a:spcBef>
                <a:spcPts val="0"/>
              </a:spcBef>
              <a:spcAft>
                <a:spcPts val="0"/>
              </a:spcAft>
              <a:buNone/>
            </a:pPr>
            <a:endParaRPr sz="1300"/>
          </a:p>
        </p:txBody>
      </p:sp>
      <p:pic>
        <p:nvPicPr>
          <p:cNvPr id="1761" name="Google Shape;1761;p107" title="Asset 113.png"/>
          <p:cNvPicPr preferRelativeResize="0"/>
          <p:nvPr/>
        </p:nvPicPr>
        <p:blipFill rotWithShape="1">
          <a:blip r:embed="rId3">
            <a:alphaModFix/>
          </a:blip>
          <a:srcRect/>
          <a:stretch/>
        </p:blipFill>
        <p:spPr>
          <a:xfrm>
            <a:off x="6897168" y="1974067"/>
            <a:ext cx="245583" cy="481083"/>
          </a:xfrm>
          <a:prstGeom prst="rect">
            <a:avLst/>
          </a:prstGeom>
          <a:noFill/>
          <a:ln>
            <a:noFill/>
          </a:ln>
        </p:spPr>
      </p:pic>
      <p:sp>
        <p:nvSpPr>
          <p:cNvPr id="1762" name="Google Shape;1762;p107"/>
          <p:cNvSpPr/>
          <p:nvPr/>
        </p:nvSpPr>
        <p:spPr>
          <a:xfrm>
            <a:off x="2737518" y="1764033"/>
            <a:ext cx="901200" cy="901200"/>
          </a:xfrm>
          <a:prstGeom prst="ellipse">
            <a:avLst/>
          </a:prstGeom>
          <a:solidFill>
            <a:srgbClr val="733279"/>
          </a:solidFill>
          <a:ln>
            <a:noFill/>
          </a:ln>
        </p:spPr>
        <p:txBody>
          <a:bodyPr spcFirstLastPara="1" wrap="square" lIns="86925" tIns="86925" rIns="86925" bIns="86925" anchor="ctr" anchorCtr="0">
            <a:noAutofit/>
          </a:bodyPr>
          <a:lstStyle/>
          <a:p>
            <a:pPr marL="0" lvl="0" indent="0" algn="ctr" rtl="0">
              <a:spcBef>
                <a:spcPts val="0"/>
              </a:spcBef>
              <a:spcAft>
                <a:spcPts val="0"/>
              </a:spcAft>
              <a:buNone/>
            </a:pPr>
            <a:endParaRPr sz="1300"/>
          </a:p>
        </p:txBody>
      </p:sp>
      <p:pic>
        <p:nvPicPr>
          <p:cNvPr id="1763" name="Google Shape;1763;p107" title="Asset 114.png"/>
          <p:cNvPicPr preferRelativeResize="0"/>
          <p:nvPr/>
        </p:nvPicPr>
        <p:blipFill rotWithShape="1">
          <a:blip r:embed="rId4">
            <a:alphaModFix/>
          </a:blip>
          <a:srcRect l="-6460" t="-6371" r="-6471" b="-6382"/>
          <a:stretch/>
        </p:blipFill>
        <p:spPr>
          <a:xfrm>
            <a:off x="2919002" y="1986883"/>
            <a:ext cx="538183" cy="455450"/>
          </a:xfrm>
          <a:prstGeom prst="rect">
            <a:avLst/>
          </a:prstGeom>
          <a:noFill/>
          <a:ln>
            <a:noFill/>
          </a:ln>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Shape 1767"/>
        <p:cNvGrpSpPr/>
        <p:nvPr/>
      </p:nvGrpSpPr>
      <p:grpSpPr>
        <a:xfrm>
          <a:off x="0" y="0"/>
          <a:ext cx="0" cy="0"/>
          <a:chOff x="0" y="0"/>
          <a:chExt cx="0" cy="0"/>
        </a:xfrm>
      </p:grpSpPr>
      <p:sp>
        <p:nvSpPr>
          <p:cNvPr id="1768" name="Google Shape;1768;p108"/>
          <p:cNvSpPr txBox="1">
            <a:spLocks noGrp="1"/>
          </p:cNvSpPr>
          <p:nvPr>
            <p:ph type="title"/>
          </p:nvPr>
        </p:nvSpPr>
        <p:spPr>
          <a:xfrm>
            <a:off x="582425" y="347725"/>
            <a:ext cx="11041500" cy="628500"/>
          </a:xfrm>
          <a:prstGeom prst="rect">
            <a:avLst/>
          </a:prstGeom>
          <a:noFill/>
          <a:ln>
            <a:noFill/>
          </a:ln>
        </p:spPr>
        <p:txBody>
          <a:bodyPr spcFirstLastPara="1" wrap="square" lIns="0" tIns="12700" rIns="0" bIns="0" anchor="t" anchorCtr="0">
            <a:spAutoFit/>
          </a:bodyPr>
          <a:lstStyle/>
          <a:p>
            <a:pPr marL="12700" lvl="0" indent="0" algn="r" rtl="1">
              <a:lnSpc>
                <a:spcPct val="100000"/>
              </a:lnSpc>
              <a:spcBef>
                <a:spcPts val="0"/>
              </a:spcBef>
              <a:spcAft>
                <a:spcPts val="0"/>
              </a:spcAft>
              <a:buNone/>
            </a:pPr>
            <a:r>
              <a:rPr lang="en-US" sz="4000">
                <a:solidFill>
                  <a:schemeClr val="lt2"/>
                </a:solidFill>
                <a:latin typeface="Optimistic Display"/>
                <a:ea typeface="Optimistic Display"/>
                <a:cs typeface="Optimistic Display"/>
                <a:sym typeface="Optimistic Display"/>
              </a:rPr>
              <a:t>معجم المصطلحات</a:t>
            </a:r>
            <a:endParaRPr sz="4000">
              <a:solidFill>
                <a:schemeClr val="lt2"/>
              </a:solidFill>
              <a:latin typeface="Optimistic Display"/>
              <a:ea typeface="Optimistic Display"/>
              <a:cs typeface="Optimistic Display"/>
              <a:sym typeface="Optimistic Display"/>
            </a:endParaRPr>
          </a:p>
        </p:txBody>
      </p:sp>
      <p:sp>
        <p:nvSpPr>
          <p:cNvPr id="1769" name="Google Shape;1769;p108"/>
          <p:cNvSpPr txBox="1"/>
          <p:nvPr/>
        </p:nvSpPr>
        <p:spPr>
          <a:xfrm>
            <a:off x="741725" y="1165750"/>
            <a:ext cx="10882200" cy="5103600"/>
          </a:xfrm>
          <a:prstGeom prst="rect">
            <a:avLst/>
          </a:prstGeom>
          <a:noFill/>
          <a:ln>
            <a:noFill/>
          </a:ln>
        </p:spPr>
        <p:txBody>
          <a:bodyPr spcFirstLastPara="1" wrap="square" lIns="91425" tIns="91425" rIns="91425" bIns="91425" anchor="t" anchorCtr="0">
            <a:noAutofit/>
          </a:bodyPr>
          <a:lstStyle/>
          <a:p>
            <a:pPr marL="0" lvl="0" indent="0" algn="r" rtl="1">
              <a:lnSpc>
                <a:spcPct val="100000"/>
              </a:lnSpc>
              <a:spcBef>
                <a:spcPts val="1000"/>
              </a:spcBef>
              <a:spcAft>
                <a:spcPts val="0"/>
              </a:spcAft>
              <a:buNone/>
            </a:pPr>
            <a:r>
              <a:rPr lang="en-US" sz="1000" b="1">
                <a:solidFill>
                  <a:schemeClr val="lt1"/>
                </a:solidFill>
                <a:latin typeface="Optimistic Display"/>
                <a:ea typeface="Optimistic Display"/>
                <a:cs typeface="Optimistic Display"/>
                <a:sym typeface="Optimistic Display"/>
              </a:rPr>
              <a:t>الذكاء الاصطناعي: </a:t>
            </a:r>
            <a:r>
              <a:rPr lang="en-US" sz="1000">
                <a:solidFill>
                  <a:schemeClr val="lt1"/>
                </a:solidFill>
                <a:latin typeface="Optimistic Display Light"/>
                <a:ea typeface="Optimistic Display Light"/>
                <a:cs typeface="Optimistic Display Light"/>
                <a:sym typeface="Optimistic Display Light"/>
              </a:rPr>
              <a:t>قدرة الآلات على أداء مهام تتطلب عادةً ذكاءً بشريًا مثل التعلّم، وحل المشكلات، واتخاذ القرارات</a:t>
            </a:r>
            <a:endParaRPr sz="1000">
              <a:solidFill>
                <a:schemeClr val="lt1"/>
              </a:solidFill>
              <a:latin typeface="Optimistic Display Light"/>
              <a:ea typeface="Optimistic Display Light"/>
              <a:cs typeface="Optimistic Display Light"/>
              <a:sym typeface="Optimistic Display Light"/>
            </a:endParaRPr>
          </a:p>
          <a:p>
            <a:pPr marL="0" lvl="0" indent="0" algn="r" rtl="1">
              <a:lnSpc>
                <a:spcPct val="100000"/>
              </a:lnSpc>
              <a:spcBef>
                <a:spcPts val="2000"/>
              </a:spcBef>
              <a:spcAft>
                <a:spcPts val="0"/>
              </a:spcAft>
              <a:buNone/>
            </a:pPr>
            <a:r>
              <a:rPr lang="en-US" sz="1000" b="1">
                <a:solidFill>
                  <a:schemeClr val="lt1"/>
                </a:solidFill>
                <a:latin typeface="Optimistic Display"/>
                <a:ea typeface="Optimistic Display"/>
                <a:cs typeface="Optimistic Display"/>
                <a:sym typeface="Optimistic Display"/>
              </a:rPr>
              <a:t>الذكاء الاصطناعي التوليدي: </a:t>
            </a:r>
            <a:r>
              <a:rPr lang="en-US" sz="1000">
                <a:solidFill>
                  <a:schemeClr val="lt1"/>
                </a:solidFill>
                <a:latin typeface="Optimistic Display Light"/>
                <a:ea typeface="Optimistic Display Light"/>
                <a:cs typeface="Optimistic Display Light"/>
                <a:sym typeface="Optimistic Display Light"/>
              </a:rPr>
              <a:t>نوع من الذكاء الاصطناعي يمكنه إنشاء محتوى جديد مثل الصور أو الموسيقى أو النصوص، من خلال التعلّم من البيانات المتوفّرة</a:t>
            </a:r>
            <a:endParaRPr sz="1000">
              <a:solidFill>
                <a:schemeClr val="lt1"/>
              </a:solidFill>
              <a:latin typeface="Optimistic Display Light"/>
              <a:ea typeface="Optimistic Display Light"/>
              <a:cs typeface="Optimistic Display Light"/>
              <a:sym typeface="Optimistic Display Light"/>
            </a:endParaRPr>
          </a:p>
          <a:p>
            <a:pPr marL="0" lvl="0" indent="0" algn="r" rtl="1">
              <a:lnSpc>
                <a:spcPct val="100000"/>
              </a:lnSpc>
              <a:spcBef>
                <a:spcPts val="2000"/>
              </a:spcBef>
              <a:spcAft>
                <a:spcPts val="0"/>
              </a:spcAft>
              <a:buNone/>
            </a:pPr>
            <a:r>
              <a:rPr lang="en-US" sz="1000" b="1">
                <a:solidFill>
                  <a:schemeClr val="lt1"/>
                </a:solidFill>
                <a:latin typeface="Optimistic Display"/>
                <a:ea typeface="Optimistic Display"/>
                <a:cs typeface="Optimistic Display"/>
                <a:sym typeface="Optimistic Display"/>
              </a:rPr>
              <a:t>شات جي بي تي: </a:t>
            </a:r>
            <a:r>
              <a:rPr lang="en-US" sz="1000">
                <a:solidFill>
                  <a:schemeClr val="lt1"/>
                </a:solidFill>
                <a:latin typeface="Optimistic Display Light"/>
                <a:ea typeface="Optimistic Display Light"/>
                <a:cs typeface="Optimistic Display Light"/>
                <a:sym typeface="Optimistic Display Light"/>
              </a:rPr>
              <a:t>نموذج لغوي متقدّم طورته شركة OpenAI، قادر على إنتاج ردود نصية شبيهة باللغة البشرية والمشاركة في المحادثات.</a:t>
            </a:r>
            <a:endParaRPr sz="1000">
              <a:solidFill>
                <a:schemeClr val="lt1"/>
              </a:solidFill>
              <a:latin typeface="Optimistic Display Light"/>
              <a:ea typeface="Optimistic Display Light"/>
              <a:cs typeface="Optimistic Display Light"/>
              <a:sym typeface="Optimistic Display Light"/>
            </a:endParaRPr>
          </a:p>
          <a:p>
            <a:pPr marL="0" lvl="0" indent="0" algn="r" rtl="1">
              <a:lnSpc>
                <a:spcPct val="100000"/>
              </a:lnSpc>
              <a:spcBef>
                <a:spcPts val="2000"/>
              </a:spcBef>
              <a:spcAft>
                <a:spcPts val="0"/>
              </a:spcAft>
              <a:buNone/>
            </a:pPr>
            <a:r>
              <a:rPr lang="en-US" sz="1000" b="1">
                <a:solidFill>
                  <a:schemeClr val="lt1"/>
                </a:solidFill>
                <a:latin typeface="Optimistic Display"/>
                <a:ea typeface="Optimistic Display"/>
                <a:cs typeface="Optimistic Display"/>
                <a:sym typeface="Optimistic Display"/>
              </a:rPr>
              <a:t>دال-إي: </a:t>
            </a:r>
            <a:r>
              <a:rPr lang="en-US" sz="1000">
                <a:solidFill>
                  <a:schemeClr val="lt1"/>
                </a:solidFill>
                <a:latin typeface="Optimistic Display Light"/>
                <a:ea typeface="Optimistic Display Light"/>
                <a:cs typeface="Optimistic Display Light"/>
                <a:sym typeface="Optimistic Display Light"/>
              </a:rPr>
              <a:t>برنامج ذكاء اصطناعي طورته شركة OpenAI يقوم بإنشاء صور من أوصاف نصية.</a:t>
            </a:r>
            <a:endParaRPr sz="1000">
              <a:solidFill>
                <a:schemeClr val="lt1"/>
              </a:solidFill>
              <a:latin typeface="Optimistic Display Light"/>
              <a:ea typeface="Optimistic Display Light"/>
              <a:cs typeface="Optimistic Display Light"/>
              <a:sym typeface="Optimistic Display Light"/>
            </a:endParaRPr>
          </a:p>
          <a:p>
            <a:pPr marL="0" lvl="0" indent="0" algn="r" rtl="1">
              <a:lnSpc>
                <a:spcPct val="100000"/>
              </a:lnSpc>
              <a:spcBef>
                <a:spcPts val="2000"/>
              </a:spcBef>
              <a:spcAft>
                <a:spcPts val="0"/>
              </a:spcAft>
              <a:buNone/>
            </a:pPr>
            <a:r>
              <a:rPr lang="en-US" sz="1000" b="1">
                <a:solidFill>
                  <a:schemeClr val="lt1"/>
                </a:solidFill>
                <a:latin typeface="Optimistic Display"/>
                <a:ea typeface="Optimistic Display"/>
                <a:cs typeface="Optimistic Display"/>
                <a:sym typeface="Optimistic Display"/>
              </a:rPr>
              <a:t>طريقة التحقق: </a:t>
            </a:r>
            <a:r>
              <a:rPr lang="en-US" sz="1000">
                <a:solidFill>
                  <a:schemeClr val="lt1"/>
                </a:solidFill>
                <a:latin typeface="Optimistic Display Light"/>
                <a:ea typeface="Optimistic Display Light"/>
                <a:cs typeface="Optimistic Display Light"/>
                <a:sym typeface="Optimistic Display Light"/>
              </a:rPr>
              <a:t>طريقة للتحقق من المعلومات على الإنترنت: تتبّع المصدر، البحث العكسي عن الصور، إستشارة خبير، المقارنة بين مصادر، تقاطع المراجع، التقييم</a:t>
            </a:r>
            <a:endParaRPr sz="1000">
              <a:solidFill>
                <a:schemeClr val="lt1"/>
              </a:solidFill>
              <a:latin typeface="Optimistic Display Light"/>
              <a:ea typeface="Optimistic Display Light"/>
              <a:cs typeface="Optimistic Display Light"/>
              <a:sym typeface="Optimistic Display Light"/>
            </a:endParaRPr>
          </a:p>
          <a:p>
            <a:pPr marL="0" lvl="0" indent="0" algn="r" rtl="1">
              <a:lnSpc>
                <a:spcPct val="100000"/>
              </a:lnSpc>
              <a:spcBef>
                <a:spcPts val="2000"/>
              </a:spcBef>
              <a:spcAft>
                <a:spcPts val="0"/>
              </a:spcAft>
              <a:buNone/>
            </a:pPr>
            <a:r>
              <a:rPr lang="en-US" sz="1000" b="1">
                <a:solidFill>
                  <a:schemeClr val="lt1"/>
                </a:solidFill>
                <a:latin typeface="Optimistic Display"/>
                <a:ea typeface="Optimistic Display"/>
                <a:cs typeface="Optimistic Display"/>
                <a:sym typeface="Optimistic Display"/>
              </a:rPr>
              <a:t>تقصي الحقائق: </a:t>
            </a:r>
            <a:r>
              <a:rPr lang="en-US" sz="1000">
                <a:solidFill>
                  <a:schemeClr val="lt1"/>
                </a:solidFill>
                <a:latin typeface="Optimistic Display Light"/>
                <a:ea typeface="Optimistic Display Light"/>
                <a:cs typeface="Optimistic Display Light"/>
                <a:sym typeface="Optimistic Display Light"/>
              </a:rPr>
              <a:t>عملية التحقق من المعلومات أو الادعاءات أو التصريحات لتحديد دقتها وصحتها، غالبًا عن طريق الرجوع إلى مصادر موثوقة.</a:t>
            </a:r>
            <a:endParaRPr sz="1000">
              <a:solidFill>
                <a:schemeClr val="lt1"/>
              </a:solidFill>
              <a:latin typeface="Optimistic Display Light"/>
              <a:ea typeface="Optimistic Display Light"/>
              <a:cs typeface="Optimistic Display Light"/>
              <a:sym typeface="Optimistic Display Light"/>
            </a:endParaRPr>
          </a:p>
          <a:p>
            <a:pPr marL="0" lvl="0" indent="0" algn="r" rtl="1">
              <a:lnSpc>
                <a:spcPct val="100000"/>
              </a:lnSpc>
              <a:spcBef>
                <a:spcPts val="2000"/>
              </a:spcBef>
              <a:spcAft>
                <a:spcPts val="0"/>
              </a:spcAft>
              <a:buNone/>
            </a:pPr>
            <a:r>
              <a:rPr lang="en-US" sz="1000" b="1">
                <a:solidFill>
                  <a:schemeClr val="lt1"/>
                </a:solidFill>
                <a:latin typeface="Optimistic Display"/>
                <a:ea typeface="Optimistic Display"/>
                <a:cs typeface="Optimistic Display"/>
                <a:sym typeface="Optimistic Display"/>
              </a:rPr>
              <a:t>الخصوصية: </a:t>
            </a:r>
            <a:r>
              <a:rPr lang="en-US" sz="1000">
                <a:solidFill>
                  <a:schemeClr val="lt1"/>
                </a:solidFill>
                <a:latin typeface="Optimistic Display Light"/>
                <a:ea typeface="Optimistic Display Light"/>
                <a:cs typeface="Optimistic Display Light"/>
                <a:sym typeface="Optimistic Display Light"/>
              </a:rPr>
              <a:t>حالة الحماية من التدخل غير المصرّح به في الحياة الشخصية للفرد، بما يشمل السيطرة على المعلومات الشخصية.</a:t>
            </a:r>
            <a:endParaRPr sz="1000">
              <a:solidFill>
                <a:schemeClr val="lt1"/>
              </a:solidFill>
              <a:latin typeface="Optimistic Display Light"/>
              <a:ea typeface="Optimistic Display Light"/>
              <a:cs typeface="Optimistic Display Light"/>
              <a:sym typeface="Optimistic Display Light"/>
            </a:endParaRPr>
          </a:p>
          <a:p>
            <a:pPr marL="0" lvl="0" indent="0" algn="r" rtl="1">
              <a:lnSpc>
                <a:spcPct val="100000"/>
              </a:lnSpc>
              <a:spcBef>
                <a:spcPts val="2000"/>
              </a:spcBef>
              <a:spcAft>
                <a:spcPts val="0"/>
              </a:spcAft>
              <a:buNone/>
            </a:pPr>
            <a:r>
              <a:rPr lang="en-US" sz="1000" b="1">
                <a:solidFill>
                  <a:schemeClr val="lt1"/>
                </a:solidFill>
                <a:latin typeface="Optimistic Display"/>
                <a:ea typeface="Optimistic Display"/>
                <a:cs typeface="Optimistic Display"/>
                <a:sym typeface="Optimistic Display"/>
              </a:rPr>
              <a:t>التعرف على الأنماط: </a:t>
            </a:r>
            <a:r>
              <a:rPr lang="en-US" sz="1000">
                <a:solidFill>
                  <a:schemeClr val="lt1"/>
                </a:solidFill>
                <a:latin typeface="Optimistic Display Light"/>
                <a:ea typeface="Optimistic Display Light"/>
                <a:cs typeface="Optimistic Display Light"/>
                <a:sym typeface="Optimistic Display Light"/>
              </a:rPr>
              <a:t>العملية التي من خلالها يتعرف الذكاء الاصطناعي على المعلومات ويصنفها بناءً على الأنماط أو الهياكل المتكررة داخل البيانات.</a:t>
            </a:r>
            <a:endParaRPr sz="1000">
              <a:solidFill>
                <a:schemeClr val="lt1"/>
              </a:solidFill>
              <a:latin typeface="Optimistic Display Light"/>
              <a:ea typeface="Optimistic Display Light"/>
              <a:cs typeface="Optimistic Display Light"/>
              <a:sym typeface="Optimistic Display Light"/>
            </a:endParaRPr>
          </a:p>
          <a:p>
            <a:pPr marL="0" lvl="0" indent="0" algn="r" rtl="1">
              <a:lnSpc>
                <a:spcPct val="100000"/>
              </a:lnSpc>
              <a:spcBef>
                <a:spcPts val="2000"/>
              </a:spcBef>
              <a:spcAft>
                <a:spcPts val="0"/>
              </a:spcAft>
              <a:buNone/>
            </a:pPr>
            <a:r>
              <a:rPr lang="en-US" sz="1000" b="1">
                <a:solidFill>
                  <a:schemeClr val="lt1"/>
                </a:solidFill>
                <a:latin typeface="Optimistic Display"/>
                <a:ea typeface="Optimistic Display"/>
                <a:cs typeface="Optimistic Display"/>
                <a:sym typeface="Optimistic Display"/>
              </a:rPr>
              <a:t>معالجة البيانات: </a:t>
            </a:r>
            <a:r>
              <a:rPr lang="en-US" sz="1000">
                <a:solidFill>
                  <a:schemeClr val="lt1"/>
                </a:solidFill>
                <a:latin typeface="Optimistic Display Light"/>
                <a:ea typeface="Optimistic Display Light"/>
                <a:cs typeface="Optimistic Display Light"/>
                <a:sym typeface="Optimistic Display Light"/>
              </a:rPr>
              <a:t>جمع البيانات ومعالجتها وتنظيمها لاستخراج معلومات مفيدة. في الذكاء الاصطناعي، يشير ذلك إلى كيفية تعامل الأنظمة مع البيانات الضخمة والتعلّم منها.</a:t>
            </a:r>
            <a:endParaRPr sz="1000">
              <a:solidFill>
                <a:schemeClr val="lt1"/>
              </a:solidFill>
              <a:latin typeface="Optimistic Display Light"/>
              <a:ea typeface="Optimistic Display Light"/>
              <a:cs typeface="Optimistic Display Light"/>
              <a:sym typeface="Optimistic Display Light"/>
            </a:endParaRPr>
          </a:p>
          <a:p>
            <a:pPr marL="0" lvl="0" indent="0" algn="r" rtl="1">
              <a:lnSpc>
                <a:spcPct val="100000"/>
              </a:lnSpc>
              <a:spcBef>
                <a:spcPts val="2000"/>
              </a:spcBef>
              <a:spcAft>
                <a:spcPts val="0"/>
              </a:spcAft>
              <a:buNone/>
            </a:pPr>
            <a:r>
              <a:rPr lang="en-US" sz="1000" b="1">
                <a:solidFill>
                  <a:schemeClr val="lt1"/>
                </a:solidFill>
                <a:latin typeface="Optimistic Display"/>
                <a:ea typeface="Optimistic Display"/>
                <a:cs typeface="Optimistic Display"/>
                <a:sym typeface="Optimistic Display"/>
              </a:rPr>
              <a:t>التعليمات: </a:t>
            </a:r>
            <a:r>
              <a:rPr lang="en-US" sz="1000">
                <a:solidFill>
                  <a:schemeClr val="lt1"/>
                </a:solidFill>
                <a:latin typeface="Optimistic Display Light"/>
                <a:ea typeface="Optimistic Display Light"/>
                <a:cs typeface="Optimistic Display Light"/>
                <a:sym typeface="Optimistic Display Light"/>
              </a:rPr>
              <a:t>أوامر أو إدخالات تُعطى لنظام ذكاء اصطناعي، وخاصة الذكاء الاصطناعي التوليدي، لتوجيه مخرجاته. على سبيل المثال، التعليمات النصية تحدد للنموذج ما يكتبه، بينما التعليمات الصورية تحدد له ما ينشئه من صور.</a:t>
            </a:r>
            <a:endParaRPr sz="1000">
              <a:solidFill>
                <a:schemeClr val="lt1"/>
              </a:solidFill>
              <a:latin typeface="Optimistic Display Light"/>
              <a:ea typeface="Optimistic Display Light"/>
              <a:cs typeface="Optimistic Display Light"/>
              <a:sym typeface="Optimistic Display Light"/>
            </a:endParaRPr>
          </a:p>
          <a:p>
            <a:pPr marL="0" lvl="0" indent="0" algn="r" rtl="1">
              <a:spcBef>
                <a:spcPts val="2000"/>
              </a:spcBef>
              <a:spcAft>
                <a:spcPts val="0"/>
              </a:spcAft>
              <a:buNone/>
            </a:pPr>
            <a:r>
              <a:rPr lang="en-US" sz="1000" b="1">
                <a:solidFill>
                  <a:schemeClr val="lt1"/>
                </a:solidFill>
                <a:latin typeface="Optimistic Display"/>
                <a:ea typeface="Optimistic Display"/>
                <a:cs typeface="Optimistic Display"/>
                <a:sym typeface="Optimistic Display"/>
              </a:rPr>
              <a:t>الذكاء الاصطناعي العام: </a:t>
            </a:r>
            <a:r>
              <a:rPr lang="en-US" sz="1000">
                <a:solidFill>
                  <a:schemeClr val="lt1"/>
                </a:solidFill>
                <a:latin typeface="Optimistic Display Light"/>
                <a:ea typeface="Optimistic Display Light"/>
                <a:cs typeface="Optimistic Display Light"/>
                <a:sym typeface="Optimistic Display Light"/>
              </a:rPr>
              <a:t>نوع من الذكاء الاصطناعي يتمتّع بالقدرة على التفكير، والتعلّم، وحلّ المشكلات بالمستوى نفسه الذي يقوم به الإنسان، عبر مجموعة واسعة من المهام المختلفة.</a:t>
            </a:r>
            <a:endParaRPr sz="1000">
              <a:solidFill>
                <a:schemeClr val="lt1"/>
              </a:solidFill>
              <a:latin typeface="Optimistic Display Light"/>
              <a:ea typeface="Optimistic Display Light"/>
              <a:cs typeface="Optimistic Display Light"/>
              <a:sym typeface="Optimistic Display Light"/>
            </a:endParaRPr>
          </a:p>
          <a:p>
            <a:pPr marL="0" marR="0" lvl="0" indent="0" algn="r" rtl="1">
              <a:lnSpc>
                <a:spcPct val="100000"/>
              </a:lnSpc>
              <a:spcBef>
                <a:spcPts val="2000"/>
              </a:spcBef>
              <a:spcAft>
                <a:spcPts val="0"/>
              </a:spcAft>
              <a:buNone/>
            </a:pPr>
            <a:r>
              <a:rPr lang="en-US" sz="1000" b="1">
                <a:solidFill>
                  <a:schemeClr val="lt1"/>
                </a:solidFill>
                <a:latin typeface="Optimistic Display"/>
                <a:ea typeface="Optimistic Display"/>
                <a:cs typeface="Optimistic Display"/>
                <a:sym typeface="Optimistic Display"/>
              </a:rPr>
              <a:t>ميتا للذكاء الاصطناعي: </a:t>
            </a:r>
            <a:r>
              <a:rPr lang="en-US" sz="1000">
                <a:solidFill>
                  <a:schemeClr val="lt1"/>
                </a:solidFill>
                <a:latin typeface="Optimistic Display Light"/>
                <a:ea typeface="Optimistic Display Light"/>
                <a:cs typeface="Optimistic Display Light"/>
                <a:sym typeface="Optimistic Display Light"/>
              </a:rPr>
              <a:t>الاسم الذي يطلق على مجموعة أدوات وتقنيات الذكاء الاصطناعي التابعة لشركة "ميتا"، مثل مساعد الدردشة الذكي في تطبيق واتساب.</a:t>
            </a:r>
            <a:endParaRPr sz="1000">
              <a:solidFill>
                <a:schemeClr val="lt1"/>
              </a:solidFill>
              <a:latin typeface="Optimistic Display Light"/>
              <a:ea typeface="Optimistic Display Light"/>
              <a:cs typeface="Optimistic Display Light"/>
              <a:sym typeface="Optimistic Display Light"/>
            </a:endParaRPr>
          </a:p>
          <a:p>
            <a:pPr marL="0" lvl="0" indent="0" algn="r" rtl="0">
              <a:spcBef>
                <a:spcPts val="2000"/>
              </a:spcBef>
              <a:spcAft>
                <a:spcPts val="0"/>
              </a:spcAft>
              <a:buNone/>
            </a:pPr>
            <a:endParaRPr sz="1000">
              <a:solidFill>
                <a:schemeClr val="lt1"/>
              </a:solidFill>
              <a:latin typeface="Optimistic Display Light"/>
              <a:ea typeface="Optimistic Display Light"/>
              <a:cs typeface="Optimistic Display Light"/>
              <a:sym typeface="Optimistic Display Light"/>
            </a:endParaRPr>
          </a:p>
          <a:p>
            <a:pPr marL="0" lvl="0" indent="0" algn="l" rtl="0">
              <a:spcBef>
                <a:spcPts val="2000"/>
              </a:spcBef>
              <a:spcAft>
                <a:spcPts val="2000"/>
              </a:spcAft>
              <a:buNone/>
            </a:pPr>
            <a:endParaRPr sz="1000">
              <a:solidFill>
                <a:schemeClr val="lt1"/>
              </a:solidFill>
              <a:latin typeface="Optimistic Display Light"/>
              <a:ea typeface="Optimistic Display Light"/>
              <a:cs typeface="Optimistic Display Light"/>
              <a:sym typeface="Optimistic Display Light"/>
            </a:endParaRP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rgbClr val="4B0550"/>
        </a:solidFill>
        <a:effectLst/>
      </p:bgPr>
    </p:bg>
    <p:spTree>
      <p:nvGrpSpPr>
        <p:cNvPr id="1" name="Shape 1773"/>
        <p:cNvGrpSpPr/>
        <p:nvPr/>
      </p:nvGrpSpPr>
      <p:grpSpPr>
        <a:xfrm>
          <a:off x="0" y="0"/>
          <a:ext cx="0" cy="0"/>
          <a:chOff x="0" y="0"/>
          <a:chExt cx="0" cy="0"/>
        </a:xfrm>
      </p:grpSpPr>
      <p:sp>
        <p:nvSpPr>
          <p:cNvPr id="1774" name="Google Shape;1774;p109"/>
          <p:cNvSpPr txBox="1">
            <a:spLocks noGrp="1"/>
          </p:cNvSpPr>
          <p:nvPr>
            <p:ph type="ctrTitle"/>
          </p:nvPr>
        </p:nvSpPr>
        <p:spPr>
          <a:xfrm>
            <a:off x="4203900" y="2532650"/>
            <a:ext cx="3784200" cy="1165500"/>
          </a:xfrm>
          <a:prstGeom prst="rect">
            <a:avLst/>
          </a:prstGeom>
        </p:spPr>
        <p:txBody>
          <a:bodyPr spcFirstLastPara="1" wrap="square" lIns="0" tIns="0" rIns="0" bIns="0" anchor="t" anchorCtr="0">
            <a:noAutofit/>
          </a:bodyPr>
          <a:lstStyle/>
          <a:p>
            <a:pPr marL="12700" lvl="0" indent="0" algn="ctr" rtl="1">
              <a:lnSpc>
                <a:spcPct val="100000"/>
              </a:lnSpc>
              <a:spcBef>
                <a:spcPts val="0"/>
              </a:spcBef>
              <a:spcAft>
                <a:spcPts val="0"/>
              </a:spcAft>
              <a:buNone/>
            </a:pPr>
            <a:r>
              <a:rPr lang="en-US" sz="4000">
                <a:solidFill>
                  <a:schemeClr val="lt2"/>
                </a:solidFill>
                <a:latin typeface="Optimistic Display"/>
                <a:ea typeface="Optimistic Display"/>
                <a:cs typeface="Optimistic Display"/>
                <a:sym typeface="Optimistic Display"/>
              </a:rPr>
              <a:t>شكرًا</a:t>
            </a:r>
            <a:endParaRPr>
              <a:solidFill>
                <a:schemeClr val="lt2"/>
              </a:solidFill>
              <a:latin typeface="Optimistic Display"/>
              <a:ea typeface="Optimistic Display"/>
              <a:cs typeface="Optimistic Display"/>
              <a:sym typeface="Optimistic Display"/>
            </a:endParaRPr>
          </a:p>
        </p:txBody>
      </p:sp>
      <p:pic>
        <p:nvPicPr>
          <p:cNvPr id="1775" name="Google Shape;1775;p109" title="Meta_Lockup_MonoWhite_RGB.png"/>
          <p:cNvPicPr preferRelativeResize="0"/>
          <p:nvPr/>
        </p:nvPicPr>
        <p:blipFill rotWithShape="1">
          <a:blip r:embed="rId3">
            <a:alphaModFix/>
          </a:blip>
          <a:srcRect t="80" b="70"/>
          <a:stretch/>
        </p:blipFill>
        <p:spPr>
          <a:xfrm>
            <a:off x="8127992" y="5824492"/>
            <a:ext cx="1918080" cy="824782"/>
          </a:xfrm>
          <a:prstGeom prst="rect">
            <a:avLst/>
          </a:prstGeom>
          <a:noFill/>
          <a:ln>
            <a:noFill/>
          </a:ln>
        </p:spPr>
      </p:pic>
      <p:pic>
        <p:nvPicPr>
          <p:cNvPr id="1776" name="Google Shape;1776;p109"/>
          <p:cNvPicPr preferRelativeResize="0"/>
          <p:nvPr/>
        </p:nvPicPr>
        <p:blipFill>
          <a:blip r:embed="rId4">
            <a:alphaModFix/>
          </a:blip>
          <a:stretch>
            <a:fillRect/>
          </a:stretch>
        </p:blipFill>
        <p:spPr>
          <a:xfrm>
            <a:off x="10539307" y="6095533"/>
            <a:ext cx="1198250" cy="282700"/>
          </a:xfrm>
          <a:prstGeom prst="rect">
            <a:avLst/>
          </a:prstGeom>
          <a:noFill/>
          <a:ln>
            <a:noFill/>
          </a:ln>
        </p:spPr>
      </p:pic>
      <p:cxnSp>
        <p:nvCxnSpPr>
          <p:cNvPr id="1777" name="Google Shape;1777;p109"/>
          <p:cNvCxnSpPr/>
          <p:nvPr/>
        </p:nvCxnSpPr>
        <p:spPr>
          <a:xfrm>
            <a:off x="10163895" y="5802583"/>
            <a:ext cx="0" cy="868500"/>
          </a:xfrm>
          <a:prstGeom prst="straightConnector1">
            <a:avLst/>
          </a:prstGeom>
          <a:noFill/>
          <a:ln w="12700" cap="flat" cmpd="sng">
            <a:solidFill>
              <a:schemeClr val="lt2"/>
            </a:solidFill>
            <a:prstDash val="solid"/>
            <a:round/>
            <a:headEnd type="none" w="med" len="med"/>
            <a:tailEnd type="none" w="med" len="med"/>
          </a:ln>
        </p:spPr>
      </p:cxn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aster A">
  <a:themeElements>
    <a:clrScheme name="Facebook company">
      <a:dk1>
        <a:srgbClr val="67788A"/>
      </a:dk1>
      <a:lt1>
        <a:srgbClr val="F1F4F7"/>
      </a:lt1>
      <a:dk2>
        <a:srgbClr val="000000"/>
      </a:dk2>
      <a:lt2>
        <a:srgbClr val="FFFFFF"/>
      </a:lt2>
      <a:accent1>
        <a:srgbClr val="4B4196"/>
      </a:accent1>
      <a:accent2>
        <a:srgbClr val="0061A0"/>
      </a:accent2>
      <a:accent3>
        <a:srgbClr val="0073AA"/>
      </a:accent3>
      <a:accent4>
        <a:srgbClr val="007A80"/>
      </a:accent4>
      <a:accent5>
        <a:srgbClr val="007E59"/>
      </a:accent5>
      <a:accent6>
        <a:srgbClr val="E69600"/>
      </a:accent6>
      <a:hlink>
        <a:srgbClr val="0061A0"/>
      </a:hlink>
      <a:folHlink>
        <a:srgbClr val="007A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aster A">
  <a:themeElements>
    <a:clrScheme name="Facebook company">
      <a:dk1>
        <a:srgbClr val="67788A"/>
      </a:dk1>
      <a:lt1>
        <a:srgbClr val="F1F4F7"/>
      </a:lt1>
      <a:dk2>
        <a:srgbClr val="000000"/>
      </a:dk2>
      <a:lt2>
        <a:srgbClr val="FFFFFF"/>
      </a:lt2>
      <a:accent1>
        <a:srgbClr val="4B4196"/>
      </a:accent1>
      <a:accent2>
        <a:srgbClr val="0061A0"/>
      </a:accent2>
      <a:accent3>
        <a:srgbClr val="0073AA"/>
      </a:accent3>
      <a:accent4>
        <a:srgbClr val="007A80"/>
      </a:accent4>
      <a:accent5>
        <a:srgbClr val="007E59"/>
      </a:accent5>
      <a:accent6>
        <a:srgbClr val="E69600"/>
      </a:accent6>
      <a:hlink>
        <a:srgbClr val="0061A0"/>
      </a:hlink>
      <a:folHlink>
        <a:srgbClr val="007A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Master A">
  <a:themeElements>
    <a:clrScheme name="Facebook company">
      <a:dk1>
        <a:srgbClr val="67788A"/>
      </a:dk1>
      <a:lt1>
        <a:srgbClr val="F1F4F7"/>
      </a:lt1>
      <a:dk2>
        <a:srgbClr val="000000"/>
      </a:dk2>
      <a:lt2>
        <a:srgbClr val="FFFFFF"/>
      </a:lt2>
      <a:accent1>
        <a:srgbClr val="4B4196"/>
      </a:accent1>
      <a:accent2>
        <a:srgbClr val="0061A0"/>
      </a:accent2>
      <a:accent3>
        <a:srgbClr val="0073AA"/>
      </a:accent3>
      <a:accent4>
        <a:srgbClr val="007A80"/>
      </a:accent4>
      <a:accent5>
        <a:srgbClr val="007E59"/>
      </a:accent5>
      <a:accent6>
        <a:srgbClr val="E69600"/>
      </a:accent6>
      <a:hlink>
        <a:srgbClr val="0061A0"/>
      </a:hlink>
      <a:folHlink>
        <a:srgbClr val="007A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10714</Words>
  <Application>Microsoft Macintosh PowerPoint</Application>
  <PresentationFormat>Widescreen</PresentationFormat>
  <Paragraphs>1075</Paragraphs>
  <Slides>59</Slides>
  <Notes>59</Notes>
  <HiddenSlides>0</HiddenSlides>
  <MMClips>0</MMClips>
  <ScaleCrop>false</ScaleCrop>
  <HeadingPairs>
    <vt:vector size="6" baseType="variant">
      <vt:variant>
        <vt:lpstr>Fonts Used</vt:lpstr>
      </vt:variant>
      <vt:variant>
        <vt:i4>11</vt:i4>
      </vt:variant>
      <vt:variant>
        <vt:lpstr>Theme</vt:lpstr>
      </vt:variant>
      <vt:variant>
        <vt:i4>4</vt:i4>
      </vt:variant>
      <vt:variant>
        <vt:lpstr>Slide Titles</vt:lpstr>
      </vt:variant>
      <vt:variant>
        <vt:i4>59</vt:i4>
      </vt:variant>
    </vt:vector>
  </HeadingPairs>
  <TitlesOfParts>
    <vt:vector size="74" baseType="lpstr">
      <vt:lpstr>Optimistic Display</vt:lpstr>
      <vt:lpstr>Montserrat Medium</vt:lpstr>
      <vt:lpstr>Montserrat</vt:lpstr>
      <vt:lpstr>Optimistic Text</vt:lpstr>
      <vt:lpstr>Optimistic Display Medium</vt:lpstr>
      <vt:lpstr>Montserrat SemiBold</vt:lpstr>
      <vt:lpstr>Optimistic Display Light</vt:lpstr>
      <vt:lpstr>Inter</vt:lpstr>
      <vt:lpstr>Optimistic Text Light</vt:lpstr>
      <vt:lpstr>Roboto Condensed</vt:lpstr>
      <vt:lpstr>Arial</vt:lpstr>
      <vt:lpstr>Office Theme</vt:lpstr>
      <vt:lpstr>Master A</vt:lpstr>
      <vt:lpstr>Master A</vt:lpstr>
      <vt:lpstr>Master A</vt:lpstr>
      <vt:lpstr>الذكاء  الاصطناعي في  عالمك الرقمي</vt:lpstr>
      <vt:lpstr>المحاور</vt:lpstr>
      <vt:lpstr>المقدمة ونشاط كسر  الجليد</vt:lpstr>
      <vt:lpstr>PowerPoint Presentation</vt:lpstr>
      <vt:lpstr>PowerPoint Presentation</vt:lpstr>
      <vt:lpstr>PowerPoint Presentation</vt:lpstr>
      <vt:lpstr>PowerPoint Presentation</vt:lpstr>
      <vt:lpstr>ما هو الذكاء  الاصطناعي؟</vt:lpstr>
      <vt:lpstr>PowerPoint Presentation</vt:lpstr>
      <vt:lpstr>PowerPoint Presentation</vt:lpstr>
      <vt:lpstr>الذكاء الاصطناعي  يُكمّل ولا يستبدل</vt:lpstr>
      <vt:lpstr>PowerPoint Presentation</vt:lpstr>
      <vt:lpstr>ماذا ستكتشف  اليوم</vt:lpstr>
      <vt:lpstr>PowerPoint Presentation</vt:lpstr>
      <vt:lpstr>تحدّي محقق الذكاء  الاصطناعي</vt:lpstr>
      <vt:lpstr>تحدّي محقق الذكاء الاصطناعي – نسخة الصور</vt:lpstr>
      <vt:lpstr>تحدّي محقق الذكاء الاصطناعي – نسخة الموسيقى</vt:lpstr>
      <vt:lpstr>تحدّي محقق الذكاء الاصطناعي – نسخة النصوص</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ماذا تفعل عندما يتجاوز الذكاء الاصطناعي الحدود</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معجم المصطلحات</vt:lpstr>
      <vt:lpstr>شكرًا</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Ece Ogan</cp:lastModifiedBy>
  <cp:revision>1</cp:revision>
  <dcterms:modified xsi:type="dcterms:W3CDTF">2026-04-29T08:56:10Z</dcterms:modified>
</cp:coreProperties>
</file>