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y="10287000" cx="18288000"/>
  <p:notesSz cx="6858000" cy="9144000"/>
  <p:embeddedFontLst>
    <p:embeddedFont>
      <p:font typeface="Montserrat SemiBold"/>
      <p:regular r:id="rId65"/>
      <p:bold r:id="rId66"/>
      <p:italic r:id="rId67"/>
      <p:boldItalic r:id="rId68"/>
    </p:embeddedFont>
    <p:embeddedFont>
      <p:font typeface="Inter Light"/>
      <p:regular r:id="rId69"/>
      <p:bold r:id="rId70"/>
      <p:italic r:id="rId71"/>
      <p:boldItalic r:id="rId72"/>
    </p:embeddedFont>
    <p:embeddedFont>
      <p:font typeface="Inter"/>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FF0000"/>
          </p15:clr>
        </p15:guide>
        <p15:guide id="2" pos="5760">
          <p15:clr>
            <a:srgbClr val="FF0000"/>
          </p15:clr>
        </p15:guide>
        <p15:guide id="3" pos="7680">
          <p15:clr>
            <a:srgbClr val="FF0000"/>
          </p15:clr>
        </p15:guide>
        <p15:guide id="4" orient="horz" pos="2160">
          <p15:clr>
            <a:srgbClr val="FF0000"/>
          </p15:clr>
        </p15:guide>
        <p15:guide id="5" orient="horz" pos="4320">
          <p15:clr>
            <a:srgbClr val="FF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5760"/>
        <p:guide pos="7680"/>
        <p:guide pos="2160" orient="horz"/>
        <p:guide pos="432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Inter-regular.fntdata"/><Relationship Id="rId72" Type="http://schemas.openxmlformats.org/officeDocument/2006/relationships/font" Target="fonts/InterLight-boldItalic.fntdata"/><Relationship Id="rId31" Type="http://schemas.openxmlformats.org/officeDocument/2006/relationships/slide" Target="slides/slide26.xml"/><Relationship Id="rId75" Type="http://schemas.openxmlformats.org/officeDocument/2006/relationships/font" Target="fonts/Inter-italic.fntdata"/><Relationship Id="rId30" Type="http://schemas.openxmlformats.org/officeDocument/2006/relationships/slide" Target="slides/slide25.xml"/><Relationship Id="rId74" Type="http://schemas.openxmlformats.org/officeDocument/2006/relationships/font" Target="fonts/Inter-bold.fntdata"/><Relationship Id="rId33" Type="http://schemas.openxmlformats.org/officeDocument/2006/relationships/slide" Target="slides/slide28.xml"/><Relationship Id="rId32" Type="http://schemas.openxmlformats.org/officeDocument/2006/relationships/slide" Target="slides/slide27.xml"/><Relationship Id="rId76" Type="http://schemas.openxmlformats.org/officeDocument/2006/relationships/font" Target="fonts/Inter-boldItalic.fnt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InterLight-italic.fntdata"/><Relationship Id="rId70" Type="http://schemas.openxmlformats.org/officeDocument/2006/relationships/font" Target="fonts/InterLight-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MontserratSemiBold-bold.fntdata"/><Relationship Id="rId21" Type="http://schemas.openxmlformats.org/officeDocument/2006/relationships/slide" Target="slides/slide16.xml"/><Relationship Id="rId65" Type="http://schemas.openxmlformats.org/officeDocument/2006/relationships/font" Target="fonts/MontserratSemiBold-regular.fntdata"/><Relationship Id="rId24" Type="http://schemas.openxmlformats.org/officeDocument/2006/relationships/slide" Target="slides/slide19.xml"/><Relationship Id="rId68" Type="http://schemas.openxmlformats.org/officeDocument/2006/relationships/font" Target="fonts/MontserratSemiBold-boldItalic.fntdata"/><Relationship Id="rId23" Type="http://schemas.openxmlformats.org/officeDocument/2006/relationships/slide" Target="slides/slide18.xml"/><Relationship Id="rId67" Type="http://schemas.openxmlformats.org/officeDocument/2006/relationships/font" Target="fonts/MontserratSemiBold-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InterLight-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lama.com/"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التحضير المسبق للجلسة (١٠ دقائق قبل البدء)</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التحقق من المواد:</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جهاز العرض والمواد الاحتياطية جاهزة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بدائل غير متصلة بالإنترنت (أمثلة مطبوعة، أدلة مناقشة) مُعدّة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التأكد من مستوى الاتصال بالإنترنت ووضع خطة مناسبة وفقاً له</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طباعة بطاقات مرجعية لطريقة "التحقق"</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أمثلة السيناريوهات الواقعية مُكيَّفة ومُخصصة لجمهورك المحدد.</a:t>
            </a:r>
            <a:endParaRPr>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إعداد القاعة ومراعاة أسس تعليم الكبار:</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ترتيب المقاعد لتسهيل النقاش الجماعي (مجموعات من ٣ إلى ٤ أشخاص)</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التأكد من أن جميع المشاركين يمكنهم رؤية العرض التقديمي بوضوح من مختلف الزوايا</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تجهيز سبورة أو ورق فلّيب شارت لتدوين أفكار المجموعات</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خلق بيئة مريحة — فالكبار يتعلمون بشكل أفضل عندما يشعرون بالراحة والاحترام</a:t>
            </a:r>
            <a:endParaRPr>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معرفة جمهورك:</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قد يشعر العديد من المشاركين بالخوف أو القلق من التكنولوجيا</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يجلب الكبار معهم خبرات حياتية قيّمة يجب احترامها والاستفادة منها</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قد يكون لدى البعض تجارب سلبية مع التكنولوجيا</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ركّزوا على الفوائد العملية والتطبيقات الواقعية</a:t>
            </a:r>
            <a:endParaRPr>
              <a:solidFill>
                <a:schemeClr val="dk1"/>
              </a:solidFill>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8" name="Google Shape;9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"إذًا، كيف يعمل؟" </a:t>
            </a:r>
            <a:endParaRPr>
              <a:solidFill>
                <a:schemeClr val="dk1"/>
              </a:solidFill>
              <a:latin typeface="Inter"/>
              <a:ea typeface="Inter"/>
              <a:cs typeface="Inter"/>
              <a:sym typeface="Inter"/>
            </a:endParaRPr>
          </a:p>
          <a:p>
            <a:pPr indent="0" lvl="0" marL="0" rtl="0" algn="r">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1" algn="r">
              <a:lnSpc>
                <a:spcPct val="115000"/>
              </a:lnSpc>
              <a:spcBef>
                <a:spcPts val="0"/>
              </a:spcBef>
              <a:spcAft>
                <a:spcPts val="0"/>
              </a:spcAft>
              <a:buClr>
                <a:schemeClr val="dk1"/>
              </a:buClr>
              <a:buSzPts val="1100"/>
              <a:buFont typeface="Arial"/>
              <a:buNone/>
            </a:pPr>
            <a:r>
              <a:rPr b="1" lang="en">
                <a:solidFill>
                  <a:schemeClr val="dk1"/>
                </a:solidFill>
                <a:latin typeface="Inter"/>
                <a:ea typeface="Inter"/>
                <a:cs typeface="Inter"/>
                <a:sym typeface="Inter"/>
              </a:rPr>
              <a:t>يتعلم من الأمثلة:</a:t>
            </a:r>
            <a:r>
              <a:rPr lang="en">
                <a:solidFill>
                  <a:schemeClr val="dk1"/>
                </a:solidFill>
                <a:latin typeface="Inter"/>
                <a:ea typeface="Inter"/>
                <a:cs typeface="Inter"/>
                <a:sym typeface="Inter"/>
              </a:rPr>
              <a:t> "ينظر الذكاء الاصطناعي إلى عدد هائل من الصور، الكلمات، أو الأصوات - مثل الواجب المنزلي - ليتعرّف على الأنماط. على سبيل المثال، قد يشاهد ١٠٠٠ صورة للقطط ليتعلم كيف يبدو شكل القطة."</a:t>
            </a:r>
            <a:endParaRPr>
              <a:solidFill>
                <a:schemeClr val="dk1"/>
              </a:solidFill>
              <a:latin typeface="Inter"/>
              <a:ea typeface="Inter"/>
              <a:cs typeface="Inter"/>
              <a:sym typeface="Inter"/>
            </a:endParaRPr>
          </a:p>
          <a:p>
            <a:pPr indent="0" lvl="0" marL="0" rtl="1" algn="r">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1" algn="r">
              <a:lnSpc>
                <a:spcPct val="115000"/>
              </a:lnSpc>
              <a:spcBef>
                <a:spcPts val="0"/>
              </a:spcBef>
              <a:spcAft>
                <a:spcPts val="0"/>
              </a:spcAft>
              <a:buClr>
                <a:schemeClr val="dk1"/>
              </a:buClr>
              <a:buSzPts val="1100"/>
              <a:buFont typeface="Arial"/>
              <a:buNone/>
            </a:pPr>
            <a:r>
              <a:rPr b="1" lang="en">
                <a:solidFill>
                  <a:schemeClr val="dk1"/>
                </a:solidFill>
                <a:latin typeface="Inter"/>
                <a:ea typeface="Inter"/>
                <a:cs typeface="Inter"/>
                <a:sym typeface="Inter"/>
              </a:rPr>
              <a:t>يتدرب ويتحسّن: </a:t>
            </a:r>
            <a:r>
              <a:rPr lang="en">
                <a:solidFill>
                  <a:schemeClr val="dk1"/>
                </a:solidFill>
                <a:latin typeface="Inter"/>
                <a:ea typeface="Inter"/>
                <a:cs typeface="Inter"/>
                <a:sym typeface="Inter"/>
              </a:rPr>
              <a:t>"تمامًا مثلما تتحسن عندما تتدرب، يستمر الذكاء الاصطناعي في التعلم عن طريق محاولة الأشياء مرارًا وتكرارًا، والتحقق مما إذا كان قراره صحيحًا."</a:t>
            </a:r>
            <a:endParaRPr>
              <a:solidFill>
                <a:schemeClr val="dk1"/>
              </a:solidFill>
              <a:latin typeface="Inter"/>
              <a:ea typeface="Inter"/>
              <a:cs typeface="Inter"/>
              <a:sym typeface="Inter"/>
            </a:endParaRPr>
          </a:p>
          <a:p>
            <a:pPr indent="0" lvl="0" marL="0" rtl="1" algn="r">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1" algn="r">
              <a:lnSpc>
                <a:spcPct val="115000"/>
              </a:lnSpc>
              <a:spcBef>
                <a:spcPts val="0"/>
              </a:spcBef>
              <a:spcAft>
                <a:spcPts val="0"/>
              </a:spcAft>
              <a:buClr>
                <a:schemeClr val="dk1"/>
              </a:buClr>
              <a:buSzPts val="1100"/>
              <a:buFont typeface="Arial"/>
              <a:buNone/>
            </a:pPr>
            <a:r>
              <a:rPr b="1" lang="en">
                <a:solidFill>
                  <a:schemeClr val="dk1"/>
                </a:solidFill>
                <a:latin typeface="Inter"/>
                <a:ea typeface="Inter"/>
                <a:cs typeface="Inter"/>
                <a:sym typeface="Inter"/>
              </a:rPr>
              <a:t>يتنبأ أو يتخذ القرارات: </a:t>
            </a:r>
            <a:r>
              <a:rPr lang="en">
                <a:solidFill>
                  <a:schemeClr val="dk1"/>
                </a:solidFill>
                <a:latin typeface="Inter"/>
                <a:ea typeface="Inter"/>
                <a:cs typeface="Inter"/>
                <a:sym typeface="Inter"/>
              </a:rPr>
              <a:t>"بمجرد أن يتعلم بما فيه الكفاية، يمكن للذكاء الاصطناعي أن يخمن ما هو الشيء، يكتب جملة، أو حتى يتحدث إليك - بناءً على ما تعلمه."</a:t>
            </a:r>
            <a:endParaRPr>
              <a:solidFill>
                <a:schemeClr val="dk1"/>
              </a:solidFill>
              <a:latin typeface="Inter"/>
              <a:ea typeface="Inter"/>
              <a:cs typeface="Inter"/>
              <a:sym typeface="Inter"/>
            </a:endParaRPr>
          </a:p>
          <a:p>
            <a:pPr indent="0" lvl="0" marL="0" rtl="0" algn="r">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1" algn="r">
              <a:lnSpc>
                <a:spcPct val="115000"/>
              </a:lnSpc>
              <a:spcBef>
                <a:spcPts val="0"/>
              </a:spcBef>
              <a:spcAft>
                <a:spcPts val="0"/>
              </a:spcAft>
              <a:buClr>
                <a:schemeClr val="dk1"/>
              </a:buClr>
              <a:buSzPts val="1100"/>
              <a:buFont typeface="Arial"/>
              <a:buNone/>
            </a:pPr>
            <a:r>
              <a:rPr b="1" lang="en">
                <a:solidFill>
                  <a:schemeClr val="dk1"/>
                </a:solidFill>
              </a:rPr>
              <a:t>يساعدك في إنجاز المهام بشكل أسرع:</a:t>
            </a:r>
            <a:r>
              <a:rPr lang="en">
                <a:solidFill>
                  <a:schemeClr val="dk1"/>
                </a:solidFill>
              </a:rPr>
              <a:t> "يستخدم الذكاء الاصطناعي ما يعرفه لمساعدة الناس - مثل اقتراح الأغاني، أو رسم الصور، أو الإجابة على الأسئلة!"</a:t>
            </a:r>
            <a:endParaRPr>
              <a:solidFill>
                <a:schemeClr val="dk1"/>
              </a:solidFill>
              <a:latin typeface="Inter"/>
              <a:ea typeface="Inter"/>
              <a:cs typeface="Inter"/>
              <a:sym typeface="Inter"/>
            </a:endParaRPr>
          </a:p>
          <a:p>
            <a:pPr indent="0" lvl="0" marL="0" rtl="1" algn="r">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4" name="Google Shape;102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ملاحظات المتحدث:</a:t>
            </a:r>
            <a:endParaRPr>
              <a:solidFill>
                <a:schemeClr val="dk1"/>
              </a:solidFill>
            </a:endParaRPr>
          </a:p>
          <a:p>
            <a:pPr indent="0" lvl="0" marL="0" rtl="1" algn="r">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مفاهيم الذكاء الاصطناعي الأساسية</a:t>
            </a:r>
            <a:endParaRPr b="1" sz="1200">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بعد أن تحدثنا عن ما هو الذكاء الاصطناعي وكيف يعمل، دعونا نلقي نظرة على بعض المفاهيم الأساسية التي قد تسمعونها عند الحديث عن الذكاء الاصطناعي. لا تقلقوا — سنبقي الأمور بسيطة وسهلة الفهم.</a:t>
            </a:r>
            <a:endParaRPr sz="1200">
              <a:solidFill>
                <a:schemeClr val="dk1"/>
              </a:solidFill>
              <a:latin typeface="Inter"/>
              <a:ea typeface="Inter"/>
              <a:cs typeface="Inter"/>
              <a:sym typeface="Inter"/>
            </a:endParaRPr>
          </a:p>
          <a:p>
            <a:pPr indent="0" lvl="0" marL="0" rtl="0" algn="r">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تعلم الآلة</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تعلم الآلة هو ببساطة الطريقة التي يتعلم بها </a:t>
            </a:r>
            <a:r>
              <a:rPr lang="en">
                <a:solidFill>
                  <a:schemeClr val="dk1"/>
                </a:solidFill>
                <a:latin typeface="Inter"/>
                <a:ea typeface="Inter"/>
                <a:cs typeface="Inter"/>
                <a:sym typeface="Inter"/>
              </a:rPr>
              <a:t>الحاسوب </a:t>
            </a:r>
            <a:r>
              <a:rPr lang="en" sz="1200">
                <a:solidFill>
                  <a:schemeClr val="dk1"/>
                </a:solidFill>
                <a:latin typeface="Inter"/>
                <a:ea typeface="Inter"/>
                <a:cs typeface="Inter"/>
                <a:sym typeface="Inter"/>
              </a:rPr>
              <a:t>من الأمثلة. بدلاً من إخبارها بما يجب فعله خطوة بخطوة، تقوم الآلة بالنظر إلى الكثير من البيانات - مثل الصور أو النصوص أو الأرقام - وتبدأ في التعرف على الأنماط. وبمجرد رؤية ما يكفي من الأنماط، يمكنها اتخاذ قرارات أو توقعات من تلقاء نفسها. الأمر يشبه التدريب على رياضة ما: كلما تدربت أكثر، زاد مستواك</a:t>
            </a:r>
            <a:endParaRPr sz="1200">
              <a:solidFill>
                <a:schemeClr val="dk1"/>
              </a:solidFill>
              <a:latin typeface="Inter"/>
              <a:ea typeface="Inter"/>
              <a:cs typeface="Inter"/>
              <a:sym typeface="Inter"/>
            </a:endParaRPr>
          </a:p>
          <a:p>
            <a:pPr indent="0" lvl="0" marL="0" rtl="0" algn="r">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معالجة اللغات الطبيعية</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معالجة اللغات الطبيعية هي ما يساعد الحواسيب على فهم واستخدام اللغة البشرية. وهي السبب في قدرة الذكاء الاصطناعي على الإجابة على أسئلتكم، وترجمة اللغات، وتلخيص النصوص الطويلة، أو الدردشة معكم. تتيح هذه التقنية للحواسيب قراءة النصوص، تفسيرها، وحتى توليد نص يبدو طبيعيًا.</a:t>
            </a:r>
            <a:endParaRPr sz="1200">
              <a:solidFill>
                <a:schemeClr val="dk1"/>
              </a:solidFill>
              <a:latin typeface="Inter"/>
              <a:ea typeface="Inter"/>
              <a:cs typeface="Inter"/>
              <a:sym typeface="Inter"/>
            </a:endParaRPr>
          </a:p>
          <a:p>
            <a:pPr indent="0" lvl="0" marL="0" rtl="0" algn="r">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الذكاء الاصطناعي العام</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الذكاء الاصطناعي العام هو فكرة مستقبلية أكثر من كونه شيئاً موجوداً اليوم. سيكون نوعاً من الذكاء الاصطناعي قادرًا على التفكير والتعلم وحل المشكلات في العديد من المجالات المختلفة بنفس مستوى البشر. في الوقت الحالي، الذكاء الاصطناعي جيد في مهام محددة - وليس في كل شيء - لذا لا يزال الذكاء الاصطناعي العام مجرد مفهوم يستكشفه الباحثون</a:t>
            </a:r>
            <a:endParaRPr sz="1200">
              <a:solidFill>
                <a:schemeClr val="dk1"/>
              </a:solidFill>
              <a:latin typeface="Inter"/>
              <a:ea typeface="Inter"/>
              <a:cs typeface="Inter"/>
              <a:sym typeface="Inter"/>
            </a:endParaRPr>
          </a:p>
          <a:p>
            <a:pPr indent="0" lvl="0" marL="0" rtl="0" algn="r">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الشبكات العصبية</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الشبكات العصبية هي أنظمة حاسوبية مستوحاة من الدماغ البشري. تحتوي على طبقات تمرر المعلومات للأمام وتساعد الذكاء الاصطناعي على التعرف على الأنماط — مثل تحديد ما إذا كانت الصورة لكلب أو قطة، أو تخمين الكلمة التي يجب أن تأتي تالياً في الجملة. فكروا فيها كأنها 'خلايا دماغية' لنماذج الذكاء الاصطناعي</a:t>
            </a:r>
            <a:endParaRPr sz="1200">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الذكاء الاصطناعي الفائق</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الذكاء الاصطناعي الفائق هو فكرة نظرية أخرى. سيكون نوعًا من الذكاء الاصطناعي يتفوق على البشر في كل المجالات تقريباً - الإبداع، حل المشكلات، التخطيط الاستراتيجي، وكل شيء آخر. هذا لا وجود له اليوم، لكن الناس يتحدثون عنه عند مناقشة مستقبل الذكاء الاصطناعي.</a:t>
            </a:r>
            <a:endParaRPr sz="1200">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تذكروا: لستم بحاجة لأن تصبحوا خبراء في الذكاء الاصطناعي. الهدف هو فهم هذه المفاهيم بما يكفي لكي يصبح الذكاء الاصطناعي أقل غموضًا وأكثر قابلية للاستخدام وللتحدث عنه بثقة</a:t>
            </a:r>
            <a:endParaRPr sz="1200">
              <a:solidFill>
                <a:schemeClr val="dk1"/>
              </a:solidFill>
              <a:latin typeface="Inter"/>
              <a:ea typeface="Inter"/>
              <a:cs typeface="Inter"/>
              <a:sym typeface="Inter"/>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a:p>
            <a:pPr indent="0" lvl="0" marL="0" rtl="1" algn="r">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1" name="Google Shape;105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"يتعلم الكبار بشكل أفضل عندما يتمكنون من تطبيق ما يتعلمونه على الفور. لذلك، كل ما نغطيه اليوم لديه إجابة عملية على سؤال: 'كيف يساعدني هذا الآن؟'"</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نظرة عامة على الوحدات التدريبية: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"لدينا أربع وحدات مركّزة، كل واحدة تبني على ما قبلها. إذا كان لديكم أي أسئلة خلال أي وحدة، لا تترددوا في طرحها — فربما سيفيد سؤالكم الآخرين أيضًا."</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تحديد التوقعات:</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"بنهاية هذا اليوم، ستكونون قد اكتسبتم مهارات عملية يمكنكم استخدامها فورًا، بالإضافة إلى الثقة لاستكشاف أدوات الذكاء الاصطناعي بمفردكم وبطريقة آمنة."</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2" name="Google Shape;107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الإبداع باستخدام الذكاء الاصطناعي – حماية نفسك (١٥ دقيقة)</a:t>
            </a:r>
            <a:endParaRPr b="1">
              <a:solidFill>
                <a:schemeClr val="dk1"/>
              </a:solidFill>
              <a:latin typeface="Inter"/>
              <a:ea typeface="Inter"/>
              <a:cs typeface="Inter"/>
              <a:sym typeface="Inter"/>
            </a:endParaRPr>
          </a:p>
          <a:p>
            <a:pPr indent="0" lvl="0" marL="0" rtl="0" algn="r">
              <a:lnSpc>
                <a:spcPct val="115000"/>
              </a:lnSpc>
              <a:spcBef>
                <a:spcPts val="1400"/>
              </a:spcBef>
              <a:spcAft>
                <a:spcPts val="0"/>
              </a:spcAft>
              <a:buClr>
                <a:schemeClr val="dk1"/>
              </a:buClr>
              <a:buSzPts val="1100"/>
              <a:buFont typeface="Arial"/>
              <a:buNone/>
            </a:pPr>
            <a:r>
              <a:rPr lang="en">
                <a:solidFill>
                  <a:schemeClr val="dk1"/>
                </a:solidFill>
                <a:latin typeface="Inter"/>
                <a:ea typeface="Inter"/>
                <a:cs typeface="Inter"/>
                <a:sym typeface="Inter"/>
              </a:rPr>
              <a:t>هدف التعلّم: أن يتمكن المشاركون من التعرّف على المحتوى المُنشأ بالذكاء الاصطناعي الذي قد يكون ضارًا، وحماية أنفسهم وعائلاتهم من المعلومات المضلّلة</a:t>
            </a:r>
            <a:endParaRPr>
              <a:solidFill>
                <a:schemeClr val="dk1"/>
              </a:solidFill>
              <a:latin typeface="Inter"/>
              <a:ea typeface="Inter"/>
              <a:cs typeface="Inter"/>
              <a:sym typeface="Inter"/>
            </a:endParaRPr>
          </a:p>
          <a:p>
            <a:pPr indent="0" lvl="0" marL="0" rtl="1" algn="r">
              <a:lnSpc>
                <a:spcPct val="100000"/>
              </a:lnSpc>
              <a:spcBef>
                <a:spcPts val="40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9" name="Google Shape;107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ترسيخ الأهمية </a:t>
            </a:r>
            <a:r>
              <a:rPr lang="en">
                <a:solidFill>
                  <a:schemeClr val="dk1"/>
                </a:solidFill>
                <a:latin typeface="Inter"/>
                <a:ea typeface="Inter"/>
                <a:cs typeface="Inter"/>
                <a:sym typeface="Inter"/>
              </a:rPr>
              <a:t>(دقيقتان)</a:t>
            </a:r>
            <a:r>
              <a:rPr b="1"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"دعوني أبدأ بسؤال: كم منكم لديه مجموعات عائلية على واتساب؟ أبقوا أيديكم مرفوعة إذا كانت تُشارك في هذه المجموعات معلومات يتبين لاحقًا أنها غير صحيحة؟"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الاعتراف بالتجربة المشتركة: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"كلّنا مررنا بهذا الموقف. لكن الآن، أصبح بإمكان الذكاء الاصطناعي إنشاء أخبار مزيفة، وصور مفبركة، وحتى رسائل صوتية مزيفة مقنعة بشكل لا يُصدق. الخبر السار هو أن هناك طرقًا لاكتشافها."</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b="1">
              <a:solidFill>
                <a:schemeClr val="dk1"/>
              </a:solidFill>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4" name="Google Shape;108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أمثلة على التأثير الحقيقي </a:t>
            </a:r>
            <a:r>
              <a:rPr lang="en">
                <a:solidFill>
                  <a:schemeClr val="dk1"/>
                </a:solidFill>
                <a:latin typeface="Inter"/>
                <a:ea typeface="Inter"/>
                <a:cs typeface="Inter"/>
                <a:sym typeface="Inter"/>
              </a:rPr>
              <a:t>(في السياق الشرق أوسطي)</a:t>
            </a:r>
            <a:r>
              <a:rPr b="1"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"أخبار مزيفة حول سياسات حكومية أو دعم مالي في مصر أو لبنان أو الأردن، يمكن أن تربك أو تقلق العائلات."</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"إعلانات تجارية احتيالية تستخدم قصص نجاح مزيّفة تم توليدها بالذكاء الاصطناعي لاستهداف المستهلكين."</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"معلومات صحية كاذبة يمكن أن تضر بعائلتكم."</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"رسائل احتيالية تبدو وكأنها مرسلة من مصرفكم."</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الجانب الشخصي:</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"الأمر لا يتطلب أن تكونوا خبراء تقنيين - بل يتعلق بحماية عائلتكم ومجتمعكم من التضليل أو الاحتيال."</a:t>
            </a:r>
            <a:endParaRPr>
              <a:solidFill>
                <a:schemeClr val="dk1"/>
              </a:solidFill>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1" name="Google Shape;111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التمهيد وبناء الثقة </a:t>
            </a:r>
            <a:r>
              <a:rPr lang="en">
                <a:solidFill>
                  <a:schemeClr val="dk1"/>
                </a:solidFill>
                <a:latin typeface="Inter"/>
                <a:ea typeface="Inter"/>
                <a:cs typeface="Inter"/>
                <a:sym typeface="Inter"/>
              </a:rPr>
              <a:t>(دقيقة واحدة)</a:t>
            </a:r>
            <a:r>
              <a:rPr b="1"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"سنتدرّب معًا الآن. تذكّروا أن حتى الخبراء يمكن أن ينخدعوا أحيانًا. الهدف هو أن نصبح أفضل في طرح الأسئلة الصحيحة، وليس أن نكون مثاليين."</a:t>
            </a:r>
            <a:endParaRPr>
              <a:solidFill>
                <a:schemeClr val="dk1"/>
              </a:solidFill>
              <a:latin typeface="Inter"/>
              <a:ea typeface="Inter"/>
              <a:cs typeface="Inter"/>
              <a:sym typeface="Inte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7" name="Google Shape;111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النسخة المخصصة للاتصال القوي بالإنترنت </a:t>
            </a:r>
            <a:r>
              <a:rPr lang="en">
                <a:solidFill>
                  <a:schemeClr val="dk1"/>
                </a:solidFill>
                <a:latin typeface="Inter"/>
                <a:ea typeface="Inter"/>
                <a:cs typeface="Inter"/>
                <a:sym typeface="Inter"/>
              </a:rPr>
              <a:t>(٤ دقائق):</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استراتيجية اختيار الصور:</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اختاروا صورًا مرتبطة بالسياق الشرق أوسطي (شخصيات عامة معروفة، معالم إقليمية مثل الأهرامات في مصر، برج خليفة في دبي، البتراء في الأردن، كورنيش بيروت، أو فعاليات ثقافية مثل احتفالات رمضان أو مباريات كرة القدم).</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اختاروا صورًا تم إنشاؤها بالذكاء الاصطناعي تحتوي على عيوب خفية لكن يمكن ملاحظتها.</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تجنبوا الصور المزيفة الواضحة جدًا التي قد تجعل المشاركين يشعرون بالإهانة.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عملية التصويت:</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"انظروا إلى كلتا الصورتين لمدة ٣٠ ثانية. فكروا في: هل تبدو الخلفيات منطقية؟ هل تتطابق الإضاءة والظلال؟ هل هناك أي شيء يبدو 'غريبًا' حتى لو لم تتمكنوا من شرح السبب؟"</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بعد التصويت:</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"قبل أن أكشف عن الإجابة، هل يمكن لأحد أن يشاركنا ما الذي جعله يختار إجابته؟ ما الذي لاحظته؟"</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لحظة تعليمية: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"الصورة المولدة بالذكاء الاصطناعي تحتوي على [المشكلة المحددة – آذان غير طبيعية، إضاءة غير متناسقة، خلفية غريبة]. لكن لاحظوا - ليست واضحة! لهذا السبب نحتاج أن نكون محققين، وليس مجرد مراقبين عاديين."</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إصدار الاتصال الضعيف بالانترنت </a:t>
            </a:r>
            <a:r>
              <a:rPr lang="en">
                <a:solidFill>
                  <a:schemeClr val="dk1"/>
                </a:solidFill>
                <a:latin typeface="Inter"/>
                <a:ea typeface="Inter"/>
                <a:cs typeface="Inter"/>
                <a:sym typeface="Inter"/>
              </a:rPr>
              <a:t>(٤ دقائق):</a:t>
            </a:r>
            <a:r>
              <a:rPr b="1" lang="en">
                <a:solidFill>
                  <a:schemeClr val="dk1"/>
                </a:solidFill>
                <a:latin typeface="Inter"/>
                <a:ea typeface="Inter"/>
                <a:cs typeface="Inter"/>
                <a:sym typeface="Inter"/>
              </a:rPr>
              <a:t> استخدام الأمثلة المطبوعة:</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مرّروا الصور المطبوعة ليفحصها المشاركون عن قرب.</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أعطوهم دقيقتين لتأمل كلتا الصورتين.</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سهلوا النقاش حول ما يلاحظونه.</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استخدموا العدسات المكبّرة إن توفّرت لإبراز التفاصيل الصغيرة.</a:t>
            </a:r>
            <a:endParaRPr>
              <a:solidFill>
                <a:schemeClr val="dk1"/>
              </a:solidFill>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4" name="Google Shape;113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الإعداد </a:t>
            </a:r>
            <a:r>
              <a:rPr lang="en">
                <a:solidFill>
                  <a:schemeClr val="dk1"/>
                </a:solidFill>
                <a:latin typeface="Inter"/>
                <a:ea typeface="Inter"/>
                <a:cs typeface="Inter"/>
                <a:sym typeface="Inter"/>
              </a:rPr>
              <a:t>(دقيقة واحدة)</a:t>
            </a:r>
            <a:r>
              <a:rPr b="1"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"الذكاء الاصطناعي أصبح جيدًا جدًا في الكتابة، لكنه غالبًا يبدو وكأنه ليس إنسان حقيقي — خصوصًا عندما يتعلق الأمر بطريقة تواصلنا في مصر، لبنان، الأردن أو دول الخليج."</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0" name="Google Shape;114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SzPts val="1100"/>
              <a:buNone/>
            </a:pPr>
            <a:r>
              <a:rPr b="1" lang="en">
                <a:solidFill>
                  <a:schemeClr val="dk1"/>
                </a:solidFill>
                <a:latin typeface="Inter"/>
                <a:ea typeface="Inter"/>
                <a:cs typeface="Inter"/>
                <a:sym typeface="Inter"/>
              </a:rPr>
              <a:t>ملاحظات المتحدث:</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قراءة المثالين بصوت عالٍ </a:t>
            </a:r>
            <a:r>
              <a:rPr lang="en">
                <a:solidFill>
                  <a:schemeClr val="dk1"/>
                </a:solidFill>
                <a:latin typeface="Inter"/>
                <a:ea typeface="Inter"/>
                <a:cs typeface="Inter"/>
                <a:sym typeface="Inter"/>
              </a:rPr>
              <a:t>(دقيقتان):</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اقرأوا المثال المكتوب من قبل إنسان بنبرة طبيعية ويومية، مع استخدام تعابير محلية (مثل “زَحام” أو “ازدحام” عند الحديث عن المرور).</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اقرأوا المثال الذي كتبه الذكاء الاصطناعي بنبرة أكثر رسمية لتسليط الضوء على الاختلاف.</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تحليل جماعي </a:t>
            </a:r>
            <a:r>
              <a:rPr lang="en">
                <a:solidFill>
                  <a:schemeClr val="dk1"/>
                </a:solidFill>
                <a:latin typeface="Inter"/>
                <a:ea typeface="Inter"/>
                <a:cs typeface="Inter"/>
                <a:sym typeface="Inter"/>
              </a:rPr>
              <a:t>(٣ دقائق):</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"ما هي الفروقات التي تسمعونها؟ أي منهما يبدو وكأنه الطريقة التي قد تكتبون بها أنتم أو أصدقاؤكم بالفعل عن أخبار النقل والمواصلات؟"</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الإجابات المتوقعة والمتابعات:</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"الأول يستخدم تعابير محلية مثل 'زحمة' (ازدحام مروري)" ← "بالضبط! غالبًا ما يفتقد الذكاء الاصطناعي للعامية المحلية أو العبارات اليومية الطبيعية بالنسبة لنا."</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"الثاني يبدو رسميًا جدًا" ← "صحيح! غالبًا ما يبدو الذكاء الاصطناعي وكأنه يحاول إثارة الإعجاب بدلاً من التواصل ببساطة."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"الأول يبدو شخصيًا أكثر" ← "ملاحظة جيدة! يكتب البشر بمشاعر وأهمية شخصية."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تطبيق عملي:</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"عندما تقرؤون رسائل عن أخبار محلية مهمة - الانتخابات، السياسات، حالات الطوارئ - اسألوا أنفسكم: هل تبدو هذه الرسالة وكأن شخصًا محلياً كتبها فعلًا؟"</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3" name="Google Shape;88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800"/>
              </a:spcBef>
              <a:spcAft>
                <a:spcPts val="0"/>
              </a:spcAft>
              <a:buClr>
                <a:schemeClr val="dk1"/>
              </a:buClr>
              <a:buSzPts val="1100"/>
              <a:buFont typeface="Arial"/>
              <a:buNone/>
            </a:pPr>
            <a:r>
              <a:rPr b="1" lang="en" sz="1300">
                <a:solidFill>
                  <a:schemeClr val="dk1"/>
                </a:solidFill>
                <a:latin typeface="Inter"/>
                <a:ea typeface="Inter"/>
                <a:cs typeface="Inter"/>
                <a:sym typeface="Inter"/>
              </a:rPr>
              <a:t>ملاحظات المتحدث:</a:t>
            </a:r>
            <a:endParaRPr b="1" sz="1300">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lang="en" sz="1300">
                <a:solidFill>
                  <a:schemeClr val="dk1"/>
                </a:solidFill>
                <a:latin typeface="Inter"/>
                <a:ea typeface="Inter"/>
                <a:cs typeface="Inter"/>
                <a:sym typeface="Inter"/>
              </a:rPr>
              <a:t>اشرحوا ما سوف تتناوله الجلسة، مدتها، وأهم أهدافها التعليمية </a:t>
            </a:r>
            <a:endParaRPr sz="1300">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t/>
            </a:r>
            <a:endParaRPr b="1">
              <a:solidFill>
                <a:schemeClr val="dk1"/>
              </a:solidFill>
              <a:latin typeface="Inter"/>
              <a:ea typeface="Inter"/>
              <a:cs typeface="Inter"/>
              <a:sym typeface="Inter"/>
            </a:endParaRPr>
          </a:p>
          <a:p>
            <a:pPr indent="0" lvl="0" marL="914400" rtl="0" algn="r">
              <a:lnSpc>
                <a:spcPct val="115000"/>
              </a:lnSpc>
              <a:spcBef>
                <a:spcPts val="400"/>
              </a:spcBef>
              <a:spcAft>
                <a:spcPts val="0"/>
              </a:spcAft>
              <a:buClr>
                <a:schemeClr val="dk1"/>
              </a:buClr>
              <a:buSzPts val="1100"/>
              <a:buFont typeface="Arial"/>
              <a:buNone/>
            </a:pPr>
            <a:r>
              <a:t/>
            </a:r>
            <a:endParaRPr>
              <a:solidFill>
                <a:schemeClr val="dk1"/>
              </a:solidFill>
              <a:latin typeface="Inter Light"/>
              <a:ea typeface="Inter Light"/>
              <a:cs typeface="Inter Light"/>
              <a:sym typeface="Inter Light"/>
            </a:endParaRPr>
          </a:p>
          <a:p>
            <a:pPr indent="0" lvl="0" marL="0" rtl="1" algn="r">
              <a:lnSpc>
                <a:spcPct val="100000"/>
              </a:lnSpc>
              <a:spcBef>
                <a:spcPts val="40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4" name="Google Shape;115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الوعي بدون ذعر</a:t>
            </a:r>
            <a:r>
              <a:rPr lang="en">
                <a:solidFill>
                  <a:schemeClr val="dk1"/>
                </a:solidFill>
                <a:latin typeface="Inter"/>
                <a:ea typeface="Inter"/>
                <a:cs typeface="Inter"/>
                <a:sym typeface="Inter"/>
              </a:rPr>
              <a:t> (٣ دقائق):</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"أريدكم أن تكونوا على دراية بشيء جديد: يمكن للذكاء الاصطناعي الآن نسخ الأصوات والوجوه. ولكن لا تقلقوا - لا تزال هناك طرق لحماية أنفسكم."</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b="1">
              <a:solidFill>
                <a:schemeClr val="dk1"/>
              </a:solidFill>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0" name="Google Shape;116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العرض التوضيحي للاتصال القوي بالإنترنت:</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شغّلوا مثالًا قصيرًا لتوليد صوت باستخدام الذكاء الاصطناعي (يُفضل أن يكون بسيطًا وغير مقلق).</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أظهروا للمشاركين كيف يمكن للناس الحقيقيين ملاحظة بعض التناقضات.</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بديل الاتصال الضعيف بالانترنت:</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صفوا التقنية وشارِكوا لقطات شاشة توضيحية.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ركّزوا على استراتيجيات الحماية العملية.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الحماية العملية </a:t>
            </a:r>
            <a:r>
              <a:rPr lang="en">
                <a:solidFill>
                  <a:schemeClr val="dk1"/>
                </a:solidFill>
                <a:latin typeface="Inter"/>
                <a:ea typeface="Inter"/>
                <a:cs typeface="Inter"/>
                <a:sym typeface="Inter"/>
              </a:rPr>
              <a:t>(دقيقتان):</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"إليكم ما يجب معرفته: إذا وصلَتكم رسالة صوتية أو فيديو يطلب المال، أو معلومات شخصية، أو تصرّفًا عاجلاً - حتى لو كانت تبدو وكأنها من شخص تعرفونه - تحققوا من صحته عبر طريقة مختلفة. اتصلوا بهم مباشرة، أرسلوا لهم رسالة نصية منفصلة، اسألوهم عن شيء لا يعرفه إلا هم."</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تطبيق في الحياة الواقعية:</a:t>
            </a:r>
            <a:endParaRPr b="1">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"هذا مهم بشكل خاص لحماية أفراد العائلة كبار السن الذين قد يتلقّون مكالمات صوتية مزيّفة تدّعي أنها من بنوك أو من مكاتب حكومية في بلدكم."</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الانتقال إلى الوحدة ١:</a:t>
            </a:r>
            <a:endParaRPr b="1">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"الآن أنتم تعرفون ما الذي يجب الانتباه إليه. في الخطوة التالية، سنتعرّف على كيفية عمل الذكاء الاصطناعي فعليًا، حتى تشعروا بثقة أكبر في استخدامه كأداة."</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5" name="Google Shape;118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 </a:t>
            </a:r>
            <a:endParaRPr b="1">
              <a:solidFill>
                <a:schemeClr val="dk1"/>
              </a:solidFill>
              <a:latin typeface="Inter"/>
              <a:ea typeface="Inter"/>
              <a:cs typeface="Inter"/>
              <a:sym typeface="Inter"/>
            </a:endParaRPr>
          </a:p>
          <a:p>
            <a:pPr indent="0" lvl="0" marL="0" rtl="1" algn="r">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الوحدة: التصميم باستخدام الذكاء الاصطناعي (١٥ دقيقة)</a:t>
            </a:r>
            <a:endParaRPr b="1">
              <a:solidFill>
                <a:schemeClr val="dk1"/>
              </a:solidFill>
              <a:latin typeface="Inter"/>
              <a:ea typeface="Inter"/>
              <a:cs typeface="Inter"/>
              <a:sym typeface="Inter"/>
            </a:endParaRPr>
          </a:p>
          <a:p>
            <a:pPr indent="0" lvl="0" marL="0" rtl="1" algn="r">
              <a:lnSpc>
                <a:spcPct val="115000"/>
              </a:lnSpc>
              <a:spcBef>
                <a:spcPts val="1800"/>
              </a:spcBef>
              <a:spcAft>
                <a:spcPts val="0"/>
              </a:spcAft>
              <a:buClr>
                <a:schemeClr val="dk1"/>
              </a:buClr>
              <a:buSzPts val="1100"/>
              <a:buFont typeface="Arial"/>
              <a:buNone/>
            </a:pPr>
            <a:r>
              <a:rPr lang="en">
                <a:solidFill>
                  <a:schemeClr val="dk1"/>
                </a:solidFill>
                <a:latin typeface="Inter"/>
                <a:ea typeface="Inter"/>
                <a:cs typeface="Inter"/>
                <a:sym typeface="Inter"/>
              </a:rPr>
              <a:t>هدف التعلّم: أن يفهم المشاركون قدرات وحدود الذكاء الاصطناعي بما يكفي لاستخدامه بثقة وبشكل مناسب في الحياة اليومية.</a:t>
            </a:r>
            <a:endParaRPr>
              <a:solidFill>
                <a:schemeClr val="dk1"/>
              </a:solidFill>
            </a:endParaRPr>
          </a:p>
          <a:p>
            <a:pPr indent="0" lvl="0" marL="0" rtl="1" algn="r">
              <a:lnSpc>
                <a:spcPct val="100000"/>
              </a:lnSpc>
              <a:spcBef>
                <a:spcPts val="40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1" name="Google Shape;119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نهج تبسيط المفهوم</a:t>
            </a:r>
            <a:r>
              <a:rPr lang="en">
                <a:solidFill>
                  <a:schemeClr val="dk1"/>
                </a:solidFill>
                <a:latin typeface="Inter"/>
                <a:ea typeface="Inter"/>
                <a:cs typeface="Inter"/>
                <a:sym typeface="Inter"/>
              </a:rPr>
              <a:t> (٣ دقائق):</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"الذكاء الاصطناعي قد يبدو معقدًا، لكن فكرته الأساسية بسيطة. دعوني أعطيكم تشبيهًا يمكن الجميع فهمه."</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تشبيه الطهي:</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"فكروا في تعلمكم لطهي طبقكم المميز — ربما الكشري في مصر، أو التبولة في لبنان، أو المنسف في الأردن، أو الكبسة في السعودية، أو المجبوس في قطر، أو الهريس في الإمارات. كيف تعلمتم؟"</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الإجابات المتوقعة: "من خلال مشاهدة والدتي"، "مقاطع فيديوهات يوتيوب"، "بالتدرب"، "بتجربة وصفات مختلفة".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الربط بالذكاء الاصطناعي:</a:t>
            </a:r>
            <a:endParaRPr b="1">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"يتعلم الذكاء الاصطناعي بنفس الطريقة تمامًا، لكن بدلاً من مشاهدة عدد قليل من الأشخاص يطبخون، هو ‘يشاهد’ ملايين الأمثلة. وبدلاً من إعداد عدد قليل من الأطباق للتدريب، فإنه يتدرب ملايين المرات. ولهذا السبب يمكنه أن يصبح بارعًا بسرعة كبيرة."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الفكرة الرئيسية:</a:t>
            </a:r>
            <a:endParaRPr b="1">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"لكن هذا هو الجزء المهم - تمامًا كما تحتاجون إلى تذوق الطعام وتعديله بناءً على تفضيلات عائلتكم، يحتاج الذكاء الاصطناعي إلى البشر لتوجيهه وجعله مفيدًا للحياة الواقعية."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الرد على المخاوف الشائعة</a:t>
            </a:r>
            <a:r>
              <a:rPr lang="en">
                <a:solidFill>
                  <a:schemeClr val="dk1"/>
                </a:solidFill>
                <a:latin typeface="Inter"/>
                <a:ea typeface="Inter"/>
                <a:cs typeface="Inter"/>
                <a:sym typeface="Inter"/>
              </a:rPr>
              <a:t> (دقيقتان):</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يقلق بعض الناس من أن الذكاء الاصطناعي سيحل محل البشر. لكن فكروا في الأمر — رغم وجود آلاف فيديوهات الطبخ على الإنترنت، هل تودون أن يطبخ روبوت لاحتفالات عائلتكم؟ أم تفضلون اللمسة الإنسانية، والمعرفة الثقافية، والحب الذي تضعونه في الطبخ؟ الذكاء الاصطناعي هو نفسه - إنه أداة قوية، لكنه يحتاج إلى حكمتكم.</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5" name="Google Shape;123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أنواع الذكاء الاصطناعي التي تستخدمونها يوميًا</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الاعتراف والتمكين </a:t>
            </a:r>
            <a:r>
              <a:rPr lang="en">
                <a:solidFill>
                  <a:schemeClr val="dk1"/>
                </a:solidFill>
                <a:latin typeface="Inter"/>
                <a:ea typeface="Inter"/>
                <a:cs typeface="Inter"/>
                <a:sym typeface="Inter"/>
              </a:rPr>
              <a:t>(٤ دقائق):</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ننظر إلى هواتفكم الذكية كما ينظر إليها خبير في الذكاء الاصطناعي. سأذكر ميزات مختلفة - أومئوا برؤوسكم إذا كنتم قد استخدمتموها."</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استعراض الفئات بمشاركة الجمهور:</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الذكاء الاصطناعي للتوصيات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"يوتيوب يقترح دراما مصرية، أو مسلسلات لبنانية، أو برامج خليجية. تطبيقات مثل نون، أمازون (سوق)، أو كارفور تقترح منتجات قد تعجبكم. أنغامي أو سبوتيفاي ينشئان قوائم تشغيل بناءً على تفضيلاتكم من البوب العربي، أو الراب، أو حتى الكي-بوب. هل لاحظتم ذلك؟ ما مدى دقة هذه المقترحات بالنسبة لكم؟"</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الذكاء الاصطناعي للترجمة</a:t>
            </a:r>
            <a:r>
              <a:rPr lang="en">
                <a:solidFill>
                  <a:schemeClr val="dk1"/>
                </a:solidFill>
                <a:latin typeface="Inter"/>
                <a:ea typeface="Inter"/>
                <a:cs typeface="Inter"/>
                <a:sym typeface="Inter"/>
              </a:rPr>
              <a:t> (دقيقة واحدة):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"ترجمة جوجل، أو الترجمة التلقائية في واتساب، أو المساعدات الصوتية التي تفهم اللهجات العربية المصرية، أو الشامية، أو الخليجية. هل استخدم أي منكم هذه الأدوات للتواصل مع أصدقاء أو أقارب يتحدثون لغة أخرى، مثل الإنجليزية أو الفرنسية؟"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الذكاء الاصطناعي للأمان</a:t>
            </a:r>
            <a:r>
              <a:rPr lang="en">
                <a:solidFill>
                  <a:schemeClr val="dk1"/>
                </a:solidFill>
                <a:latin typeface="Inter"/>
                <a:ea typeface="Inter"/>
                <a:cs typeface="Inter"/>
                <a:sym typeface="Inter"/>
              </a:rPr>
              <a:t> (دقيقة واحدة):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"تطبيقات البنوك التي ترسل لكم رسائل نصية حول إنفاق غير عادي، أو البريد الإلكتروني الذي يقوم بتصفية الرسائل المزعجة تلقائيًا . هذه الأدوات تحميكم تلقائيًا. هل تلقيتم مثل هذه التنبيهات؟"</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الذكاء الاصطناعي خلف الكواليس</a:t>
            </a:r>
            <a:r>
              <a:rPr lang="en">
                <a:solidFill>
                  <a:schemeClr val="dk1"/>
                </a:solidFill>
                <a:latin typeface="Inter"/>
                <a:ea typeface="Inter"/>
                <a:cs typeface="Inter"/>
                <a:sym typeface="Inter"/>
              </a:rPr>
              <a:t> (دقيقة واحدة):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"حتى أبسط الأمور مثل كاميرا الهاتف التي تركز تلقائيًا على الوجوه، أو البطارية التي تدوم أكثر لأنها تتعلم عادات استخدامكم."</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رسالة تمكين:</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"هل ترون؟ أنتم لستم مبتدئين في استخدام الذكاء الاصطناعي - بل أنتم مستخدمون متمرّسون، تتعلمون الآن أن تكونوا أكثر وعيًا وتحكمًا عند استخدامه."</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5" name="Google Shape;128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ما هو الذكاء الاصطناعي التوليدي؟</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تمييز واضح (٣ دقائق):</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يُطلق مسمى الذكاء الاصطناعي 'التوليدي' (Generative AI) على أدوات الذكاء الاصطناعي التي تساعدكم في إنشاء أشكال مختلفة من الوسائط، مثل النصوص ومقاطع الفيديو والصور. لا يقتصر الذكاء الاصطناعي التوليدي على التعرّف على الأنماط وتحليل المعلومات فحسب، بل يمكنه إنشاء محتوى جديد كلياً بناءً على الأنماط التي تعلمها من مجموعات كبيرة من البيانات.</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1" name="Google Shape;129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أمثلة:</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فكروا في الذكاء الاصطناعي التوليدي كنظام يتعلم من العديد من الأمثلة ثم يقوم بإنشاء محتوى مشابه من تلقاء نفسه. يمكن للذكاء الاصطناعي التوليدي إنشاء:</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b="1" lang="en">
                <a:solidFill>
                  <a:schemeClr val="dk1"/>
                </a:solidFill>
                <a:latin typeface="Inter"/>
                <a:ea typeface="Inter"/>
                <a:cs typeface="Inter"/>
                <a:sym typeface="Inter"/>
              </a:rPr>
              <a:t>النصوص: </a:t>
            </a:r>
            <a:r>
              <a:rPr lang="en">
                <a:solidFill>
                  <a:schemeClr val="dk1"/>
                </a:solidFill>
                <a:latin typeface="Inter"/>
                <a:ea typeface="Inter"/>
                <a:cs typeface="Inter"/>
                <a:sym typeface="Inter"/>
              </a:rPr>
              <a:t>رسائل البريد الإلكتروني، التقارير، القصص، وردود الدردشة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b="1" lang="en">
                <a:solidFill>
                  <a:schemeClr val="dk1"/>
                </a:solidFill>
                <a:latin typeface="Inter"/>
                <a:ea typeface="Inter"/>
                <a:cs typeface="Inter"/>
                <a:sym typeface="Inter"/>
              </a:rPr>
              <a:t>الصور: </a:t>
            </a:r>
            <a:r>
              <a:rPr lang="en">
                <a:solidFill>
                  <a:schemeClr val="dk1"/>
                </a:solidFill>
                <a:latin typeface="Inter"/>
                <a:ea typeface="Inter"/>
                <a:cs typeface="Inter"/>
                <a:sym typeface="Inter"/>
              </a:rPr>
              <a:t>الأعمال الفنية، تصاميم المنتجات، والرسومات التوضيحية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b="1" lang="en">
                <a:solidFill>
                  <a:schemeClr val="dk1"/>
                </a:solidFill>
                <a:latin typeface="Inter"/>
                <a:ea typeface="Inter"/>
                <a:cs typeface="Inter"/>
                <a:sym typeface="Inter"/>
              </a:rPr>
              <a:t>الصوت: </a:t>
            </a:r>
            <a:r>
              <a:rPr lang="en">
                <a:solidFill>
                  <a:schemeClr val="dk1"/>
                </a:solidFill>
                <a:latin typeface="Inter"/>
                <a:ea typeface="Inter"/>
                <a:cs typeface="Inter"/>
                <a:sym typeface="Inter"/>
              </a:rPr>
              <a:t>الموسيقى، الكلام، واستنساخ الأصوات</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b="1" lang="en">
                <a:solidFill>
                  <a:schemeClr val="dk1"/>
                </a:solidFill>
                <a:latin typeface="Inter"/>
                <a:ea typeface="Inter"/>
                <a:cs typeface="Inter"/>
                <a:sym typeface="Inter"/>
              </a:rPr>
              <a:t>الفيديو: </a:t>
            </a:r>
            <a:r>
              <a:rPr lang="en">
                <a:solidFill>
                  <a:schemeClr val="dk1"/>
                </a:solidFill>
                <a:latin typeface="Inter"/>
                <a:ea typeface="Inter"/>
                <a:cs typeface="Inter"/>
                <a:sym typeface="Inter"/>
              </a:rPr>
              <a:t>مقاطع الفيديو أو الرسوم المتحركة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b="1" lang="en">
                <a:solidFill>
                  <a:schemeClr val="dk1"/>
                </a:solidFill>
                <a:latin typeface="Inter"/>
                <a:ea typeface="Inter"/>
                <a:cs typeface="Inter"/>
                <a:sym typeface="Inter"/>
              </a:rPr>
              <a:t>البرمجة: </a:t>
            </a:r>
            <a:r>
              <a:rPr lang="en">
                <a:solidFill>
                  <a:schemeClr val="dk1"/>
                </a:solidFill>
                <a:latin typeface="Inter"/>
                <a:ea typeface="Inter"/>
                <a:cs typeface="Inter"/>
                <a:sym typeface="Inter"/>
              </a:rPr>
              <a:t>برامج الكمبيوتر أو النصوص البرمجية (Scripts)</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على سبيل المثال، يُعدّ ذكاء ميتا الاصطناعي (Meta AI) نوع من أنواع الذكاء الاصطناعي التوليدي. </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ما هو ذكاء ميتا الاصطناعي (Meta AI)؟</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يعد 'ذكاء ميتا الاصطناعي' (Meta AI) مساعداً رقمياً مدعوماً بالذكاء الاصطناعي، يهدف لمساعدة المستخدمين في مهامهم اليومية. وهو متاح داخل تطبيقات مثل فيسبوك، وواتساب، وماسينجر، وإنستغرام، كما يمكن استخدامه بشكل مستقل. يعتمد هذا المساعد على نموذج 'لاما' (</a:t>
            </a:r>
            <a:r>
              <a:rPr lang="en" u="sng">
                <a:solidFill>
                  <a:schemeClr val="hlink"/>
                </a:solidFill>
                <a:latin typeface="Inter"/>
                <a:ea typeface="Inter"/>
                <a:cs typeface="Inter"/>
                <a:sym typeface="Inter"/>
                <a:hlinkClick r:id="rId2"/>
              </a:rPr>
              <a:t>Llama</a:t>
            </a:r>
            <a:r>
              <a:rPr lang="en">
                <a:solidFill>
                  <a:schemeClr val="dk1"/>
                </a:solidFill>
                <a:latin typeface="Inter"/>
                <a:ea typeface="Inter"/>
                <a:cs typeface="Inter"/>
                <a:sym typeface="Inter"/>
              </a:rPr>
              <a:t>) اللغوي من شركة ميتا، والمصمم لفهم ما يقوله الناس والرد بطريقة مفيدة. يمكن للمستخدمين طرح الأسئلة، كتابة المحتوى، إنشاء الصور، أو الحصول على المساعدة في أعمالهم اليومية.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أمثلة عملية (٢ دقيقة):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المثال ١ - إنشاء النصوص:</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latin typeface="Inter"/>
                <a:ea typeface="Inter"/>
                <a:cs typeface="Inter"/>
                <a:sym typeface="Inter"/>
              </a:rPr>
              <a:t>يمكن للذكاء الاصطناعي التوليدي مساعدتكم في إنشاء نصوص أو محتوى مكتوب</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إذا ذهبت إلى 'ذكاء ميتا الاصطناعي' (Meta AI) وكتبت الطلب التالي: "اكتب رسالة تهنئة لشخص بمناسبة حفل زفافه التقليدي."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ستكون النتيجة التي يتم إنشاؤها عبارة عن رسالة تهنئة يمكنك مشاركتها مع الزوجين</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المثال ٢ - إنشاء الفيديو</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Char char="●"/>
            </a:pPr>
            <a:r>
              <a:rPr b="1" lang="en">
                <a:solidFill>
                  <a:schemeClr val="dk1"/>
                </a:solidFill>
                <a:latin typeface="Inter"/>
                <a:ea typeface="Inter"/>
                <a:cs typeface="Inter"/>
                <a:sym typeface="Inter"/>
              </a:rPr>
              <a:t>المدخلات لـذكاء ميتا الاصطناعي (Meta AI): </a:t>
            </a:r>
            <a:r>
              <a:rPr lang="en">
                <a:solidFill>
                  <a:schemeClr val="dk1"/>
                </a:solidFill>
                <a:latin typeface="Inter"/>
                <a:ea typeface="Inter"/>
                <a:cs typeface="Inter"/>
                <a:sym typeface="Inter"/>
              </a:rPr>
              <a:t>'أنشئ مقطع فيديو قصير لسوق مدينة مزدحم'.</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latin typeface="Inter"/>
                <a:ea typeface="Inter"/>
                <a:cs typeface="Inter"/>
                <a:sym typeface="Inter"/>
              </a:rPr>
              <a:t>المخرجات: </a:t>
            </a:r>
            <a:r>
              <a:rPr lang="en">
                <a:solidFill>
                  <a:schemeClr val="dk1"/>
                </a:solidFill>
                <a:latin typeface="Inter"/>
                <a:ea typeface="Inter"/>
                <a:cs typeface="Inter"/>
                <a:sym typeface="Inter"/>
              </a:rPr>
              <a:t>مقطع فيديو قصير يعرض مشهداً حيوياً لسوق.</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تطبيقات من أرض الواقع:</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كتابة رسائل بريد إلكتروني أو رسائل مهنية</a:t>
            </a:r>
            <a:endParaRPr b="1">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إنشاء محتوى لوسائل التواصل الاجتماعي </a:t>
            </a:r>
            <a:endParaRPr b="1">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تصميم رسومات بسيطة أو منشورات إعلانية (Flyers)</a:t>
            </a:r>
            <a:endParaRPr b="1">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تصميم رسومات للإعلانات الخاصة بالمشاريع الصغيرة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ضع توقعات واقعية: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"الأمر يشبه وجود مساعد واسع المعرفة يعمل مجاناً، لكنه يقدم أحياناً إجابات خاطئة، ويتطلب منكم دائماً مراجعة عمله والتدقيق خلفه."</a:t>
            </a:r>
            <a:endParaRPr>
              <a:solidFill>
                <a:schemeClr val="dk1"/>
              </a:solidFill>
              <a:latin typeface="Inter"/>
              <a:ea typeface="Inter"/>
              <a:cs typeface="Inter"/>
              <a:sym typeface="Inter"/>
            </a:endParaRPr>
          </a:p>
          <a:p>
            <a:pPr indent="0" lvl="0" marL="0" rtl="1" algn="r">
              <a:lnSpc>
                <a:spcPct val="120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ملاحظة إضافية للمشاركين: </a:t>
            </a:r>
            <a:r>
              <a:rPr lang="en">
                <a:solidFill>
                  <a:schemeClr val="dk1"/>
                </a:solidFill>
                <a:latin typeface="Inter"/>
                <a:ea typeface="Inter"/>
                <a:cs typeface="Inter"/>
                <a:sym typeface="Inter"/>
              </a:rPr>
              <a:t>تذكروا دائماً الإشارة إلى أن أي محتوى تم إنشاؤه باستخدام الذكاء الاصطناعي هو 'محتوى مُولّد آلياً' عند مشاركته علناً، خاصةً إذا كان المحتوى يشبه أشخاصاً حقيقيين أو يصورهم.</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تمرين نقاشي: </a:t>
            </a:r>
            <a:r>
              <a:rPr lang="en">
                <a:solidFill>
                  <a:schemeClr val="dk1"/>
                </a:solidFill>
                <a:latin typeface="Inter"/>
                <a:ea typeface="Inter"/>
                <a:cs typeface="Inter"/>
                <a:sym typeface="Inter"/>
              </a:rPr>
              <a:t>ما هي أبرز استخدامات الذكاء الاصطناعي الأكثر تطبيقاً أو تأثيراً في مجال عملكم؟</a:t>
            </a:r>
            <a:endParaRPr>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t/>
            </a:r>
            <a:endParaRPr b="1">
              <a:solidFill>
                <a:schemeClr val="dk1"/>
              </a:solidFill>
              <a:latin typeface="Inter"/>
              <a:ea typeface="Inter"/>
              <a:cs typeface="Inter"/>
              <a:sym typeface="Inter"/>
            </a:endParaRPr>
          </a:p>
          <a:p>
            <a:pPr indent="0" lvl="0" marL="0" rtl="1" algn="r">
              <a:lnSpc>
                <a:spcPct val="100000"/>
              </a:lnSpc>
              <a:spcBef>
                <a:spcPts val="40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6" name="Google Shape;132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حدود الذكاء الاصطناعي - اختبار الواقع</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مناقشة صادقة</a:t>
            </a:r>
            <a:r>
              <a:rPr lang="en">
                <a:solidFill>
                  <a:schemeClr val="dk1"/>
                </a:solidFill>
                <a:latin typeface="Inter"/>
                <a:ea typeface="Inter"/>
                <a:cs typeface="Inter"/>
                <a:sym typeface="Inter"/>
              </a:rPr>
              <a:t> (٥ دقائق):</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"من المهم أن نفهم ما لا يمكن للذكاء الاصطناعي فعله، حتى لا تعتمدوا عليه في الأشياء الخاطئة."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"إليكم بعض الأمثلة:"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"الذكاء الاصطناعي ممتاز في إيجاد الأنماط - مثل معرفة مقاطع الفيديو التي قد تعجبكم لاحقًا على يوتيوب، لكنه لا يشعر بالسعادة أو الحزن أو الإثارة. ليس لديه مشاعر مثلكم."</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"يمكن للذكاء الاصطناعي الدردشة معكم، أو كتابة القصائد، أو حتى مساعدتكم في أفكار الواجبات المنزلية، لكنه قد لا يفهم لماذا طبق الكشري مميز جدًا في مصر، أو ما هو شعور حفل الزفاف السعودي - إنه يحتاج إلى أشخاص ليشرحوا له."</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"يمكن للذكاء الاصطناعي التعرف على الوجوه في الصور أو فهم صوتكم، مثل عندما تقولون 'يا جوجل!'، لكنه  لا يمتلك المنطق السليم و لا يعرف الصواب والخطأ من تلقاء نفسه."</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"كلما زاد عدد الأمثلة التي يراها الذكاء الاصطناعي، أصبح أداؤه أفضل - تمامًا كما التدريب يجعلكم أفضل في كرة القدم أو الرسم، لكنه يمكن أن يرتكب أخطاء! أحيانًا يخمن خطأً أو يعطي إجابات سخيفة - لذلك تحققوا دائمًا."</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مثال نموذجي من الشرق الأوسط</a:t>
            </a:r>
            <a:r>
              <a:rPr lang="en">
                <a:solidFill>
                  <a:schemeClr val="dk1"/>
                </a:solidFill>
                <a:latin typeface="Inter"/>
                <a:ea typeface="Inter"/>
                <a:cs typeface="Inter"/>
                <a:sym typeface="Inter"/>
              </a:rPr>
              <a:t> (دقيقتان):</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"قد يكتب الذكاء الاصطناعي عن الثقافة المصرية، اللبنانية، الأردنية، أو الخليجية، لكنه لا يفهم الشعور المجتمعي خلال شهر رمضان أو العيد، أو المعنى الحقيقي وراء الأمثال والأقوال المحلية مثل 'بُكْرَة في المشمش' (أي ربما لن يحدث أبدًا) أو 'يلا حبيبي'، أو التجربة المعيشية لازدحام مرور القاهرة، أو كورنيش بيروت، أو مترو دبي في ساعة الذروة. هذا الفهم البشري لا يمكن استبداله."</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الآثار العملية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"استخدموا الذكاء الاصطناعي للحصول على المعلومات، والأفكار، والمسودات الأولى. ولكن بالنسبة للقرارات المهمة - خاصة تلك المتعلقة بالعائلة، المال، الصحة، أو العلاقات - تحتاجون إلى الحكمة البشرية، والمعرفة المحلية، والفهم الثقافي."</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الانتقال إلى الوحدة التالية:</a:t>
            </a:r>
            <a:endParaRPr b="1">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"الآن بعد أن فهمتم ما يمكن للذكاء الاصطناعي فعله وما لا يمكنه فعله، دعونا نستكشف كيفية استخدامه بشكل عملي في حياتكم اليومية."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5" name="Google Shape;138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الوحدة: أدوات ذكاء اصطناعي عملية للحياة اليومية (١٥ دقيقة)</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lang="en">
                <a:solidFill>
                  <a:schemeClr val="dk1"/>
                </a:solidFill>
                <a:latin typeface="Inter"/>
                <a:ea typeface="Inter"/>
                <a:cs typeface="Inter"/>
                <a:sym typeface="Inter"/>
              </a:rPr>
              <a:t>هدف التعلم: تمكين المشاركين من تحديد واستخدام أدوات الذكاء الاصطناعي لحل التحديات اليومية الشائعة مع الحفاظ على التقدير البشري المناسب.</a:t>
            </a:r>
            <a:endParaRPr>
              <a:solidFill>
                <a:schemeClr val="dk1"/>
              </a:solidFill>
              <a:latin typeface="Inter"/>
              <a:ea typeface="Inter"/>
              <a:cs typeface="Inter"/>
              <a:sym typeface="Inter"/>
            </a:endParaRPr>
          </a:p>
          <a:p>
            <a:pPr indent="0" lvl="0" marL="0" rtl="0" algn="l">
              <a:lnSpc>
                <a:spcPct val="100000"/>
              </a:lnSpc>
              <a:spcBef>
                <a:spcPts val="400"/>
              </a:spcBef>
              <a:spcAft>
                <a:spcPts val="0"/>
              </a:spcAft>
              <a:buClr>
                <a:schemeClr val="dk1"/>
              </a:buClr>
              <a:buSzPts val="1100"/>
              <a:buFont typeface="Arial"/>
              <a:buNone/>
            </a:pPr>
            <a:r>
              <a:t/>
            </a:r>
            <a:endParaRPr>
              <a:solidFill>
                <a:schemeClr val="dk1"/>
              </a:solidFill>
            </a:endParaRPr>
          </a:p>
          <a:p>
            <a:pPr indent="0" lvl="0" marL="0" rtl="1" algn="r">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2" name="Google Shape;139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المساعدة في التواصل والكتابة</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القيمة العملية المضافة (٢ دقيقة):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يتمنى الكثير من الأشخاص أن يكونوا أفضل في كتابة لرسائل الإلكترونية الاحترافية أو الرسائل الرسمية. يمكن للذكاء الاصطناعي مساعدتكم في ذلك، بينما تفرغون أنتم تركيزكم على مضمون المحتوى وسياقه.</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سننتقل بعد قليل لاستعراض تجربة عملية مباشرة، ولكن في هذه الأثناء، فكروا في جميع الطرق المختلفة التي يمكن للذكاء الاصطناعي أن يساعدكم على تحسين الكتابة، سواء بشكل مهني أو شخصي.</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تتضمن بعض الطرق البسيطة الموضحة هنا ما يلي:</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كتابة طلبات التوظيف والمقالات</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صياغة الرسائل والمراسلات التجارية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كتابة رسائل تهنئة للأصدقاء والعائلة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ترجمة المحتوى من لغة إلى أخرى </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اسألوا الحضور اقتراح طرق أخرى يعتقدون أنه يمكنهم من خلالها استخدام الذكاء الاصطناعي لإنشاء النصوص.</a:t>
            </a:r>
            <a:endParaRPr b="1">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3" name="Google Shape;91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الترحيب وكشف الواقع</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الافتتاح </a:t>
            </a:r>
            <a:r>
              <a:rPr lang="en">
                <a:solidFill>
                  <a:schemeClr val="dk1"/>
                </a:solidFill>
                <a:latin typeface="Inter"/>
                <a:ea typeface="Inter"/>
                <a:cs typeface="Inter"/>
                <a:sym typeface="Inter"/>
              </a:rPr>
              <a:t>(٣ دقائق):</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"صباح الخير/مساء الخير جميعًا. قبل أن نبدأ بالحديث عن الذكاء الاصطناعي، أود أن أُذكّركم أنكم جميعًا خبراء في مجالات مختلفة — في تجاربكم الحياتية، في أعمالكم، وفي مجتمعاتكم. اليوم، سنضيف مجالًا جديدًا إلى خبراتكم: فهم الذكاء الاصطناعي. ولديّ أخبار سارة - أنتم تستخدمون الذكاء الاصطناعي بالفعل أكثر مما تتخيلون."</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ترسيخ الأمان النفسي:</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"لا توجد أسئلة سخيفة هنا، ولاأحد يتوقع منكم أن تصبحوا خبراء تقنيين بنهاية هذه الجلسة. نحن هنا لنتعلم مهارات عملية تجعل حياتكم اليومية أسهل وأكثر أمانًا."</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1" name="Google Shape;143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عرض توضيحي مباشر: </a:t>
            </a:r>
            <a:endParaRPr b="1">
              <a:solidFill>
                <a:schemeClr val="dk1"/>
              </a:solidFill>
              <a:latin typeface="Inter"/>
              <a:ea typeface="Inter"/>
              <a:cs typeface="Inter"/>
              <a:sym typeface="Inter"/>
            </a:endParaRPr>
          </a:p>
          <a:p>
            <a:pPr indent="0" lvl="0" marL="0" rtl="1" algn="r">
              <a:lnSpc>
                <a:spcPct val="115000"/>
              </a:lnSpc>
              <a:spcBef>
                <a:spcPts val="1200"/>
              </a:spcBef>
              <a:spcAft>
                <a:spcPts val="1200"/>
              </a:spcAft>
              <a:buSzPts val="1100"/>
              <a:buNone/>
            </a:pPr>
            <a:r>
              <a:rPr b="1" lang="en">
                <a:solidFill>
                  <a:schemeClr val="dk1"/>
                </a:solidFill>
                <a:latin typeface="Inter"/>
                <a:ea typeface="Inter"/>
                <a:cs typeface="Inter"/>
                <a:sym typeface="Inter"/>
              </a:rPr>
              <a:t>خيار الاتصال العالي: </a:t>
            </a:r>
            <a:r>
              <a:rPr lang="en">
                <a:solidFill>
                  <a:schemeClr val="dk1"/>
                </a:solidFill>
                <a:latin typeface="Inter"/>
                <a:ea typeface="Inter"/>
                <a:cs typeface="Inter"/>
                <a:sym typeface="Inter"/>
              </a:rPr>
              <a:t>دعونا نجرب عرضاً توضيحياً سريعاً لاستخدام ذكاء ميتا الاصطناعي (Meta AI) لتوليد النصوص.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7" name="Google Shape;143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SzPts val="1100"/>
              <a:buNone/>
            </a:pPr>
            <a:r>
              <a:rPr b="1" lang="en">
                <a:solidFill>
                  <a:schemeClr val="dk1"/>
                </a:solidFill>
                <a:latin typeface="Inter"/>
                <a:ea typeface="Inter"/>
                <a:cs typeface="Inter"/>
                <a:sym typeface="Inter"/>
              </a:rPr>
              <a:t>عرض توضيحي مباشر: </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انتقل إلى ذكاء ميتا الاصطناعي (Meta AI) عبر المتصفح على جهاز الكمبيوتر أو الهاتف، أو افتح تطبيق واتساب وابحث عن 'Meta AI' في قائمة جهات الاتصال الخاصة بك.</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الآن، الخطوة الأولى عند العمل مع أي أداة ذكاء اصطناعي هي إنشاء الطلب (Prompt). الطلب هوالتعليمات أو الطلب الذي تقدمه لنظام أو أداة الذكاء الاصطناعي لإخباره بما تريده أن يقوم به أو يولده. وكلما كان طلبك النصي أكثر وضوحاً وتحديداً، كانت النتيجة أفضل.</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لجعل هذا التدريب عملياً، دعونا نستخدم مواقف من واقع الحياة. تخيلوا أنكم بحاجة لكتابة رسالة حول مشكلة تواجهونها؛ مثل تقديم شكوى بشأن سوء خدمة الكهرباء، أو الطلب من صاحب العقار إصلاح سياج متضرر.</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مثال على الطلب (Prompt):</a:t>
            </a:r>
            <a:r>
              <a:rPr lang="en">
                <a:solidFill>
                  <a:schemeClr val="dk1"/>
                </a:solidFill>
                <a:latin typeface="Inter"/>
                <a:ea typeface="Inter"/>
                <a:cs typeface="Inter"/>
                <a:sym typeface="Inter"/>
              </a:rPr>
              <a:t> مثال على أمر نصي: 'ساعدني في كتابة شكوى احترافية وحازمة لشركة الكهرباء بشأن الانقطاعات المتكررة للتيار الكهربائي التي تؤثر على مشروعي الصغير. اجعل الرسالة مهذبة وتتضمن طلباً لاتخاذ إجراءات محددة'.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بمجرد إرسال الطلب (Prompt)، سيقوم ذكاء ميتا الاصطناعي (Meta AI) بإنشاء مسودة رسالة يمكنك تعديلها، أو تحسينها، أو إرسالها مباشرة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بديل في حال ضعف الاتصال </a:t>
            </a:r>
            <a:r>
              <a:rPr lang="en">
                <a:solidFill>
                  <a:schemeClr val="dk1"/>
                </a:solidFill>
                <a:latin typeface="Inter"/>
                <a:ea typeface="Inter"/>
                <a:cs typeface="Inter"/>
                <a:sym typeface="Inter"/>
              </a:rPr>
              <a:t>(5 دقائق)</a:t>
            </a:r>
            <a:r>
              <a:rPr b="1" lang="en">
                <a:solidFill>
                  <a:schemeClr val="dk1"/>
                </a:solidFill>
                <a:latin typeface="Inter"/>
                <a:ea typeface="Inter"/>
                <a:cs typeface="Inter"/>
                <a:sym typeface="Inter"/>
              </a:rPr>
              <a:t>:</a:t>
            </a:r>
            <a:endParaRPr b="1">
              <a:solidFill>
                <a:srgbClr val="FF0000"/>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عرض أمثلة جاهزة ساعد فيها الذكاء الاصطناعي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مقارنة النسخ "قبل" و"بعد"</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مناقشة كيفية تحسين الكتابة باستخدام الذكاء الاصطناعي من خلال التفاصيل الشخصية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التدرب على تحديد الأجزاء التي تحتاج إلى لمسة </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يُظهر هذا التمرين القصير كيف يمكن للذكاء الاصطناعي التوليدي دعم تواصلنا اليومي، مما يساعدنا على توفير الوقت، وتحسين جودة كتابتنا، والتعبير عن أفكارنا بشكل أكثر وضوحاً.</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سواء كنت تكتب رسائل بريد إلكتروني، أو طلبات، أو شكاوى، أو تقارير، أو حتى محتوىً إبداعياً؛ فإن أدوات الذكاء الاصطناعي مثل Meta AI يمكنها أن تعمل كمساعد مفيد يحوّل التعليمات البسيطة إلى رسائل منظمة بشكل جيد.</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الخلاصة الأساسية بسيطة: </a:t>
            </a:r>
            <a:r>
              <a:rPr lang="en">
                <a:solidFill>
                  <a:schemeClr val="dk1"/>
                </a:solidFill>
                <a:latin typeface="Inter"/>
                <a:ea typeface="Inter"/>
                <a:cs typeface="Inter"/>
                <a:sym typeface="Inter"/>
              </a:rPr>
              <a:t>عندما تقدّم للذكاء الاصطناعي طلبًا واضحًا، يمكنه مساعدتك على التواصل بشكل أكثر فعالية وحل المشكلات اليومية بسرعة أكبر.</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النقاط التعليمية الأساسية:</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يوفر لك الذكاء الاصطناعي الهيكل والأسلوب المهني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أنت تقدّم التفاصيل الشخصية والسياق الثقافي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اقرأ وعدّل دائمًا قبل الإرسال</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بناء العلاقات والمتابعة تظل مسؤوليات </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إرشادات للمُيسّرين:</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شارك شاشتك أثناء إجراء العرض التوضيحي المباشر لاستعراض عملية إدخال الطلبات (Prompts) والحصول على المخرجات. </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0" name="Google Shape;147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حل المشكلات اليومية</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نشاط جماعي لحل المشكلات </a:t>
            </a:r>
            <a:r>
              <a:rPr lang="en">
                <a:solidFill>
                  <a:schemeClr val="dk1"/>
                </a:solidFill>
                <a:latin typeface="Inter"/>
                <a:ea typeface="Inter"/>
                <a:cs typeface="Inter"/>
                <a:sym typeface="Inter"/>
              </a:rPr>
              <a:t>(٨ دقائق):</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نتدرّب على التفكير في الذكاء الاصطناعي كشريك في العصف الذهني. سأعطيكم مواقف من الحياة اليومية، وسنستكشف معًا كيف يمكن للذكاء الاصطناعي أن يساعد."</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التعلم القائم على السيناريوهات: قسّموا المشتركين إلى مجموعات من ٣-٤، وخصصوا السيناريوهات </a:t>
            </a:r>
            <a:r>
              <a:rPr lang="en">
                <a:solidFill>
                  <a:schemeClr val="dk1"/>
                </a:solidFill>
                <a:latin typeface="Inter"/>
                <a:ea typeface="Inter"/>
                <a:cs typeface="Inter"/>
                <a:sym typeface="Inter"/>
              </a:rPr>
              <a:t>(٤ دقائق):</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السيناريو ١: التخطيط لحفل زفاف</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التحدي: تنظيم حفل زفاف تقليدي لـ ١٠٠ شخص بميزانية محدودة.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تطبيقات الذكاء الاصطناعي: مقارنة الأماكن، تخطيط قائمة الطعام، أفكار الديكور، تتبع الميزانية.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العناصر البشرية: التقاليد الثقافية، ديناميكيات العائلة، التعامل مع الموردين المحليين.</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السيناريو ٢: تعلم مهارات جديدة</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التحدي: شخص بالغ يريد تعلّم مهارات الحاسوب لفرص عمل أفضل.</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تطبيقات الذكاء الاصطناعي: خطة تعلم شخصية، تمارين تدريبية، تتبع التقدم.</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العناصر البشرية: التحفيز، الممارسة العملية، التواصل مع متعلمين الآخرين.</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السيناريو ٣: تسويق مشروع صغير</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التحدي: نشاط محلي يحتاج إلى جذب المزيد من الزبائن.</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تطبيقات الذكاء الاصطناعي: أفكار لمحتوى وسائل التواصل الاجتماعي، تصميم منشورات دعائية، التواصل مع العملاء.</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العناصر البشرية: فهم العملاء المحليين، بناء الثقة، تقديم خدمة شخصية.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مشاركة المجموعات</a:t>
            </a:r>
            <a:r>
              <a:rPr lang="en">
                <a:solidFill>
                  <a:schemeClr val="dk1"/>
                </a:solidFill>
                <a:latin typeface="Inter"/>
                <a:ea typeface="Inter"/>
                <a:cs typeface="Inter"/>
                <a:sym typeface="Inter"/>
              </a:rPr>
              <a:t> (٤ دقائق):</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تشارك كل مجموعة أفضل فكرة تطبيق للذكاء الاصطناعي لديها.</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مناقشة ما لم يتمكن الذكاء الاصطناعي من التعامل معه في كل سيناريو.</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التأكيد على نموذج الشراكة بين الذكاء الاصطناعي والإنسان.</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الفكرة الرئيسية: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"لاحظوا كيف أن الذكاء الاصطناعي في كل حالة يساعد في الجوانب التقنية أو الإبداعية الثقيلة، بينما أنتم تضيفون المعرفة المحلية، والعلاقات الشخصية، والفهم الثقافي الذي يجعل الحلول  تنجح فعلاً."</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4" name="Google Shape;151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المشاريع الإبداعية: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يمكن للذكاء الاصطناعي مساعدتكم في بناء وتطوير أفكاركم أو مشاريعكم الإبداعية بشكل متكامل. يشمل ذلك إنشاء عناصر بصرية للفعاليات، الحصول على أفكار للعروض التقديمية، أو حتى كتابة القصص والروايات.</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سنستعرض عرضًا توضيحيًا آخر قريبًا، لكن تذكّروا جيدًا أن الذكاء الاصطناعي غالبًا لا يفهم احتفالاتنا الثقافية الخاصة، أو الأطعمة التقليدية، أو العادات المحلية. هنا يأتي دور معرفتكم لجعل مخرجات الذكاء الاصطناعي مفيدة وملائمة فعليًا.</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على سبيل المثال، بعد كتابة الطلبات (Prompts) الخاصة بكم والحصول على الأفكار:</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قد يقترح الذكاء الاصطناعي أطعمة تقليدية عامة للحفلات، ولكنكم أدرى بما يستمتع به مجتمعكم فعلياً.</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قد يغفل الذكاء الاصطناعي عن البروتوكولات الثقافية الهامة عند صياغة الدعوات أو الإعلانات.</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لا يفهم الذكاء الاصطناعي توقيت الفعاليات المحلية أو الاعتبارات الدينية الخاصة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من الضروري أن تقوموا بتضمين السياق المناسب والمعرفة الثقافية حيثما أمكن، لضمان الحصول على أفضل النتائج.</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رسالة تمكين:</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معرفتكم الثقافية ليست عائقاً؛ بل هي قوتكم الخارقة عند العمل مع الذكاء الاصطناعي.</a:t>
            </a:r>
            <a:endParaRPr>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t/>
            </a:r>
            <a:endParaRPr b="1">
              <a:solidFill>
                <a:schemeClr val="dk1"/>
              </a:solidFill>
              <a:latin typeface="Inter"/>
              <a:ea typeface="Inter"/>
              <a:cs typeface="Inter"/>
              <a:sym typeface="Inter"/>
            </a:endParaRPr>
          </a:p>
          <a:p>
            <a:pPr indent="0" lvl="0" marL="0" rtl="1" algn="r">
              <a:lnSpc>
                <a:spcPct val="100000"/>
              </a:lnSpc>
              <a:spcBef>
                <a:spcPts val="40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2" name="Shape 1552"/>
        <p:cNvGrpSpPr/>
        <p:nvPr/>
      </p:nvGrpSpPr>
      <p:grpSpPr>
        <a:xfrm>
          <a:off x="0" y="0"/>
          <a:ext cx="0" cy="0"/>
          <a:chOff x="0" y="0"/>
          <a:chExt cx="0" cy="0"/>
        </a:xfrm>
      </p:grpSpPr>
      <p:sp>
        <p:nvSpPr>
          <p:cNvPr id="1553" name="Google Shape;1553;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4" name="Google Shape;155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عرض توضيحي لإنشاء الصور</a:t>
            </a:r>
            <a:endParaRPr b="1">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خيار الاتصال العالي: </a:t>
            </a:r>
            <a:endParaRPr b="1">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نلقي نظرة على عرض توضيحي سريع آخر، لنرى هذه المرة كيف يمكن لـذكاء ميتا الاصطناعي (Meta AI) إنشاء الصور.</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0" name="Google Shape;1560;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عرض توضيحي لإنشاء الصور</a:t>
            </a:r>
            <a:endParaRPr b="1">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خيار الاتصال العالي: </a:t>
            </a:r>
            <a:endParaRPr b="1">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لقد استخدمنا الذكاء الاصطناعي سابقاً لإنشاء النصوص، والآن سنرى كيف يمكن للأداة نفسها إنشاء محتوى بصري من مجرد وصف بسيط.</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تمامًا كما في السابق، تبدأ العملية بطلب (Prompt). في توليد الصور، يصف الطلب ما تريد من الذكاء الاصطناعي أن ينشئه.</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في هذا المثال، تخيل أنك تريد تصميم بطاقة عيد ميلاد سريعة لصديق، لكنك لا تملك مهارات التصميم أو برامج التصميم المتخصصة. هنا يمكن لـذكاء ميتا الاصطناعي (Meta AI) مساعدتك في إنشاء واحدة لك.</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إليكم الطلب (Prompt) الذي سنستخدمه:</a:t>
            </a:r>
            <a:endParaRPr>
              <a:solidFill>
                <a:schemeClr val="dk1"/>
              </a:solidFill>
              <a:latin typeface="Inter"/>
              <a:ea typeface="Inter"/>
              <a:cs typeface="Inter"/>
              <a:sym typeface="Inter"/>
            </a:endParaRPr>
          </a:p>
          <a:p>
            <a:pPr indent="0" lvl="0" marL="0" rtl="0" algn="r">
              <a:lnSpc>
                <a:spcPct val="100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مثال على طلب:</a:t>
            </a:r>
            <a:br>
              <a:rPr b="1" lang="en">
                <a:solidFill>
                  <a:schemeClr val="dk1"/>
                </a:solidFill>
                <a:latin typeface="Inter"/>
                <a:ea typeface="Inter"/>
                <a:cs typeface="Inter"/>
                <a:sym typeface="Inter"/>
              </a:rPr>
            </a:br>
            <a:r>
              <a:rPr lang="en">
                <a:solidFill>
                  <a:schemeClr val="dk1"/>
                </a:solidFill>
                <a:latin typeface="Inter"/>
                <a:ea typeface="Inter"/>
                <a:cs typeface="Inter"/>
                <a:sym typeface="Inter"/>
              </a:rPr>
              <a:t> </a:t>
            </a:r>
            <a:r>
              <a:rPr i="1" lang="en">
                <a:solidFill>
                  <a:schemeClr val="dk1"/>
                </a:solidFill>
                <a:latin typeface="Inter"/>
                <a:ea typeface="Inter"/>
                <a:cs typeface="Inter"/>
                <a:sym typeface="Inter"/>
              </a:rPr>
              <a:t>صمّم بطاقة عيد ميلاد افتراضية لصديق اقترب عيد ميلاده</a:t>
            </a:r>
            <a:endParaRPr i="1">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الآن دعونا نستعرض الخطوات معًا.</a:t>
            </a:r>
            <a:endParaRPr>
              <a:solidFill>
                <a:schemeClr val="dk1"/>
              </a:solidFill>
              <a:latin typeface="Inter"/>
              <a:ea typeface="Inter"/>
              <a:cs typeface="Inter"/>
              <a:sym typeface="Inter"/>
            </a:endParaRPr>
          </a:p>
          <a:p>
            <a:pPr indent="-298450" lvl="0" marL="457200" rtl="1" algn="r">
              <a:lnSpc>
                <a:spcPct val="100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اولًا، انتقل إلى ذكاء ميتا الاصطناعي (Meta AI) باستخدام متصفح هاتفك أو الكمبيوتر. يمكنك أيضًا الوصول إليه عبر واتساب بالبحث عن ذكاء ميتا الاصطناعي (Meta AI) في جهات الاتصال الخاصة بك.</a:t>
            </a:r>
            <a:endParaRPr>
              <a:solidFill>
                <a:schemeClr val="dk1"/>
              </a:solidFill>
              <a:latin typeface="Inter"/>
              <a:ea typeface="Inter"/>
              <a:cs typeface="Inter"/>
              <a:sym typeface="Inter"/>
            </a:endParaRPr>
          </a:p>
          <a:p>
            <a:pPr indent="-298450" lvl="0" marL="457200" rtl="1" algn="r">
              <a:lnSpc>
                <a:spcPct val="100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بعد ذلك، أدخل الطلب (Prompt) في ذكاء ميتا الاصطناعي (Meta AI) ثم قم بإرساله</a:t>
            </a:r>
            <a:endParaRPr>
              <a:solidFill>
                <a:schemeClr val="dk1"/>
              </a:solidFill>
              <a:latin typeface="Inter"/>
              <a:ea typeface="Inter"/>
              <a:cs typeface="Inter"/>
              <a:sym typeface="Inter"/>
            </a:endParaRPr>
          </a:p>
          <a:p>
            <a:pPr indent="-298450" lvl="0" marL="457200" rtl="1" algn="r">
              <a:lnSpc>
                <a:spcPct val="100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خلال بضع لحظات، سيقوم الذكاء الاصطناعي بتوليد عدة خيارات للصور بناءً على طلبك</a:t>
            </a:r>
            <a:endParaRPr>
              <a:solidFill>
                <a:schemeClr val="dk1"/>
              </a:solidFill>
              <a:latin typeface="Inter"/>
              <a:ea typeface="Inter"/>
              <a:cs typeface="Inter"/>
              <a:sym typeface="Inter"/>
            </a:endParaRPr>
          </a:p>
          <a:p>
            <a:pPr indent="-298450" lvl="0" marL="457200" rtl="1" algn="r">
              <a:lnSpc>
                <a:spcPct val="100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توقف للحظة لاستعراض الصور الناتجة. قد ترى أنماطًا أو ألوانًا أو تنسيقات مختلفة</a:t>
            </a:r>
            <a:endParaRPr>
              <a:solidFill>
                <a:schemeClr val="dk1"/>
              </a:solidFill>
              <a:latin typeface="Inter"/>
              <a:ea typeface="Inter"/>
              <a:cs typeface="Inter"/>
              <a:sym typeface="Inter"/>
            </a:endParaRPr>
          </a:p>
          <a:p>
            <a:pPr indent="-298450" lvl="0" marL="457200" rtl="1" algn="r">
              <a:lnSpc>
                <a:spcPct val="100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إذا لم تكن النتيجة كما تريد بالضبط، يمكنك تعديل أو تحسين الطلب. على سبيل المثال، يمكنك طلب أسلوب محدد، أو تنسيق ألوان معين، أو إضافة رسالة خاصة على البطاقة.</a:t>
            </a:r>
            <a:endParaRPr>
              <a:solidFill>
                <a:schemeClr val="dk1"/>
              </a:solidFill>
              <a:latin typeface="Inter"/>
              <a:ea typeface="Inter"/>
              <a:cs typeface="Inter"/>
              <a:sym typeface="Inter"/>
            </a:endParaRPr>
          </a:p>
          <a:p>
            <a:pPr indent="-298450" lvl="0" marL="457200" rtl="1" algn="r">
              <a:lnSpc>
                <a:spcPct val="100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أخيراً، اختر النسخة التي تعجبك أكثر، ومن ثم يمكنك تحميلها ومشاركتها رقمياً.</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بديل في حال ضعف الاتصال:</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عرض أمثلة لمحتوى إبداعي تم توليده بالذكاء الاصطناعي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مناقشة كيفية تحسينه باستخدام المعرفة الشخصية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ممارسة كتابة الطلبات (Prompts) للاستخدام المستقبلي</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يُظهر هذا المثال كيف يمكن للذكاء الاصطناعي المساعدة في المهام الإبداعية، حتى لو لم تكن لديك خبرة سابقة في التصميم.</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بمجرد وصف بسيط، يمكن لأدوات مثل ذكاء ميتا الاصطناعي (Meta AI) مساعدتك في إنشاء صور بصرية، واستكشاف الأفكار، وإنشاء محتوى مخصص خلال ثوانٍ معدودة.</a:t>
            </a:r>
            <a:endParaRPr b="1">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8" name="Google Shape;159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b="1" lang="en">
                <a:solidFill>
                  <a:srgbClr val="092838"/>
                </a:solidFill>
                <a:latin typeface="Inter"/>
                <a:ea typeface="Inter"/>
                <a:cs typeface="Inter"/>
                <a:sym typeface="Inter"/>
              </a:rPr>
              <a:t>عرض توضيحي لإنشاء مقاطع الفيديو</a:t>
            </a:r>
            <a:endParaRPr b="1">
              <a:solidFill>
                <a:srgbClr val="092838"/>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b="1" lang="en">
                <a:solidFill>
                  <a:srgbClr val="092838"/>
                </a:solidFill>
                <a:latin typeface="Inter"/>
                <a:ea typeface="Inter"/>
                <a:cs typeface="Inter"/>
                <a:sym typeface="Inter"/>
              </a:rPr>
              <a:t>خيار الاتصال العالي:</a:t>
            </a:r>
            <a:endParaRPr b="1">
              <a:solidFill>
                <a:srgbClr val="092838"/>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نلقي نظرة على عرض توضيحي سريع آخر، لنرى هذه المرة كيف يمكن لـذكاء ميتا الاصطناعي (Meta AI) إنشاء مقاطع الفيديو.</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4" name="Google Shape;160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b="1" lang="en">
                <a:solidFill>
                  <a:srgbClr val="092838"/>
                </a:solidFill>
                <a:latin typeface="Inter"/>
                <a:ea typeface="Inter"/>
                <a:cs typeface="Inter"/>
                <a:sym typeface="Inter"/>
              </a:rPr>
              <a:t>عرض توضيحي لإنشاء مقاطع الفيديو</a:t>
            </a:r>
            <a:endParaRPr b="1">
              <a:solidFill>
                <a:srgbClr val="092838"/>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b="1" lang="en">
                <a:solidFill>
                  <a:srgbClr val="092838"/>
                </a:solidFill>
                <a:latin typeface="Inter"/>
                <a:ea typeface="Inter"/>
                <a:cs typeface="Inter"/>
                <a:sym typeface="Inter"/>
              </a:rPr>
              <a:t>خيار الاتصال العالي:</a:t>
            </a:r>
            <a:endParaRPr b="1">
              <a:solidFill>
                <a:srgbClr val="092838"/>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تماماً كما هو الحال مع النصوص والصور، يمكن لأدوات الذكاء الاصطناعي أيضاً إنشاء مقاطع فيديو قصيرة بناءً إلى طلب مكتوب بسيط. وهذا يعني أنه بدلاً من تسجيل المقاطع أو تعديلها بنفسك، يمكنك وصف ما تريد رؤيته وسيقوم الذكاء الاصطناعي بإنشائه.</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مرة أخرى، تبدأ العملية بطلب (Prompt)، يوضح للذكاء الاصطناعي نوع الفيديو الذي يجب أن ينشئه.</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في هذا العرض التوضيحي، سنستخدم مثالاً بسيطاً:</a:t>
            </a:r>
            <a:endParaRPr>
              <a:solidFill>
                <a:srgbClr val="092838"/>
              </a:solidFill>
              <a:latin typeface="Arial"/>
              <a:ea typeface="Arial"/>
              <a:cs typeface="Arial"/>
              <a:sym typeface="Arial"/>
            </a:endParaRPr>
          </a:p>
          <a:p>
            <a:pPr indent="0" lvl="0" marL="0" rtl="0" algn="r">
              <a:lnSpc>
                <a:spcPct val="100000"/>
              </a:lnSpc>
              <a:spcBef>
                <a:spcPts val="1200"/>
              </a:spcBef>
              <a:spcAft>
                <a:spcPts val="0"/>
              </a:spcAft>
              <a:buClr>
                <a:schemeClr val="dk1"/>
              </a:buClr>
              <a:buSzPts val="1100"/>
              <a:buFont typeface="Arial"/>
              <a:buNone/>
            </a:pPr>
            <a:r>
              <a:rPr b="1" lang="en">
                <a:solidFill>
                  <a:srgbClr val="092838"/>
                </a:solidFill>
                <a:latin typeface="Inter"/>
                <a:ea typeface="Inter"/>
                <a:cs typeface="Inter"/>
                <a:sym typeface="Inter"/>
              </a:rPr>
              <a:t>مثال على طلب:</a:t>
            </a:r>
            <a:br>
              <a:rPr b="1" lang="en">
                <a:solidFill>
                  <a:srgbClr val="092838"/>
                </a:solidFill>
                <a:latin typeface="Arial"/>
                <a:ea typeface="Arial"/>
                <a:cs typeface="Arial"/>
                <a:sym typeface="Arial"/>
              </a:rPr>
            </a:br>
            <a:r>
              <a:rPr lang="en">
                <a:solidFill>
                  <a:schemeClr val="dk1"/>
                </a:solidFill>
                <a:latin typeface="Inter"/>
                <a:ea typeface="Inter"/>
                <a:cs typeface="Inter"/>
                <a:sym typeface="Inter"/>
              </a:rPr>
              <a:t>أنشئ مقطع فيديو لمناظر طبيعية لمدينة</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يمكنك إضافة بعض التفاصيل الإضافية، مثل:</a:t>
            </a:r>
            <a:endParaRPr>
              <a:solidFill>
                <a:schemeClr val="dk1"/>
              </a:solidFill>
              <a:latin typeface="Inter"/>
              <a:ea typeface="Inter"/>
              <a:cs typeface="Inter"/>
              <a:sym typeface="Inter"/>
            </a:endParaRPr>
          </a:p>
          <a:p>
            <a:pPr indent="-298450" lvl="0" marL="457200" rtl="1" algn="r">
              <a:lnSpc>
                <a:spcPct val="100000"/>
              </a:lnSpc>
              <a:spcBef>
                <a:spcPts val="1200"/>
              </a:spcBef>
              <a:spcAft>
                <a:spcPts val="0"/>
              </a:spcAft>
              <a:buClr>
                <a:srgbClr val="092838"/>
              </a:buClr>
              <a:buSzPts val="1100"/>
              <a:buFont typeface="Arial"/>
              <a:buChar char="●"/>
            </a:pPr>
            <a:r>
              <a:rPr lang="en">
                <a:solidFill>
                  <a:schemeClr val="dk1"/>
                </a:solidFill>
                <a:latin typeface="Inter"/>
                <a:ea typeface="Inter"/>
                <a:cs typeface="Inter"/>
                <a:sym typeface="Inter"/>
              </a:rPr>
              <a:t>أين يقع المكان؟ (وسط المدينة، شارع في حي سكني، مدينة ساحلية)</a:t>
            </a:r>
            <a:endParaRPr>
              <a:solidFill>
                <a:schemeClr val="dk1"/>
              </a:solidFill>
              <a:latin typeface="Inter"/>
              <a:ea typeface="Inter"/>
              <a:cs typeface="Inter"/>
              <a:sym typeface="Inter"/>
            </a:endParaRPr>
          </a:p>
          <a:p>
            <a:pPr indent="-298450" lvl="0" marL="457200" rtl="1" algn="r">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الوقت من اليوم (الصباح، بعد الظهر، المساء)</a:t>
            </a:r>
            <a:endParaRPr>
              <a:solidFill>
                <a:schemeClr val="dk1"/>
              </a:solidFill>
              <a:latin typeface="Inter"/>
              <a:ea typeface="Inter"/>
              <a:cs typeface="Inter"/>
              <a:sym typeface="Inter"/>
            </a:endParaRPr>
          </a:p>
          <a:p>
            <a:pPr indent="-298450" lvl="0" marL="457200" rtl="1" algn="r">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ماذا يوجد في المشهد؟ (ناطحات سحاب، جسور، طرق)</a:t>
            </a:r>
            <a:endParaRPr>
              <a:solidFill>
                <a:schemeClr val="dk1"/>
              </a:solidFill>
              <a:latin typeface="Inter"/>
              <a:ea typeface="Inter"/>
              <a:cs typeface="Inter"/>
              <a:sym typeface="Inter"/>
            </a:endParaRPr>
          </a:p>
          <a:p>
            <a:pPr indent="-298450" lvl="0" marL="457200" rtl="1" algn="r">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ما الأفعال التي تحدث؟ (الناس يمشون، السيارات والحافلات في الشوارع)</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الآن دعونا نستعرض الخطوات معًا.</a:t>
            </a:r>
            <a:endParaRPr>
              <a:solidFill>
                <a:schemeClr val="dk1"/>
              </a:solidFill>
              <a:latin typeface="Inter"/>
              <a:ea typeface="Inter"/>
              <a:cs typeface="Inter"/>
              <a:sym typeface="Inter"/>
            </a:endParaRPr>
          </a:p>
          <a:p>
            <a:pPr indent="-298450" lvl="0" marL="457200" rtl="1" algn="r">
              <a:lnSpc>
                <a:spcPct val="100000"/>
              </a:lnSpc>
              <a:spcBef>
                <a:spcPts val="1200"/>
              </a:spcBef>
              <a:spcAft>
                <a:spcPts val="0"/>
              </a:spcAft>
              <a:buClr>
                <a:srgbClr val="092838"/>
              </a:buClr>
              <a:buSzPts val="1100"/>
              <a:buFont typeface="Arial"/>
              <a:buChar char="●"/>
            </a:pPr>
            <a:r>
              <a:rPr lang="en">
                <a:solidFill>
                  <a:schemeClr val="dk1"/>
                </a:solidFill>
                <a:latin typeface="Inter"/>
                <a:ea typeface="Inter"/>
                <a:cs typeface="Inter"/>
                <a:sym typeface="Inter"/>
              </a:rPr>
              <a:t>اولًا، انتقل إلى ذكاء ميتا الاصطناعي (Meta AI) باستخدام متصفح هاتفك أو الكمبيوتر. يمكنك أيضًا الوصول إليه عبر واتساب بالبحث عن ذكاء ميتا الاصطناعي (Meta AI) في جهات الاتصال الخاصة بك.</a:t>
            </a:r>
            <a:endParaRPr>
              <a:solidFill>
                <a:schemeClr val="dk1"/>
              </a:solidFill>
              <a:latin typeface="Inter"/>
              <a:ea typeface="Inter"/>
              <a:cs typeface="Inter"/>
              <a:sym typeface="Inter"/>
            </a:endParaRPr>
          </a:p>
          <a:p>
            <a:pPr indent="-298450" lvl="0" marL="457200" rtl="1" algn="r">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بعد ذلك، أدخل الطلب (Prompt) في ذكاء ميتا الاصطناعي (Meta AI)، مع تضمين كافة التفاصيل، ثم قم بإرساله.</a:t>
            </a:r>
            <a:endParaRPr>
              <a:solidFill>
                <a:schemeClr val="dk1"/>
              </a:solidFill>
              <a:latin typeface="Inter"/>
              <a:ea typeface="Inter"/>
              <a:cs typeface="Inter"/>
              <a:sym typeface="Inter"/>
            </a:endParaRPr>
          </a:p>
          <a:p>
            <a:pPr indent="-298450" lvl="0" marL="457200" rtl="1" algn="r">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سيقوم الذكاء الاصطناعي حينها بإنشاء مقطع فيديو قصير أو أكثر بناءً على الوصف الذي قدمته.</a:t>
            </a:r>
            <a:endParaRPr>
              <a:solidFill>
                <a:schemeClr val="dk1"/>
              </a:solidFill>
              <a:latin typeface="Inter"/>
              <a:ea typeface="Inter"/>
              <a:cs typeface="Inter"/>
              <a:sym typeface="Inter"/>
            </a:endParaRPr>
          </a:p>
          <a:p>
            <a:pPr indent="-298450" lvl="0" marL="457200" rtl="1" algn="r">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توقف للحظة لمراجعة مقاطع الفيديو الناتجة، ولاحظ كيف قام الذكاء الاصطناعي بتفسير الطلب.</a:t>
            </a:r>
            <a:endParaRPr>
              <a:solidFill>
                <a:schemeClr val="dk1"/>
              </a:solidFill>
              <a:latin typeface="Inter"/>
              <a:ea typeface="Inter"/>
              <a:cs typeface="Inter"/>
              <a:sym typeface="Inter"/>
            </a:endParaRPr>
          </a:p>
          <a:p>
            <a:pPr indent="-298450" lvl="0" marL="457200" rtl="1" algn="r">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إذا لم يكن الفيديو كما توقعت بالضبط، يمكنك تحسين الطلب. على سبيل المثال، يمكنك تحديد تفاصيل إضافية مثل نوع المدينة أو الأجواء، مثل أفق مدينة حديثة عند غروب الشمس أو شارع مدينة مزدحم في الليل مع الأضواء.</a:t>
            </a:r>
            <a:endParaRPr>
              <a:solidFill>
                <a:schemeClr val="dk1"/>
              </a:solidFill>
              <a:latin typeface="Inter"/>
              <a:ea typeface="Inter"/>
              <a:cs typeface="Inter"/>
              <a:sym typeface="Inter"/>
            </a:endParaRPr>
          </a:p>
          <a:p>
            <a:pPr indent="-298450" lvl="0" marL="457200" rtl="1" algn="r">
              <a:lnSpc>
                <a:spcPct val="100000"/>
              </a:lnSpc>
              <a:spcBef>
                <a:spcPts val="0"/>
              </a:spcBef>
              <a:spcAft>
                <a:spcPts val="0"/>
              </a:spcAft>
              <a:buClr>
                <a:srgbClr val="092838"/>
              </a:buClr>
              <a:buSzPts val="1100"/>
              <a:buFont typeface="Arial"/>
              <a:buChar char="●"/>
            </a:pPr>
            <a:r>
              <a:rPr lang="en">
                <a:solidFill>
                  <a:schemeClr val="dk1"/>
                </a:solidFill>
                <a:latin typeface="Inter"/>
                <a:ea typeface="Inter"/>
                <a:cs typeface="Inter"/>
                <a:sym typeface="Inter"/>
              </a:rPr>
              <a:t>أخيرًا، اختر النسخة التي تعجبك أكثر.</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يمكن للذكاء الاصطناعي أن يجعل عملية إنشاء الفيديو أسرع وأكثر سهولة، حتى بالنسبة للأشخاص الذين ليس لديهم خبرة في إنتاج الفيديو. حيث يمكنك تجسيد أفكار مختلفة، إنشاء محتوى، وتجربة أساليب فنية مختلفة.</a:t>
            </a:r>
            <a:endParaRPr>
              <a:solidFill>
                <a:schemeClr val="dk1"/>
              </a:solidFill>
              <a:latin typeface="Inter"/>
              <a:ea typeface="Inter"/>
              <a:cs typeface="Inter"/>
              <a:sym typeface="Inter"/>
            </a:endParaRPr>
          </a:p>
          <a:p>
            <a:pPr indent="0" lvl="0" marL="0" rtl="1" algn="r">
              <a:lnSpc>
                <a:spcPct val="120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ملاحظة إضافية للمشاركين: </a:t>
            </a:r>
            <a:r>
              <a:rPr lang="en">
                <a:solidFill>
                  <a:schemeClr val="dk1"/>
                </a:solidFill>
                <a:latin typeface="Inter"/>
                <a:ea typeface="Inter"/>
                <a:cs typeface="Inter"/>
                <a:sym typeface="Inter"/>
              </a:rPr>
              <a:t>تذكّروا أنه عند مشاركة أي محتوى تم إنشاؤه باستخدام الذكاء الاصطناعي، وخاصة المحتوى الذي يشبه أو يصور أشخاصًا حقيقيين، يجب الإشارة إلى أنه تم توليده بواسطة الذكاء الاصطناعي.</a:t>
            </a:r>
            <a:endParaRPr>
              <a:solidFill>
                <a:srgbClr val="092838"/>
              </a:solidFill>
              <a:latin typeface="Inter"/>
              <a:ea typeface="Inter"/>
              <a:cs typeface="Inter"/>
              <a:sym typeface="Inter"/>
            </a:endParaRPr>
          </a:p>
          <a:p>
            <a:pPr indent="0" lvl="0" marL="0" rtl="0" algn="r">
              <a:lnSpc>
                <a:spcPct val="100000"/>
              </a:lnSpc>
              <a:spcBef>
                <a:spcPts val="1200"/>
              </a:spcBef>
              <a:spcAft>
                <a:spcPts val="0"/>
              </a:spcAft>
              <a:buClr>
                <a:schemeClr val="dk1"/>
              </a:buClr>
              <a:buSzPts val="1100"/>
              <a:buFont typeface="Arial"/>
              <a:buNone/>
            </a:pPr>
            <a:r>
              <a:t/>
            </a:r>
            <a:endParaRPr b="1">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0" name="Google Shape;1640;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التعلم والمعلومات</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نهج التعلّم مدى الحياة </a:t>
            </a:r>
            <a:r>
              <a:rPr lang="en">
                <a:solidFill>
                  <a:schemeClr val="dk1"/>
                </a:solidFill>
                <a:latin typeface="Inter"/>
                <a:ea typeface="Inter"/>
                <a:cs typeface="Inter"/>
                <a:sym typeface="Inter"/>
              </a:rPr>
              <a:t>(دقيقتان):</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"العديد من البالغين يرغبون في مواصلة التعلّم، لكنهم يشعرون بالرهبة من التعليم الرسمي. يمكن للذكاء الاصطناعي أن يكون مثل المدرّس الصبور المتوفّر على مدار الساعة طوال أيام الأسبوع."</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تطبيقات عملية:</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تعلم اللغات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التدرب على المحادثة باللغة الإنجليزية أو العربية لأغراض المدرسة أو العمل أو مقابلات التوظيف.</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تعلّم الفرق بين الأسلوب الرسمي وغير الرسمي في التواصل.</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فهم المفردات المهنية الخاصة بمجال عملك.</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تطوير المهارات</a:t>
            </a:r>
            <a:r>
              <a:rPr lang="en">
                <a:solidFill>
                  <a:schemeClr val="dk1"/>
                </a:solidFill>
                <a:latin typeface="Inter"/>
                <a:ea typeface="Inter"/>
                <a:cs typeface="Inter"/>
                <a:sym typeface="Inter"/>
              </a:rPr>
              <a:t> (دقيقة واحدة):</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الحصول على شروحات للمواضيع المعقدة بمصطلحات بسيطة.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إنشاء تمارين تدريبية مخصصة.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تقسيم المواضيع الضخمة إلى خطوات يمكن التحكم فيها.</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البحث عن المعلومات</a:t>
            </a:r>
            <a:r>
              <a:rPr lang="en">
                <a:solidFill>
                  <a:schemeClr val="dk1"/>
                </a:solidFill>
                <a:latin typeface="Inter"/>
                <a:ea typeface="Inter"/>
                <a:cs typeface="Inter"/>
                <a:sym typeface="Inter"/>
              </a:rPr>
              <a:t> (دقيقة واحدة):</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تلخيص الوثائق أو السياسات الحكومية الطويلة.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فهم المصطلحات البنكية أو التأمينية المعقّدة.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إجراء بحث قبل عمليات الشراء الكبرى (السيارات، الأجهزة، السكن).</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تذكير مهم للأمان:</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"الذكاء الاصطناعي ممتاز للتعلم والبحث، ولكن بالنسبة للقرارات المهمة المتعلقة بمالكم، صحتكم، أو أموركم القانونية، تحققوا دائمًا من خبراء بشريين. استخدموا الذكاء الاصطناعي لإعداد أسئلة أفضل للمتخصصين، وليس لاستبدال النصيحة المهنية."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الانتقال إلى الوحدة التالية: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"أنتم تعرفون الآن كيف يمكن للذكاء الاصطناعي أن يساعدكم يوميًا. ولكن لاستخدامه بأمان، تحتاجون إلى معرفة كيفية حماية أنفسكم وعائلاتكم."</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b="1">
              <a:solidFill>
                <a:schemeClr val="dk1"/>
              </a:solidFill>
              <a:latin typeface="Inter"/>
              <a:ea typeface="Inter"/>
              <a:cs typeface="Inter"/>
              <a:sym typeface="Inte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4" name="Shape 1684"/>
        <p:cNvGrpSpPr/>
        <p:nvPr/>
      </p:nvGrpSpPr>
      <p:grpSpPr>
        <a:xfrm>
          <a:off x="0" y="0"/>
          <a:ext cx="0" cy="0"/>
          <a:chOff x="0" y="0"/>
          <a:chExt cx="0" cy="0"/>
        </a:xfrm>
      </p:grpSpPr>
      <p:sp>
        <p:nvSpPr>
          <p:cNvPr id="1685" name="Google Shape;168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6" name="Google Shape;168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عرض توضيحي لخيار الإتصال العالي (٢–٣ دقائق):</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والآن، سنستعرض واحدة من أبسط الطرق لاستخدام ذكاء ميتا الاصطناعي (Meta AI) — مباشرةً داخل تطبيق واتساب. وهذا يعني أنك لست بحاجة إلى تطبيق جديد أو متصفح للوصول إلى ذكاء ميتا الاصطناعي (Meta AI).</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9" name="Google Shape;91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نشاط: التحقق من واقع الذكاء الاصطناعي </a:t>
            </a:r>
            <a:r>
              <a:rPr lang="en">
                <a:solidFill>
                  <a:schemeClr val="dk1"/>
                </a:solidFill>
                <a:latin typeface="Inter"/>
                <a:ea typeface="Inter"/>
                <a:cs typeface="Inter"/>
                <a:sym typeface="Inter"/>
              </a:rPr>
              <a:t>(٥ دقائق)</a:t>
            </a:r>
            <a:r>
              <a:rPr b="1" lang="en">
                <a:solidFill>
                  <a:schemeClr val="dk1"/>
                </a:solidFill>
                <a:latin typeface="Inter"/>
                <a:ea typeface="Inter"/>
                <a:cs typeface="Inter"/>
                <a:sym typeface="Inter"/>
              </a:rPr>
              <a:t> التعليمات:</a:t>
            </a:r>
            <a:r>
              <a:rPr lang="en">
                <a:solidFill>
                  <a:schemeClr val="dk1"/>
                </a:solidFill>
                <a:latin typeface="Inter"/>
                <a:ea typeface="Inter"/>
                <a:cs typeface="Inter"/>
                <a:sym typeface="Inter"/>
              </a:rPr>
              <a:t> </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a:t>
            </a:r>
            <a:r>
              <a:rPr lang="en">
                <a:solidFill>
                  <a:schemeClr val="dk1"/>
                </a:solidFill>
                <a:latin typeface="Inter"/>
                <a:ea typeface="Inter"/>
                <a:cs typeface="Inter"/>
                <a:sym typeface="Inter"/>
              </a:rPr>
              <a:t>التفتوا إلى الشخص الجالس </a:t>
            </a:r>
            <a:r>
              <a:rPr lang="en">
                <a:solidFill>
                  <a:schemeClr val="dk1"/>
                </a:solidFill>
              </a:rPr>
              <a:t> بالقرب منكم </a:t>
            </a:r>
            <a:r>
              <a:rPr lang="en">
                <a:solidFill>
                  <a:schemeClr val="dk1"/>
                </a:solidFill>
                <a:latin typeface="Inter"/>
                <a:ea typeface="Inter"/>
                <a:cs typeface="Inter"/>
                <a:sym typeface="Inter"/>
              </a:rPr>
              <a:t>— ويفضَّل أن يكون شخصً</a:t>
            </a:r>
            <a:r>
              <a:rPr lang="en">
                <a:solidFill>
                  <a:schemeClr val="dk1"/>
                </a:solidFill>
              </a:rPr>
              <a:t>لا</a:t>
            </a:r>
            <a:r>
              <a:rPr lang="en">
                <a:solidFill>
                  <a:schemeClr val="dk1"/>
                </a:solidFill>
                <a:latin typeface="Inter"/>
                <a:ea typeface="Inter"/>
                <a:cs typeface="Inter"/>
                <a:sym typeface="Inter"/>
              </a:rPr>
              <a:t> تعرفوه جيدًا. أمامكم ٣ دقائق </a:t>
            </a:r>
            <a:r>
              <a:rPr lang="en">
                <a:solidFill>
                  <a:schemeClr val="dk1"/>
                </a:solidFill>
              </a:rPr>
              <a:t>لمناقشة السؤال التالي</a:t>
            </a:r>
            <a:r>
              <a:rPr lang="en">
                <a:solidFill>
                  <a:schemeClr val="dk1"/>
                </a:solidFill>
                <a:latin typeface="Inter"/>
                <a:ea typeface="Inter"/>
                <a:cs typeface="Inter"/>
                <a:sym typeface="Inter"/>
              </a:rPr>
              <a:t>: ما هي التقنيات التي استخدمتموها هذا الصباح منذ لحظة استيقاظكم وحتى وصولكم إلى هنا؟ لا تقلقوا إذا لم تكونوا متأكدين مما إذا كانت هذه التقنيات تستخدم الذكاء الاصطناعي أم لا </a:t>
            </a:r>
            <a:r>
              <a:rPr lang="en">
                <a:solidFill>
                  <a:schemeClr val="dk1"/>
                </a:solidFill>
              </a:rPr>
              <a:t>- فقط شاركوا روتينكم </a:t>
            </a:r>
            <a:r>
              <a:rPr lang="en">
                <a:solidFill>
                  <a:schemeClr val="dk1"/>
                </a:solidFill>
                <a:latin typeface="Inter"/>
                <a:ea typeface="Inter"/>
                <a:cs typeface="Inter"/>
                <a:sym typeface="Inter"/>
              </a:rPr>
              <a:t>التكنولوجي</a:t>
            </a:r>
            <a:r>
              <a:rPr lang="en">
                <a:solidFill>
                  <a:schemeClr val="dk1"/>
                </a:solidFill>
              </a:rPr>
              <a:t> الصباحي."</a:t>
            </a:r>
            <a:r>
              <a:rPr lang="en">
                <a:solidFill>
                  <a:schemeClr val="dk1"/>
                </a:solidFill>
                <a:latin typeface="Inter"/>
                <a:ea typeface="Inter"/>
                <a:cs typeface="Inter"/>
                <a:sym typeface="Inter"/>
              </a:rPr>
              <a:t> </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التيسير:</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تجولوا في القاعة واستمعوا إلى المحادثات دون التدخل.</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لاحظوا التقنيات الشائعة المذكورة (الخدمات المصرفية عبر الهاتف المحمول، الخرائط، واتساب، إلخ).</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لا تُصحّحوا أو تُوجّهوا في هذه المرحلة — الهدف هو السماح لهم بمشاركة تجاربهم بحرية.</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مشاركة المجموعات </a:t>
            </a:r>
            <a:r>
              <a:rPr lang="en">
                <a:solidFill>
                  <a:schemeClr val="dk1"/>
                </a:solidFill>
                <a:latin typeface="Inter"/>
                <a:ea typeface="Inter"/>
                <a:cs typeface="Inter"/>
                <a:sym typeface="Inter"/>
              </a:rPr>
              <a:t>(٤ دقائق)</a:t>
            </a:r>
            <a:r>
              <a:rPr b="1" lang="en">
                <a:solidFill>
                  <a:schemeClr val="dk1"/>
                </a:solidFill>
                <a:latin typeface="Inter"/>
                <a:ea typeface="Inter"/>
                <a:cs typeface="Inter"/>
                <a:sym typeface="Inter"/>
              </a:rPr>
              <a:t> </a:t>
            </a:r>
            <a:endParaRPr b="1">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"لِنستمع الآن إلى بعض الأزواج. ما هي التقنيات التي ظهرت في مناقشاتكم؟"</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أثناء مشاركة المشاركين، الكشف عن مكونات الذكاء الاصطناعي:</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"تطبيقات الخدمات المصرفية عبر الهاتف تستخدم الذكاء الاصطناعي لاكتشاف عمليات الاحتيال."</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"خرائط جوجل تستخدم الذكاء الاصطناعي لإيجاد أسرع طريق والتنبؤ بحركة المرور في القاهرة أو بيروت أو عمّان أو الرياض أو الدوحة أو دبي."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"ميزة تحويل الرسائل الصوتية إلى نص في واتساب تعتمد على الذكاء الاصطناعي."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"موجزات فيسبوك وإنستغرام تُرتّب بواسطة خوارزميات الذكاء الاصطناعي."</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الانتقال إلى التعلم:</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"رأيتم؟ أنتم لستم مبتدئين في استخدام الذكاء الاصطناعي — أنتم في الواقع مستخدمون متمرّسون له. اليوم سنساعدكم على أن تصبحوا أكثر وعيًا وأمانًا في طريقة استخدامكم له."</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حول الحساسية الثقافية:</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قد يكون لبعض المشاركين وصول محدود إلى التكنولوجيا — قدّموا ذلك بشكل إيجابي.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أكدوا على أن مهارات الذكاء الاصطناعي أصبحت ذات أهمية متزايدة للمهن والفرص المستقبلية في جميع أنحاء الشرق الأوسط.</a:t>
            </a:r>
            <a:endParaRPr b="1">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احترموا أن البعض قد يكون لديهم شكوك تجاه التكنولوجيا بسبب تجارب سابقة سلبية.</a:t>
            </a:r>
            <a:endParaRPr>
              <a:solidFill>
                <a:schemeClr val="dk1"/>
              </a:solidFill>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2" name="Google Shape;169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عرض توضيحي لخيار الإتصال العالي (٢–٣ دقائق):</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عرض تطبيقي حي:</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افتح واتساب وابحث عن ذكاء ميتا الاصطناعي (Meta AI)  في جهات الاتصال الخاصة بك. وبمجرد فتح المحادثة، يمكنك البدء في طرح الأسئلة على الفور.</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تخيل أن لديك مساعداً ذكياً في جيبك؛ يمكنك أن تطلب منه أفكاراً، أو تحصل على إجابات سريعة، أو حتى تخطط لأنشطتك اليومية.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مثال حي على طلب:</a:t>
            </a:r>
            <a:endParaRPr b="1">
              <a:solidFill>
                <a:schemeClr val="dk1"/>
              </a:solidFill>
              <a:latin typeface="Inter"/>
              <a:ea typeface="Inter"/>
              <a:cs typeface="Inter"/>
              <a:sym typeface="Inter"/>
            </a:endParaRPr>
          </a:p>
          <a:p>
            <a:pPr indent="0" lvl="0" marL="0" rtl="0"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لنحاول معاً طرح سؤال عملي </a:t>
            </a:r>
            <a:br>
              <a:rPr lang="en">
                <a:solidFill>
                  <a:schemeClr val="dk1"/>
                </a:solidFill>
                <a:latin typeface="Inter"/>
                <a:ea typeface="Inter"/>
                <a:cs typeface="Inter"/>
                <a:sym typeface="Inter"/>
              </a:rPr>
            </a:br>
            <a:r>
              <a:rPr lang="en">
                <a:solidFill>
                  <a:schemeClr val="dk1"/>
                </a:solidFill>
                <a:latin typeface="Inter"/>
                <a:ea typeface="Inter"/>
                <a:cs typeface="Inter"/>
                <a:sym typeface="Inter"/>
              </a:rPr>
              <a:t>اقترح أنشطة ممتعة للقيام بها مع أطفالي في دبي خلال عطلة نهاية الأسبوع هذه</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عرض توضيحي:</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أرسل الطلب إلى ذكاء ميتا الاصطناعي (Meta AI) في واتساب.</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اقرأ بعض الاقتراحات بصوت عالٍ</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اسأل المشاركين عن الأفكار التي أعجبتهم أو التي يودون تجربتها</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متابعة الطلبات (Follow-Up Prompting):</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الآن دعونا نطرح سؤال متابعة، مثل:</a:t>
            </a:r>
            <a:endParaRPr>
              <a:solidFill>
                <a:schemeClr val="dk1"/>
              </a:solidFill>
              <a:latin typeface="Inter"/>
              <a:ea typeface="Inter"/>
              <a:cs typeface="Inter"/>
              <a:sym typeface="Inter"/>
            </a:endParaRPr>
          </a:p>
          <a:p>
            <a:pPr indent="0" lvl="0" marL="0" rtl="1" algn="r">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هل يمكنك اقتراح خيارات خارجية مجانية؟</a:t>
            </a:r>
            <a:endParaRPr>
              <a:solidFill>
                <a:schemeClr val="dk1"/>
              </a:solidFill>
              <a:latin typeface="Inter"/>
              <a:ea typeface="Inter"/>
              <a:cs typeface="Inter"/>
              <a:sym typeface="Inter"/>
            </a:endParaRPr>
          </a:p>
          <a:p>
            <a:pPr indent="0" lvl="0" marL="0" rtl="1" algn="r">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لاحظوا كيف يتذكر ذكاء ميتا الاصطناعي (Meta AI) سياق محادثتنا</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رسالة الختام:</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يعمل ذكاء ميتا الاصطناعي (Meta AI) بأفضل أداء عندما تتعامل معه كأنك في محادثة حقيقية؛ يمكنك طرح أسئلة متابعة، وتحسين طلبك، والاستمرار في الحوار حتى تصل للنتيجة التي تلبي احتياجاتك تماماً.</a:t>
            </a:r>
            <a:endParaRPr b="1">
              <a:solidFill>
                <a:srgbClr val="092838"/>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3" name="Google Shape;172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الأمان والحماية في استخدام الذكاء الاصطناعي (١٥ دقيقة)</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الهدف التعليمي:</a:t>
            </a:r>
            <a:r>
              <a:rPr lang="en">
                <a:solidFill>
                  <a:schemeClr val="dk1"/>
                </a:solidFill>
                <a:latin typeface="Inter"/>
                <a:ea typeface="Inter"/>
                <a:cs typeface="Inter"/>
                <a:sym typeface="Inter"/>
              </a:rPr>
              <a:t> يصبح المشاركون قادرين على حماية أنفسهم وعائلاتهم من المخاطر المرتبطة بالذكاء الاصطناعي باستخدام استراتيجيات عملية للتحقق من المعلومات وحماية والخصوصية.</a:t>
            </a:r>
            <a:endParaRPr>
              <a:solidFill>
                <a:schemeClr val="dk1"/>
              </a:solidFill>
              <a:latin typeface="Inter"/>
              <a:ea typeface="Inter"/>
              <a:cs typeface="Inter"/>
              <a:sym typeface="Inter"/>
            </a:endParaRPr>
          </a:p>
          <a:p>
            <a:pPr indent="0" lvl="0" marL="0" rtl="1" algn="r">
              <a:lnSpc>
                <a:spcPct val="100000"/>
              </a:lnSpc>
              <a:spcBef>
                <a:spcPts val="40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7" name="Shape 1727"/>
        <p:cNvGrpSpPr/>
        <p:nvPr/>
      </p:nvGrpSpPr>
      <p:grpSpPr>
        <a:xfrm>
          <a:off x="0" y="0"/>
          <a:ext cx="0" cy="0"/>
          <a:chOff x="0" y="0"/>
          <a:chExt cx="0" cy="0"/>
        </a:xfrm>
      </p:grpSpPr>
      <p:sp>
        <p:nvSpPr>
          <p:cNvPr id="1728" name="Google Shape;1728;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9" name="Google Shape;1729;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طريقة التحقق</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مقدمة في فن الإستذكار (دقيقتان):</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"أنتم بحاجة إلى نظام بسيط يمكنكم تذكره وتعليمه لعائلتكم. صُممت طريقة التحقق لتكون سهلة التذكّر الاستخدام، حتى عندما تكونون مشغولين أو عاطفيين."</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الشرح خطوة بخطوة </a:t>
            </a:r>
            <a:r>
              <a:rPr lang="en">
                <a:solidFill>
                  <a:schemeClr val="dk1"/>
                </a:solidFill>
                <a:latin typeface="Inter"/>
                <a:ea typeface="Inter"/>
                <a:cs typeface="Inter"/>
                <a:sym typeface="Inter"/>
              </a:rPr>
              <a:t>(٦ دقائق):</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الخطوة ١: تحقّق من المصدر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"قبل أن تصدقوا أو تشاركوا أي شيء، اسألوا: من أنشأ هذا؟ هل هو من موقع حكومي رسمي، جهة إخبارية موثوقة، أو حساب تعرفونه وتثقون به؟ إن لم تستطيعوا تحديد المصدر، كونوا أكثر حذرًا."</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سؤال عملي للمجموعة: "إذا رأيتم رسالة حول تغيير في دعم الوقود أو إغلاق المدارس، فأين ستتحققون أولاً في بلدكم؟" (الإجابات المتوقعة: موقع الوزارة الرسمي، حسابات التواصل الاجتماعي الموثقة، مواقع البنوك).</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الخطوة ٢: افحص التفاصيل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"انظروا بدقّة إلى المحتوى. هل هناك أخطاء إملائية؟ هل اللغة تبدو طبيعية؟ هل تبدو الصور واقعية؟ ثقوا بحدسكم إذا شعرتم أن شيئًا ما غريبًا"</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نصيحة عملية: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إذا كان هناك شيء يجعلكم غاضبين جدًا أو متحمسين جدًا، فهذا هو الوقت الذي تحتاجون فيه بشدة إلى التباطؤ وفحصه بعناية.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الخطوة ٣: ابحث في مصادر أخرى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"لا تعتمدوا على منشور واحد. ابحثوا عن القصة نفسها في المواقع الإخبارية ذات السمعة الطيبة والبوابات الحكومية الرسمية. ابحثوا عن تأكيد من مصادر متعددة وموثوقة قبل المشاركة."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نصيحة توضيحية: "ابحثوا بمصطلحات محددة مثل: 'إعلان وزارة [البلد] دعم الوقود ٢٠٢٥' أو اسم البنك + 'بيان رسمي'."</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الخطوة ٤: استخدم الأدوات للتحقّق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"استخدموا أدوات بسيطة عبر الإنترنت للتحقق: البحث العكسي عن الصور للصور المشبوهة، أو فحص سريع للروابط لمواقع غير مألوفة."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ملاحظة الأداة وموارد التدقيق المحلية: "هناك منظمات وشبكات تدقيق الحقائق باللغة العربية يمكنكم استشارتها (على سبيل المثال، فتبينوا، ده بجد، مسبار، والشبكة العربية لمدققي الحقائق) — تفحص هذه المجموعات الادعاءات المنتشرة في جميع أنحاء المنطقة وتنشر نتائج التحقق التي يمكنكم قراءتها."</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فكرة عرض عملي: أظهروا كيفية إجراء بحث عكسي عن صورة من الهاتف (الضغط مطولاً على الصورة ← بحث في جوجل عن هذه الصورة) ومن المتصفح (سحب الصورة إلى صور جوجل أو استخدام TinEye).</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الخطوة ٥: ركّز على التأثير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"قبل المشاركة، اسألوا انفسكم: هل قد يؤذي هذا شخصًا لو كان خاطئًا؟ هل يمكن أن يسبب ذعرًا، أو يضر بسمعة شخص ما، أو يدفع الناس لاتخاذ قرارات سيئة؟"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أمثلة:</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معلومات صحية مضللة قد تؤخر العلاج الطبي.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معلومات تجارية خاطئة تضرّ بسبل عيش شخص ما.</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أخبار طارئة مزيفة يمكن أن تسبب ذعرًا غير ضروري.</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الخطوة ٦: اعتمد على الخبراء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"بالنسبة للقرارات المهمة المتعلقة بالصحة أو المال أو الشؤون القانونية، أو السلامة، استشيروا خبراء بشريين. استخدموا الذكاء الاصطناعي والمعلومات عبر الإنترنت لإعداد أسئلة أفضل، لكن احصلوا على المشورة النهائية من المتخصصين المؤهلين."</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تطبيق عملي:</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نتدرب على مثال بسيط: إذا شارك شخص ما رسالة تدعي أن البنوك ستغلق جميع الحسابات الأسبوع المقبل ما لم تقوموا بتحديث معلوماتكم فورًا، فكيف ستستخدموا طريقة التحقق؟"</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المضي خطوة بخطوة مع المجموعة</a:t>
            </a:r>
            <a:endParaRPr>
              <a:solidFill>
                <a:schemeClr val="dk1"/>
              </a:solidFill>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0" name="Shape 1760"/>
        <p:cNvGrpSpPr/>
        <p:nvPr/>
      </p:nvGrpSpPr>
      <p:grpSpPr>
        <a:xfrm>
          <a:off x="0" y="0"/>
          <a:ext cx="0" cy="0"/>
          <a:chOff x="0" y="0"/>
          <a:chExt cx="0" cy="0"/>
        </a:xfrm>
      </p:grpSpPr>
      <p:sp>
        <p:nvSpPr>
          <p:cNvPr id="1761" name="Google Shape;1761;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2" name="Google Shape;176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سيناريوهات الأمان في العالم الحقيقي</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التعلم القائم على السيناريوهات </a:t>
            </a:r>
            <a:r>
              <a:rPr lang="en">
                <a:solidFill>
                  <a:schemeClr val="dk1"/>
                </a:solidFill>
                <a:latin typeface="Inter"/>
                <a:ea typeface="Inter"/>
                <a:cs typeface="Inter"/>
                <a:sym typeface="Inter"/>
              </a:rPr>
              <a:t>(٧ دقائق):</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نتدرب على مواقف قد تحدث فعلاً لكم أو لأفراد عائلتكم."</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السيناريو ١: مجموعة واتساب العائلية </a:t>
            </a:r>
            <a:r>
              <a:rPr lang="en">
                <a:solidFill>
                  <a:schemeClr val="dk1"/>
                </a:solidFill>
                <a:latin typeface="Inter"/>
                <a:ea typeface="Inter"/>
                <a:cs typeface="Inter"/>
                <a:sym typeface="Inter"/>
              </a:rPr>
              <a:t>(دقيقتان ونصف)</a:t>
            </a:r>
            <a:r>
              <a:rPr b="1" lang="en">
                <a:solidFill>
                  <a:schemeClr val="dk1"/>
                </a:solidFill>
                <a:latin typeface="Inter"/>
                <a:ea typeface="Inter"/>
                <a:cs typeface="Inter"/>
                <a:sym typeface="Inter"/>
              </a:rPr>
              <a:t>: الإعداد:</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rPr>
              <a:t>"قام عمّكم، الذي تثقون به والذي يشارك عادةً معلومات دقيقة، بمشاركة رسالة في مجموعة واتساب العائلية. تحمل الرسالة شعارًا يبدو حكوميًا وتدعي وجود سياسة جديدة تؤثر على منطقتكم. تطلب الرسالة من الجميع إعادة الإرسال لتحذير الآخرين. أنتم غير متأكدين من صحتها."</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عملية النقاش الجماعي:</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امنحوا المشاركين دقيقة واحدة للمناقشة في أزواج.</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اطلبوا منهم تطبيق خطوات طريقة التحقق.</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وجّهوهم خلال كل خطوة إذا أغفلوها.</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التأكيد على التحدي العاطفي: "هذا صعب لأنكم تثقون بعمكم، ولكن حتى الأشخاص الموثوق بهم يمكنهم عن طريق الخطأ مشاركة معلومات خاطئة."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نقاط تعليمية:</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المصدر: الشعار الحكومي لا يعني أنه صادر عن الحكومة.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rPr>
              <a:t>التفاصيل: الإعلانات الرسمية تُنشر عادةً عبر القنوات الرسمية.</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البحث: تحققوا من المواقع الحكومية والمصادر الإخبارية المعروفة.</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التأثير: معلومات مزيفة عن السياسات يمكن أن تسبب قلقًا لا داعي له وقرارات خاطئة.</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السيناريو ٢: الأمان عند التسوق عبر الإنترنت </a:t>
            </a:r>
            <a:r>
              <a:rPr lang="en">
                <a:solidFill>
                  <a:schemeClr val="dk1"/>
                </a:solidFill>
                <a:latin typeface="Inter"/>
                <a:ea typeface="Inter"/>
                <a:cs typeface="Inter"/>
                <a:sym typeface="Inter"/>
              </a:rPr>
              <a:t>(دقيقتان ونصف):</a:t>
            </a:r>
            <a:r>
              <a:rPr b="1" lang="en">
                <a:solidFill>
                  <a:schemeClr val="dk1"/>
                </a:solidFill>
                <a:latin typeface="Inter"/>
                <a:ea typeface="Inter"/>
                <a:cs typeface="Inter"/>
                <a:sym typeface="Inter"/>
              </a:rPr>
              <a:t> الإعداد:</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"تر</a:t>
            </a:r>
            <a:r>
              <a:rPr lang="en">
                <a:solidFill>
                  <a:schemeClr val="dk1"/>
                </a:solidFill>
              </a:rPr>
              <a:t>وا</a:t>
            </a:r>
            <a:r>
              <a:rPr lang="en">
                <a:solidFill>
                  <a:schemeClr val="dk1"/>
                </a:solidFill>
                <a:latin typeface="Inter"/>
                <a:ea typeface="Inter"/>
                <a:cs typeface="Inter"/>
                <a:sym typeface="Inter"/>
              </a:rPr>
              <a:t> عرضًا رائعًا على فيسبوك - هواتف ذكية جديدة تمامًا بسعر أرخص بكثير من أسعار المتاجر. يبدو ملف تعريف البائع حقيقيًا، ولديه تقييمات جيدة، ويعرض صورًا لعملاء سعداء بمشترياتهم. لكن صور الهواتف تبدو مثالية جدًا."</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دليل النقاش:</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اتركوا المجموعات تعمل من خلال طريقة التحقق.</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ركزوا على الإجراءات الوقائية العملية.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معالجة العنصر العاطفي: "العروض الجيدة مثيرة، لكن المحتالين يعرفون ذلك."</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نقاط تعليمية أساسية:</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قوموا بإجراء بحث عكسي للصور لصور المنتج.</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تحققوا مما إذا كانت التقييمات وصور العملاء تبدو حقيقية.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تحققوا من تسجيل العمل أو موقعه الفعلي.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استخدموا طرق دفع آمنة توفر حماية للمشتري.</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السيناريو ٣: المعلومات الصحية </a:t>
            </a:r>
            <a:r>
              <a:rPr lang="en">
                <a:solidFill>
                  <a:schemeClr val="dk1"/>
                </a:solidFill>
                <a:latin typeface="Inter"/>
                <a:ea typeface="Inter"/>
                <a:cs typeface="Inter"/>
                <a:sym typeface="Inter"/>
              </a:rPr>
              <a:t>(دقيقتان):</a:t>
            </a:r>
            <a:r>
              <a:rPr b="1" lang="en">
                <a:solidFill>
                  <a:schemeClr val="dk1"/>
                </a:solidFill>
                <a:latin typeface="Inter"/>
                <a:ea typeface="Inter"/>
                <a:cs typeface="Inter"/>
                <a:sym typeface="Inter"/>
              </a:rPr>
              <a:t> الإعداد:</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"صديق يشارك مقالة تدّعي أن علاجًا منزليًا بسيطًا ورخيصًا يمكن أن يشفي حالة صحية خطيرة تؤثر على فردٍ من عائلتكم. المقالة تبدو احترافية، تذكر دراسات علمية، وتحتوي على شهادات من أشخاص يدّعون نجاح العلاج."</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نقاط تعليمية حاسمة:</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المعلومات الصحية الخاطئة يمكن أن تكون لها عواقب وخيمة.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المظهر الاحترافي لا يعني دقة طبية.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استشيروا مقدمي الرعاية الصحية دائمًا لاتخاذ القرارات الطبية.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استخدموا طريقة التحقق، ولكن أعطوا الأولوية لاستشارة الخبراء.</a:t>
            </a:r>
            <a:endParaRPr>
              <a:solidFill>
                <a:schemeClr val="dk1"/>
              </a:solidFill>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4" name="Google Shape;178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حماية الخصوصية</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التوعية العملية بالخصوصية </a:t>
            </a:r>
            <a:r>
              <a:rPr lang="en">
                <a:solidFill>
                  <a:schemeClr val="dk1"/>
                </a:solidFill>
                <a:latin typeface="Inter"/>
                <a:ea typeface="Inter"/>
                <a:cs typeface="Inter"/>
                <a:sym typeface="Inter"/>
              </a:rPr>
              <a:t>(٤ دقائق):</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"حماية الخصوصية لا تعني أن تكون مهووسًا أو خائفً - إنها أن تتصرف بذكاء مع معلوماتك الشخصية."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عند استخدام أدوات الذكاء الاصطناعي </a:t>
            </a:r>
            <a:r>
              <a:rPr lang="en">
                <a:solidFill>
                  <a:schemeClr val="dk1"/>
                </a:solidFill>
                <a:latin typeface="Inter"/>
                <a:ea typeface="Inter"/>
                <a:cs typeface="Inter"/>
                <a:sym typeface="Inter"/>
              </a:rPr>
              <a:t>(دقيقتان)</a:t>
            </a:r>
            <a:r>
              <a:rPr b="1" lang="en">
                <a:solidFill>
                  <a:schemeClr val="dk1"/>
                </a:solidFill>
                <a:latin typeface="Inter"/>
                <a:ea typeface="Inter"/>
                <a:cs typeface="Inter"/>
                <a:sym typeface="Inter"/>
              </a:rPr>
              <a:t>: لا تشارك ما يلي:</a:t>
            </a:r>
            <a:endParaRPr>
              <a:solidFill>
                <a:schemeClr val="dk1"/>
              </a:solidFill>
              <a:latin typeface="Inter"/>
              <a:ea typeface="Inter"/>
              <a:cs typeface="Inter"/>
              <a:sym typeface="Inter"/>
            </a:endParaRPr>
          </a:p>
          <a:p>
            <a:pPr indent="-298450" lvl="0" marL="457200" marR="3810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أرقام الهوية الوطنية، أو غيرها من بطاقات التعريف الحكومية.</a:t>
            </a:r>
            <a:endParaRPr>
              <a:solidFill>
                <a:schemeClr val="dk1"/>
              </a:solidFill>
              <a:latin typeface="Inter"/>
              <a:ea typeface="Inter"/>
              <a:cs typeface="Inter"/>
              <a:sym typeface="Inter"/>
            </a:endParaRPr>
          </a:p>
          <a:p>
            <a:pPr indent="-298450" lvl="0" marL="457200" marR="3810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تفاصيل الحسابات المصرفية أو الأرقام السرية (PINs).</a:t>
            </a:r>
            <a:endParaRPr>
              <a:solidFill>
                <a:schemeClr val="dk1"/>
              </a:solidFill>
              <a:latin typeface="Inter"/>
              <a:ea typeface="Inter"/>
              <a:cs typeface="Inter"/>
              <a:sym typeface="Inter"/>
            </a:endParaRPr>
          </a:p>
          <a:p>
            <a:pPr indent="-298450" lvl="0" marL="457200" marR="3810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صور المستندات الرسمية.</a:t>
            </a:r>
            <a:endParaRPr>
              <a:solidFill>
                <a:schemeClr val="dk1"/>
              </a:solidFill>
              <a:latin typeface="Inter"/>
              <a:ea typeface="Inter"/>
              <a:cs typeface="Inter"/>
              <a:sym typeface="Inter"/>
            </a:endParaRPr>
          </a:p>
          <a:p>
            <a:pPr indent="-298450" lvl="0" marL="457200" marR="3810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العناوين المنزلية الدقيقة أو الروتين اليومي.</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من الآمن مشاركة ما يلي:</a:t>
            </a:r>
            <a:endParaRPr b="1">
              <a:solidFill>
                <a:schemeClr val="dk1"/>
              </a:solidFill>
              <a:latin typeface="Inter"/>
              <a:ea typeface="Inter"/>
              <a:cs typeface="Inter"/>
              <a:sym typeface="Inter"/>
            </a:endParaRPr>
          </a:p>
          <a:p>
            <a:pPr indent="-298450" lvl="0" marL="457200" marR="3810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الموقع العام (على سبيل المثال، القاهرة، بيروت، عمّان، الرياض، الدوحة، دبي - وليس عنوان شارعك المحدد).</a:t>
            </a:r>
            <a:endParaRPr>
              <a:solidFill>
                <a:schemeClr val="dk1"/>
              </a:solidFill>
              <a:latin typeface="Inter"/>
              <a:ea typeface="Inter"/>
              <a:cs typeface="Inter"/>
              <a:sym typeface="Inter"/>
            </a:endParaRPr>
          </a:p>
          <a:p>
            <a:pPr indent="-298450" lvl="0" marL="457200" marR="3810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الاهتمامات والتفضيلات العامة.</a:t>
            </a:r>
            <a:endParaRPr>
              <a:solidFill>
                <a:schemeClr val="dk1"/>
              </a:solidFill>
              <a:latin typeface="Inter"/>
              <a:ea typeface="Inter"/>
              <a:cs typeface="Inter"/>
              <a:sym typeface="Inter"/>
            </a:endParaRPr>
          </a:p>
          <a:p>
            <a:pPr indent="-298450" lvl="0" marL="457200" marR="3810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صور غير حساسة أو المحتوى الإبداعي</a:t>
            </a:r>
            <a:endParaRPr>
              <a:solidFill>
                <a:schemeClr val="dk1"/>
              </a:solidFill>
              <a:latin typeface="Inter"/>
              <a:ea typeface="Inter"/>
              <a:cs typeface="Inter"/>
              <a:sym typeface="Inter"/>
            </a:endParaRPr>
          </a:p>
          <a:p>
            <a:pPr indent="-298450" lvl="0" marL="457200" marR="3810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الأسئلة المتعلقة بالتعلم والعمل.</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علامات الخطر التي يجب الانتباه لها </a:t>
            </a:r>
            <a:r>
              <a:rPr lang="en">
                <a:solidFill>
                  <a:schemeClr val="dk1"/>
                </a:solidFill>
                <a:latin typeface="Inter"/>
                <a:ea typeface="Inter"/>
                <a:cs typeface="Inter"/>
                <a:sym typeface="Inter"/>
              </a:rPr>
              <a:t>(دقيقتان):</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"ثقوا بحدثكم. إذا كان هناك شيء يبدو خاطئًا، فمن المحتمل أنه كذلك."</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علامات التحذير:</a:t>
            </a:r>
            <a:endParaRPr b="1">
              <a:solidFill>
                <a:schemeClr val="dk1"/>
              </a:solidFill>
              <a:latin typeface="Inter"/>
              <a:ea typeface="Inter"/>
              <a:cs typeface="Inter"/>
              <a:sym typeface="Inter"/>
            </a:endParaRPr>
          </a:p>
          <a:p>
            <a:pPr indent="-298450" lvl="0" marL="457200" marR="3810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تطبيقات تطلب أذونات لا تحتاجها (لماذا يحتاج تطبيق الآلة الحاسبة إلى جهات اتصالك؟).</a:t>
            </a:r>
            <a:endParaRPr>
              <a:solidFill>
                <a:schemeClr val="dk1"/>
              </a:solidFill>
              <a:latin typeface="Inter"/>
              <a:ea typeface="Inter"/>
              <a:cs typeface="Inter"/>
              <a:sym typeface="Inter"/>
            </a:endParaRPr>
          </a:p>
          <a:p>
            <a:pPr indent="-298450" lvl="0" marL="457200" marR="3810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الضغط عليكم للتنزيل أو التسجيل فورًا.</a:t>
            </a:r>
            <a:endParaRPr>
              <a:solidFill>
                <a:schemeClr val="dk1"/>
              </a:solidFill>
              <a:latin typeface="Inter"/>
              <a:ea typeface="Inter"/>
              <a:cs typeface="Inter"/>
              <a:sym typeface="Inter"/>
            </a:endParaRPr>
          </a:p>
          <a:p>
            <a:pPr indent="-298450" lvl="0" marL="457200" marR="3810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عروض تبدو أفضل من أن تكون حقيقية.</a:t>
            </a:r>
            <a:endParaRPr>
              <a:solidFill>
                <a:schemeClr val="dk1"/>
              </a:solidFill>
              <a:latin typeface="Inter"/>
              <a:ea typeface="Inter"/>
              <a:cs typeface="Inter"/>
              <a:sym typeface="Inter"/>
            </a:endParaRPr>
          </a:p>
          <a:p>
            <a:pPr indent="-298450" lvl="0" marL="457200" marR="3810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طلب معلومات حساسة عبر قنوات غير رسمية.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اعتبار السياق الشرق أوسطي:</a:t>
            </a:r>
            <a:endParaRPr b="1">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"كونوا حذرين بشكل خاص مع التطبيقات أو الخدمات غير المعروفة في مصر، أو لبنان، أو الأردن، أو دول الخليج. قد لا تتبع بعض الخدمات الدولية نفس معايير الخصوصية التي تتوقعونها، وقد لا يتوفر للكثير منها دعم عملاء محلي إذا حدث خطأ ما."</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0" name="Shape 1840"/>
        <p:cNvGrpSpPr/>
        <p:nvPr/>
      </p:nvGrpSpPr>
      <p:grpSpPr>
        <a:xfrm>
          <a:off x="0" y="0"/>
          <a:ext cx="0" cy="0"/>
          <a:chOff x="0" y="0"/>
          <a:chExt cx="0" cy="0"/>
        </a:xfrm>
      </p:grpSpPr>
      <p:sp>
        <p:nvSpPr>
          <p:cNvPr id="1841" name="Google Shape;1841;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2" name="Google Shape;1842;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حماية عائلتكم:</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نهج المسؤولية المجتمعية</a:t>
            </a:r>
            <a:r>
              <a:rPr lang="en">
                <a:solidFill>
                  <a:schemeClr val="dk1"/>
                </a:solidFill>
                <a:latin typeface="Inter"/>
                <a:ea typeface="Inter"/>
                <a:cs typeface="Inter"/>
                <a:sym typeface="Inter"/>
              </a:rPr>
              <a:t> (دقيقتان)</a:t>
            </a:r>
            <a:r>
              <a:rPr b="1"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rPr>
              <a:t>"معرفتكم بالذكاء الاصطناعي لا تحميكم أنتم فقط — بل تحمي شبكتكم بأكملها. أنتم تصبحون مصدرًا موثوقًا للحكمة الرقمية لعائلاتكم ومجتمعكم."</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تعليم الآخرين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شاركوا طريقة التحقق مع أفراد العائلة.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ساعدوا الأقارب كبار السن على التعرف على المحتوى المشبوه.</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علّموا الأطفال عن محتوى الذكاء الاصطناعي الذي قد يواجهونه عبر الإنترنت.</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تحلّوا بالصبر — تذكّروا كيف كنتم أنتم قبل أن تتعلموا هذه المهارات.</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عندما تصادف محتوى ضارًا </a:t>
            </a:r>
            <a:r>
              <a:rPr lang="en">
                <a:solidFill>
                  <a:schemeClr val="dk1"/>
                </a:solidFill>
                <a:latin typeface="Inter"/>
                <a:ea typeface="Inter"/>
                <a:cs typeface="Inter"/>
                <a:sym typeface="Inter"/>
              </a:rPr>
              <a:t>(دقيقة واحدة):</a:t>
            </a:r>
            <a:r>
              <a:rPr b="1" lang="en">
                <a:solidFill>
                  <a:schemeClr val="dk1"/>
                </a:solidFill>
                <a:latin typeface="Inter"/>
                <a:ea typeface="Inter"/>
                <a:cs typeface="Inter"/>
                <a:sym typeface="Inter"/>
              </a:rPr>
              <a:t> خطوات العمل:</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لا تشاركوه أكثر (حتى للتحذير - هذا قد ينشره أكثر).</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أبلِغوا عنه على المنصة باستخدام أدوات الإبلاغ الرسمية.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أبلِغوا الأشخاص المتأثرين بشكل مباشر عبر رسائل خاصة.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اتصلوا بالسلطات في حالات التهديدات أو الاحتيال الجدية.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بناء مرونة مجتمعية: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"عندما تتحققون من الحقائق قبل المشاركة، وتساعدون الآخرين في التحقق من المعلومات، وعندما تبلغون عن المحتوى الضار - فأنتم لا تحمون أنفسكم فقط — بل تساهمون في بناء مجتمع رقمي أكثر أمانًا وذكاءً للجميع."</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7" name="Shape 1887"/>
        <p:cNvGrpSpPr/>
        <p:nvPr/>
      </p:nvGrpSpPr>
      <p:grpSpPr>
        <a:xfrm>
          <a:off x="0" y="0"/>
          <a:ext cx="0" cy="0"/>
          <a:chOff x="0" y="0"/>
          <a:chExt cx="0" cy="0"/>
        </a:xfrm>
      </p:grpSpPr>
      <p:sp>
        <p:nvSpPr>
          <p:cNvPr id="1888" name="Google Shape;1888;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9" name="Google Shape;1889;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ملاحظات المتحدث:</a:t>
            </a:r>
            <a:endParaRPr sz="1200">
              <a:solidFill>
                <a:schemeClr val="dk1"/>
              </a:solidFill>
              <a:latin typeface="Inter"/>
              <a:ea typeface="Inter"/>
              <a:cs typeface="Inter"/>
              <a:sym typeface="Inter"/>
            </a:endParaRPr>
          </a:p>
          <a:p>
            <a:pPr indent="0" lvl="0" marL="0" rtl="0" algn="r">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هدف التعلّم: تمكين المشاركين من السعي وراء الفرص المتعلقة بالذكاء الاصطناعي ورؤية أنفسهم كمبدعين، لهذه التكنولوجيا وليس مجرد مستهلكين له</a:t>
            </a:r>
            <a:endParaRPr sz="1200">
              <a:solidFill>
                <a:schemeClr val="dk1"/>
              </a:solidFill>
              <a:latin typeface="Inter"/>
              <a:ea typeface="Inter"/>
              <a:cs typeface="Inter"/>
              <a:sym typeface="Inter"/>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a:p>
            <a:pPr indent="0" lvl="0" marL="0" rtl="1" algn="r">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3" name="Shape 1893"/>
        <p:cNvGrpSpPr/>
        <p:nvPr/>
      </p:nvGrpSpPr>
      <p:grpSpPr>
        <a:xfrm>
          <a:off x="0" y="0"/>
          <a:ext cx="0" cy="0"/>
          <a:chOff x="0" y="0"/>
          <a:chExt cx="0" cy="0"/>
        </a:xfrm>
      </p:grpSpPr>
      <p:sp>
        <p:nvSpPr>
          <p:cNvPr id="1894" name="Google Shape;1894;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5" name="Google Shape;1895;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تأصيل الأهمية (دقيقتان):</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الذكاء الاصطناعي لا يحدث فقط في وادي السيليكون أو بكين - بل إنه يخلق فرص عمل حقيقية هنا في الشرق الأوسط. ولست بحاجة لأن تكون عبقرياً في التكنولوجيا للمشاركة في هذا المجال المتنامي.</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نظرة عامة على المسارات المهنية (٥ دقائق):</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باحثو ومتخصصو الذكاء الاصطناعي (دقيقة واحدة):</a:t>
            </a:r>
            <a:r>
              <a:rPr lang="en">
                <a:solidFill>
                  <a:schemeClr val="dk1"/>
                </a:solidFill>
                <a:latin typeface="Inter"/>
                <a:ea typeface="Inter"/>
                <a:cs typeface="Inter"/>
                <a:sym typeface="Inter"/>
              </a:rPr>
              <a:t> "شخصيات مهنية مثل الدكتورة لطيفة العبد الكريم يقودون حوارات عالمية حول جعل الذكاء الاصطناعي عادلاً وشاملاً. حالياً، يعمل الباحثون في جميع أنحاء الشرق الأوسط على ذكاء اصطناعي يفهم لغاتنا، ويتعرف على وجوهنا بدقة، ويحل المشكلات الفريدة للسياقات الشرق الأوسط."</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علماء ومحللو البيانات (دقيقة واحدة):</a:t>
            </a:r>
            <a:r>
              <a:rPr lang="en">
                <a:solidFill>
                  <a:schemeClr val="dk1"/>
                </a:solidFill>
                <a:latin typeface="Inter"/>
                <a:ea typeface="Inter"/>
                <a:cs typeface="Inter"/>
                <a:sym typeface="Inter"/>
              </a:rPr>
              <a:t> "شركات مثل Careem في الإمارات العربية المتحدة، وSTC Pay في المملكة العربية السعودية، وNOON في مصر توظف محترفي بيانات يستخدمون الذكاء الاصطناعي للكشف عن الاحتيال، والتنبؤ باحتياجات العملاء، وتحسين الخدمات. هذه مهارات يمكن تعلمها - بدأ العديد من علماء البيانات مجالات مثل المحاسبة أو الإحصاء أو تحليل الأعمال."</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تطبيقات الذكاء الاصطناعي في الأعمال (دقيقة واحدة): </a:t>
            </a:r>
            <a:r>
              <a:rPr lang="en">
                <a:solidFill>
                  <a:schemeClr val="dk1"/>
                </a:solidFill>
                <a:latin typeface="Inter"/>
                <a:ea typeface="Inter"/>
                <a:cs typeface="Inter"/>
                <a:sym typeface="Inter"/>
              </a:rPr>
              <a:t>"هناك طلب متزايد على الأشخاص الذين يمكنهم مساعدة شركات الشرق الأوسط في تبني أدوات الذكاء الاصطناعي - مستشارون يوجهون البنوك بشأن روبوتات الدردشة، ومتخصصون يساعدون </a:t>
            </a:r>
            <a:r>
              <a:rPr lang="en">
                <a:solidFill>
                  <a:schemeClr val="dk1"/>
                </a:solidFill>
              </a:rPr>
              <a:t>تجار </a:t>
            </a:r>
            <a:r>
              <a:rPr lang="en">
                <a:solidFill>
                  <a:schemeClr val="dk1"/>
                </a:solidFill>
                <a:latin typeface="Inter"/>
                <a:ea typeface="Inter"/>
                <a:cs typeface="Inter"/>
                <a:sym typeface="Inter"/>
              </a:rPr>
              <a:t>التجزئة في تحسين المخزون، ومحترفون يدربون الموظفين على أدوات الذكاء الاصطناعي. خبرتك العملية قيمة جداً هنا."</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العمل الإبداعي المعزز بالذكاء الاصطناعي (دقيقة واحدة):</a:t>
            </a:r>
            <a:r>
              <a:rPr lang="en">
                <a:solidFill>
                  <a:schemeClr val="dk1"/>
                </a:solidFill>
                <a:latin typeface="Inter"/>
                <a:ea typeface="Inter"/>
                <a:cs typeface="Inter"/>
                <a:sym typeface="Inter"/>
              </a:rPr>
              <a:t> "يستخدم الفنانون والمبدعون الرقميون الذكاء الاصطناعي لتحسين المحتوى الإعلامي المحلي ودعم الإعلانات. مصممو الجرافيك والكتاب والمسوقون الذين يفهمون أدوات الذكاء الاصطناعي لديهم ميزة تنافسية. لا تفوت الفرصة."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معلمو ومدربو الذكاء الاصطناعي (دقيقة واحدة):</a:t>
            </a:r>
            <a:r>
              <a:rPr lang="en">
                <a:solidFill>
                  <a:schemeClr val="dk1"/>
                </a:solidFill>
                <a:latin typeface="Inter"/>
                <a:ea typeface="Inter"/>
                <a:cs typeface="Inter"/>
                <a:sym typeface="Inter"/>
              </a:rPr>
              <a:t> "مع نمو الذكاء الاصطناعي في الشرق الأوسط، هناك طلب هائل على الأشخاص الذين يمكنهم تعليم الآخرين - ليس فقط في الجامعات، بل في الشركات والمراكز المجتمعية والمنصات الإلكترونية. إذا كانت لديك خبرة في التدريس أو تستمتع بمساعدة الآخرين على التعلم، فقد يكون هذا مسارك إلى الذكاء الاصطناعي."</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رواد الأعمال والمبتكرون في الذكاء الاصطناعي (دقيقة واحدة):</a:t>
            </a:r>
            <a:r>
              <a:rPr lang="en">
                <a:solidFill>
                  <a:schemeClr val="dk1"/>
                </a:solidFill>
                <a:latin typeface="Inter"/>
                <a:ea typeface="Inter"/>
                <a:cs typeface="Inter"/>
                <a:sym typeface="Inter"/>
              </a:rPr>
              <a:t> "يبني البالغين في جميع أنحاء الشرق الأوسط شركات تعتمد على الذكاء الاصطناعي - تطبيقات تساعد الشركات الصغيرة في المحاسبة، ومنصات تربط العمال غير الرسميين بالفرص، وحلول تحسن الوصول إلى الرعاية الصحية في المناطق المحرومة. إنهم  يحلون مشاكل الشرق الأوسط بحلول من الشرق الأوسط."</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تمرين تحويل المهارات (دقيقتان):</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نفكر في مهاراتكم الحالية. إذا كنت تعمل في:"</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Char char="●"/>
            </a:pPr>
            <a:r>
              <a:rPr b="1" lang="en">
                <a:solidFill>
                  <a:schemeClr val="dk1"/>
                </a:solidFill>
                <a:latin typeface="Inter"/>
                <a:ea typeface="Inter"/>
                <a:cs typeface="Inter"/>
                <a:sym typeface="Inter"/>
              </a:rPr>
              <a:t>خدمة العملاء ← </a:t>
            </a:r>
            <a:r>
              <a:rPr lang="en">
                <a:solidFill>
                  <a:schemeClr val="dk1"/>
                </a:solidFill>
                <a:latin typeface="Inter"/>
                <a:ea typeface="Inter"/>
                <a:cs typeface="Inter"/>
                <a:sym typeface="Inter"/>
              </a:rPr>
              <a:t>أنت تفهم احتياجات المستخدم (قيمة لتدريب روبوتات الدردشة)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latin typeface="Inter"/>
                <a:ea typeface="Inter"/>
                <a:cs typeface="Inter"/>
                <a:sym typeface="Inter"/>
              </a:rPr>
              <a:t>المبيعات أو التسويق ← </a:t>
            </a:r>
            <a:r>
              <a:rPr lang="en">
                <a:solidFill>
                  <a:schemeClr val="dk1"/>
                </a:solidFill>
                <a:latin typeface="Inter"/>
                <a:ea typeface="Inter"/>
                <a:cs typeface="Inter"/>
                <a:sym typeface="Inter"/>
              </a:rPr>
              <a:t>تعرف التواصل المقنع (قيمة لأدوات محتوى الذكاء الاصطناعي)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latin typeface="Inter"/>
                <a:ea typeface="Inter"/>
                <a:cs typeface="Inter"/>
                <a:sym typeface="Inter"/>
              </a:rPr>
              <a:t>الإدارة ←</a:t>
            </a:r>
            <a:r>
              <a:rPr lang="en">
                <a:solidFill>
                  <a:schemeClr val="dk1"/>
                </a:solidFill>
                <a:latin typeface="Inter"/>
                <a:ea typeface="Inter"/>
                <a:cs typeface="Inter"/>
                <a:sym typeface="Inter"/>
              </a:rPr>
              <a:t> تدير المعلومات (قيمة لأعمال إعداد البيانات)</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latin typeface="Inter"/>
                <a:ea typeface="Inter"/>
                <a:cs typeface="Inter"/>
                <a:sym typeface="Inter"/>
              </a:rPr>
              <a:t>التدريس أو التدريب ← </a:t>
            </a:r>
            <a:r>
              <a:rPr lang="en">
                <a:solidFill>
                  <a:schemeClr val="dk1"/>
                </a:solidFill>
                <a:latin typeface="Inter"/>
                <a:ea typeface="Inter"/>
                <a:cs typeface="Inter"/>
                <a:sym typeface="Inter"/>
              </a:rPr>
              <a:t>تشرح الأفكار المعقدة ببساطة (قيمة لأدوار تعليم الذكاء الاصطناعي)</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نقاش تفاعلي: </a:t>
            </a:r>
            <a:r>
              <a:rPr lang="en">
                <a:solidFill>
                  <a:schemeClr val="dk1"/>
                </a:solidFill>
                <a:latin typeface="Inter"/>
                <a:ea typeface="Inter"/>
                <a:cs typeface="Inter"/>
                <a:sym typeface="Inter"/>
              </a:rPr>
              <a:t>"ما هي المهارات من عملك الحالي التي يمكن أن تنتقل إلى مهن مرتبطة بالذكاء الاصطناعي؟ دعونا نسمع من بعض المشاركين."</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مسارات عملية (دقيقتان):</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لا تحتاج للبدء من الصفر: </a:t>
            </a:r>
            <a:r>
              <a:rPr lang="en">
                <a:solidFill>
                  <a:schemeClr val="dk1"/>
                </a:solidFill>
                <a:latin typeface="Inter"/>
                <a:ea typeface="Inter"/>
                <a:cs typeface="Inter"/>
                <a:sym typeface="Inter"/>
              </a:rPr>
              <a:t>"العديد من وظائف الذكاء الاصطناعي لا تتطلب منك أن تصبح مبرمجاً. يمكنك:"</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إضافة مهارات الذكاء الاصطناعي إلى دورك الحالي (استخدم الأدوات للعمل بكفاءة أكبر)</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الانتقال تدريجياً (تعلم تطبيقات الذكاء الاصطناعي في صناعتك)</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التخصص في تدريب أو دعم الذكاء الاصطناعي (ساعد الآخرين في شركتك على تبني الذكاء الاصطناعي)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الاستشارة أو العمل الحر (تقديم المشورة للشركات الصغيرة حول أدوات الذكاء الاصطناعي)</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كيف تبدأ:</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دورات مجانية عبر الإنترنت تعلم أساسيات الذكاء الاصطناعي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شهادات مهنية متاحة في غضون أشهر وليس سنوات</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العديد من الأدوار تقدر خبرتك الحياتية ومعرفتك المحلية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ابدأ بإتقان أدوات الذكاء الاصطناعي ذات الصلة بعملك الحالي</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رسالة تمكين (دقيقة واحدة):</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"مجال الذكاء الاصطناعي يحتاج إلى أشخاص يفهمون سياقات الشرق الأوسط - أسواقنا، وتحدياتنا، وثقافاتنا. معرفتك بكيفية سير الأمور فعلياً هنا في الشرق الأوسط هي قيمة جداً. أنت لست متأخراً - أنت بالضبط من يحتاجه قطاع الذكاء الاصطناعي في الشرق الأوسط."</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تحقق من الواقع: </a:t>
            </a:r>
            <a:r>
              <a:rPr lang="en">
                <a:solidFill>
                  <a:schemeClr val="dk1"/>
                </a:solidFill>
                <a:latin typeface="Inter"/>
                <a:ea typeface="Inter"/>
                <a:cs typeface="Inter"/>
                <a:sym typeface="Inter"/>
              </a:rPr>
              <a:t>"الأمر لا يتعلق بالنجاح بين ليلة وضحاها أو الثراء السريع. يتعلق الأمر بإدراك أن الذكاء الاصطناعي يخلق فرصاً جديدة، ومهاراتك ومعرفتك الحالية يمكن أن تساعدك في الوصول إليها. ابدأ من حيث أنت، واستخدم ما تملك، وتعلم ما تحتاجه."</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3" name="Shape 1923"/>
        <p:cNvGrpSpPr/>
        <p:nvPr/>
      </p:nvGrpSpPr>
      <p:grpSpPr>
        <a:xfrm>
          <a:off x="0" y="0"/>
          <a:ext cx="0" cy="0"/>
          <a:chOff x="0" y="0"/>
          <a:chExt cx="0" cy="0"/>
        </a:xfrm>
      </p:grpSpPr>
      <p:sp>
        <p:nvSpPr>
          <p:cNvPr id="1924" name="Google Shape;1924;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5" name="Google Shape;1925;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تأصيل الأهمية (دقيقة واحدة): </a:t>
            </a:r>
            <a:r>
              <a:rPr lang="en">
                <a:solidFill>
                  <a:schemeClr val="dk1"/>
                </a:solidFill>
                <a:latin typeface="Inter"/>
                <a:ea typeface="Inter"/>
                <a:cs typeface="Inter"/>
                <a:sym typeface="Inter"/>
              </a:rPr>
              <a:t>"لست بحاجة لأن تصبح مبرمج كمبيوتر لتزدهر في بيئة عمل تعتمد على الذكاء الاصطناعي. المهارات الأكثر قيمة هي مهارات تمتلكها على الأرجح - فقط تحتاج إلى تطبيقها بطرق جديدة." </a:t>
            </a:r>
            <a:endParaRPr b="1">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8" name="Shape 1928"/>
        <p:cNvGrpSpPr/>
        <p:nvPr/>
      </p:nvGrpSpPr>
      <p:grpSpPr>
        <a:xfrm>
          <a:off x="0" y="0"/>
          <a:ext cx="0" cy="0"/>
          <a:chOff x="0" y="0"/>
          <a:chExt cx="0" cy="0"/>
        </a:xfrm>
      </p:grpSpPr>
      <p:sp>
        <p:nvSpPr>
          <p:cNvPr id="1929" name="Google Shape;1929;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0" name="Google Shape;193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نظرة عامة على المهارات الأساسية (٧ دقائق):</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التفكير النقدي والحكم الصائب (دقيقتان): </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"يمكن للذكاء الاصطناعي معالجة المعلومات بسرعة، لكنه لا يستطيع تطبيق الحكمة، أو السياق الثقافي، أو الحكم الأخلاقي. قدرتك على تقييم المعلومات بشكل نقدي تصبح أكثر قيمة، وليس أقل."</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تطبيقات عملية:</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تقييم المحتوى المُنشأ بالذكاء الاصطناعي قبل استخدامه في بيئات العمل</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التشكيك في الافتراضات في توصيات الذكاء الاصطناعي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التعرف على الأوقات التي لا تتناسب فيها اقتراحات الذكاء الاصطناعي مع السياق الخاص بك</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اكتشاف الانحياز أو الأخطاء في مخرجات الذكاء الاصطناعي</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مثال من سياق الشرق الأوسط:</a:t>
            </a:r>
            <a:r>
              <a:rPr lang="en">
                <a:solidFill>
                  <a:schemeClr val="dk1"/>
                </a:solidFill>
                <a:latin typeface="Inter"/>
                <a:ea typeface="Inter"/>
                <a:cs typeface="Inter"/>
                <a:sym typeface="Inter"/>
              </a:rPr>
              <a:t> "عندما يقترح الذكاء الاصطناعي استراتيجيات أعمال أو يقدم تحليلاً للسوق في الشرق الأوسط، فإن فهمك للواقع الاقتصادي المحلي وديناميكيات القطاع غير الرسمي، والعوامل الثقافية يساعدك في معرفة ما تقبله وما تعدله. الذكاء الاصطناعي لا ا يفهم أن العديد من المعاملات في أسواقنا تتم من خلال على العلاقات وبناء الثقة، وليس فقط البيانات."</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التواصل الفعال (دقيقة ونصف):</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"الذكاء الاصطناعي يمكنه صياغة الرسائل، لكن مهارات التواصل البشري  أصبحت أكثر أهمية من أي وقت مضى. يجب أن تعرف ماذا تسأل الذكاء الاصطناعي، وكيف تُحسّن مخرجاته، وكيف تتواصل بتعاطف وحساسية ثقافية."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أهمية ذلك:</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كتابة أوامر واضحة للحصول على مخرجات مفيدة من الذكاء الاصطناعي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تعديل المحتوى الناتج ليبدو أصليًا ومناسبًا</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شرح الأفكار المعقدة للزملاء الذين قد لا يفهمون الذكاء الاصطناعي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الحفاظ على الروابط الإنسانية في أماكن العمل الرقمية المتزايدة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مثال:</a:t>
            </a:r>
            <a:r>
              <a:rPr lang="en">
                <a:solidFill>
                  <a:schemeClr val="dk1"/>
                </a:solidFill>
                <a:latin typeface="Inter"/>
                <a:ea typeface="Inter"/>
                <a:cs typeface="Inter"/>
                <a:sym typeface="Inter"/>
              </a:rPr>
              <a:t> "قد يكتب الذكاء الاصطناعي بريدًا إلكترونيًا رسميًا، لكنك أنت من يعرف متى تستخدم لغة رسمية أو متى تدمج بين اللغات في بيئة متعددة اللغات. تفهم متى تستخدم واتساب مقابل البريد الإلكتروني، ومتى تبني مكالمة صوتية علاقة أفضل من الرسائل النصية."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القدرة على التكيف والتعلم المستمر (دقيقة ونصف):</a:t>
            </a:r>
            <a:endParaRPr b="1">
              <a:solidFill>
                <a:schemeClr val="dk1"/>
              </a:solidFill>
              <a:latin typeface="Inter"/>
              <a:ea typeface="Inter"/>
              <a:cs typeface="Inter"/>
              <a:sym typeface="Inter"/>
            </a:endParaRPr>
          </a:p>
          <a:p>
            <a:pPr indent="0" lvl="0" marL="0" rtl="0"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"أدوات الذكاء الاصطناعي تتغير بسرعة. أكثر المحترفين نجاحًا ليس من يعرف كل شيء، بل من يستطيع تعلم أدوات جديدة بسرعة وتكييف سير عمله"</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نهج عملي:</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ابقَ فضوليًا بشأن أدوات الذكاء الاصطناعي الجديدة ذات الصلة بمجالك</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لا تخشَ ارتكاب الأخطاء أثناء التعلم — الجميع يتعلم معًا</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شارك معرفتك مع الزملاء — تعليم الآخرين يعزز تعلمك الشخصي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 على فهم المبادئ، لا حفظ الأدوات المحددة فقط</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تشجيع: </a:t>
            </a:r>
            <a:r>
              <a:rPr lang="en">
                <a:solidFill>
                  <a:schemeClr val="dk1"/>
                </a:solidFill>
                <a:latin typeface="Inter"/>
                <a:ea typeface="Inter"/>
                <a:cs typeface="Inter"/>
                <a:sym typeface="Inter"/>
              </a:rPr>
              <a:t>"إذا تعلمت استخدام الهواتف الذكية، أو النقود المحمولة، أو وسائل التواصل الاجتماعي، فقد أثبتَّ بالفعل قدرتك على التكيف. أدوات الذكاء الاصطناعي هي الخطوة التالية فقط."</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المعرفة الثقافية والمحلية (دقيقة ونصف):</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"فهمك للسياقات واللغات والأسواق في الشرق الأوسط ذو قيمة هائلة. الذكاء الاصطناعي يحتاج لخبراء بشر يوجهونه ليعمل بفعالية في بيئاتنا المتنوعة."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لماذا هذه ميزة لك:</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الذكاء الاصطناعي المدرب على بيانات غربية يفتقد تفاصيل الشرق الأوسط الدقيقة.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أنت تعرف الحلول الفعلية التي تعمل في مجتمعك</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تعرف الاعتبارات الثقافية التي يجب أن يحترمها الذكاء الاصطناعي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تستطيع تحديد متى تكون اقتراحات الذكاء الاصطناعي غير مناسبة للسياقات المحلية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القيمة العملية الواقعية:</a:t>
            </a:r>
            <a:r>
              <a:rPr lang="en">
                <a:solidFill>
                  <a:schemeClr val="dk1"/>
                </a:solidFill>
                <a:latin typeface="Inter"/>
                <a:ea typeface="Inter"/>
                <a:cs typeface="Inter"/>
                <a:sym typeface="Inter"/>
              </a:rPr>
              <a:t> "الشركات التي  تعمل على توسيع خدمات الذكاء الاصطناعي في الشرق الأوسط بحاجة إلى أشخاص يفهمون: كيف تعمل الأسواق غير الرسمية فعليًا؟ ما هي بروتوكولات بناء الثقة في المجتمعات المختلفة؟ كيف تتواصل العائلات متعددة اللغات؟ وما هي العوائق الحقيقية التي يواجهها الناس في الوصول إلى التكنولوجيا؟ هذه المعرفة تجعلك لا غنى عنك."</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الوعي الأخلاقي (نصف دقيقة):</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"فهم الآثار الأخلاقية للذكاء الاصطناعي — الخصوصية، العدالة، الشفافية —  يساعدك على استخدامه بمسؤولية والدفاع عن الاستخدام الصحيح له في مكان عملك."</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أسئلة للتفكير:</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هل يحترم تطبيق الذكاء الاصطناعي هذا خصوصية الناس؟</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هل يمكن أن يتسبب في إجحاف أو تهميش فئات معينة؟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هل نتعامل بشفافية بشأن استخدامنا للذكاء الاصطناعي؟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ما هي العواقب المترتبة في حال ارتكب الذكاء الاصطناعي أخطاءً؟</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تأمل تفاعلي - "جرد مهاراتي" (دقيقتان):</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نشاط فردي (دقيقة ونصف): </a:t>
            </a:r>
            <a:r>
              <a:rPr lang="en">
                <a:solidFill>
                  <a:schemeClr val="dk1"/>
                </a:solidFill>
                <a:latin typeface="Inter"/>
                <a:ea typeface="Inter"/>
                <a:cs typeface="Inter"/>
                <a:sym typeface="Inter"/>
              </a:rPr>
              <a:t>"فكر للحظة  — أو أو دون ملاحظة إن كان لديك ورقة:"</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ما هي مهارة التفكير النقدي التي تستخدمها بانتظام في عملك أو حياتك؟</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ما هي المعرفة المحلية التي تملكها ولا يمكن للذكاء الاصطناعي تعلمها بسهولة؟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ما هي المهارة الجديدة التي تعلمتها بنجاح خلال السنوات الخمس الماضية؟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كيف يمكن لهذه القوى مساعدتك في العمل بفعالية مع الذكاء الاصطناعي؟</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مشاركة جماعية</a:t>
            </a:r>
            <a:r>
              <a:rPr lang="en">
                <a:solidFill>
                  <a:schemeClr val="dk1"/>
                </a:solidFill>
                <a:latin typeface="Inter"/>
                <a:ea typeface="Inter"/>
                <a:cs typeface="Inter"/>
                <a:sym typeface="Inter"/>
              </a:rPr>
              <a:t> </a:t>
            </a:r>
            <a:r>
              <a:rPr b="1" lang="en">
                <a:solidFill>
                  <a:schemeClr val="dk1"/>
                </a:solidFill>
                <a:latin typeface="Inter"/>
                <a:ea typeface="Inter"/>
                <a:cs typeface="Inter"/>
                <a:sym typeface="Inter"/>
              </a:rPr>
              <a:t>(نصف دقيقة):</a:t>
            </a:r>
            <a:r>
              <a:rPr lang="en">
                <a:solidFill>
                  <a:schemeClr val="dk1"/>
                </a:solidFill>
                <a:latin typeface="Inter"/>
                <a:ea typeface="Inter"/>
                <a:cs typeface="Inter"/>
                <a:sym typeface="Inter"/>
              </a:rPr>
              <a:t> "هل يرغب أحد في مشاركة نقطة قوة حددها؟ لنسمع من شخصين أو ثلاثة."</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رسالة تمكين (دقيقة واحدة): </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"المهارات التي تجعلك ناجحاً مع الذكاء الاصطناعي ليست تقنية - بل هي . حكمك الصائب، معرفتك الثقافية، قدراتك في التواصل، وسرعة تعلمك؛ هذه هي الأمور الأهم." </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منظور واقعي:</a:t>
            </a:r>
            <a:r>
              <a:rPr lang="en">
                <a:solidFill>
                  <a:schemeClr val="dk1"/>
                </a:solidFill>
                <a:latin typeface="Inter"/>
                <a:ea typeface="Inter"/>
                <a:cs typeface="Inter"/>
                <a:sym typeface="Inter"/>
              </a:rPr>
              <a:t> "أنت لا تبدأ من الصفر، بل تبني على أساس متين من الخبرة الحياتية، والمعرفة المهنية، والفهم الثقافي. الذكاء الاصطناعي أداة قوية، ولكنك أنت من يضفي الحكمة، والسياق، والغاية على كيفية استخدامه."</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جسر للقسم التالي:</a:t>
            </a:r>
            <a:r>
              <a:rPr lang="en">
                <a:solidFill>
                  <a:schemeClr val="dk1"/>
                </a:solidFill>
                <a:latin typeface="Inter"/>
                <a:ea typeface="Inter"/>
                <a:cs typeface="Inter"/>
                <a:sym typeface="Inter"/>
              </a:rPr>
              <a:t> "الآن بعد أن فهمت المهارات الأهم، لنلقِ نظرة على طرق عملية يمكنك من خلالها البدء في بناء قدراتك في مجال الذكاء الاصطناعي، انطلاقاً من مكانك الحالي اليوم."</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8" name="Google Shape;93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lang="en">
                <a:solidFill>
                  <a:schemeClr val="dk1"/>
                </a:solidFill>
                <a:latin typeface="Inter"/>
                <a:ea typeface="Inter"/>
                <a:cs typeface="Inter"/>
                <a:sym typeface="Inter"/>
              </a:rPr>
              <a:t>التفاعل مع الذكاء الاصطناعي</a:t>
            </a:r>
            <a:endParaRPr>
              <a:solidFill>
                <a:schemeClr val="dk1"/>
              </a:solidFill>
              <a:latin typeface="Inter"/>
              <a:ea typeface="Inter"/>
              <a:cs typeface="Inter"/>
              <a:sym typeface="Inter"/>
            </a:endParaRPr>
          </a:p>
          <a:p>
            <a:pPr indent="0" lvl="0" marL="0" rtl="0" algn="l">
              <a:lnSpc>
                <a:spcPct val="100000"/>
              </a:lnSpc>
              <a:spcBef>
                <a:spcPts val="400"/>
              </a:spcBef>
              <a:spcAft>
                <a:spcPts val="0"/>
              </a:spcAft>
              <a:buClr>
                <a:schemeClr val="dk1"/>
              </a:buClr>
              <a:buSzPts val="1100"/>
              <a:buFont typeface="Arial"/>
              <a:buNone/>
            </a:pPr>
            <a:r>
              <a:t/>
            </a:r>
            <a:endParaRPr>
              <a:solidFill>
                <a:schemeClr val="dk1"/>
              </a:solidFill>
            </a:endParaRPr>
          </a:p>
          <a:p>
            <a:pPr indent="0" lvl="0" marL="0" rtl="1" algn="r">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1" name="Shape 1951"/>
        <p:cNvGrpSpPr/>
        <p:nvPr/>
      </p:nvGrpSpPr>
      <p:grpSpPr>
        <a:xfrm>
          <a:off x="0" y="0"/>
          <a:ext cx="0" cy="0"/>
          <a:chOff x="0" y="0"/>
          <a:chExt cx="0" cy="0"/>
        </a:xfrm>
      </p:grpSpPr>
      <p:sp>
        <p:nvSpPr>
          <p:cNvPr id="1952" name="Google Shape;1952;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3" name="Google Shape;195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تقييم بناء الثقة </a:t>
            </a:r>
            <a:r>
              <a:rPr lang="en">
                <a:solidFill>
                  <a:schemeClr val="dk1"/>
                </a:solidFill>
                <a:latin typeface="Inter"/>
                <a:ea typeface="Inter"/>
                <a:cs typeface="Inter"/>
                <a:sym typeface="Inter"/>
              </a:rPr>
              <a:t>(٥ دقائق):</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نرَ كم تعلمتم. هذا ليس اختبارًا - إنها طريقة لترسيخ ما تعرفونه الآن."</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تقييم "صحيح/خطأ" </a:t>
            </a:r>
            <a:r>
              <a:rPr lang="en">
                <a:solidFill>
                  <a:schemeClr val="dk1"/>
                </a:solidFill>
                <a:latin typeface="Inter"/>
                <a:ea typeface="Inter"/>
                <a:cs typeface="Inter"/>
                <a:sym typeface="Inter"/>
              </a:rPr>
              <a:t>(٣ دقائق): </a:t>
            </a:r>
            <a:r>
              <a:rPr b="1" lang="en">
                <a:solidFill>
                  <a:schemeClr val="dk1"/>
                </a:solidFill>
                <a:latin typeface="Inter"/>
                <a:ea typeface="Inter"/>
                <a:cs typeface="Inter"/>
                <a:sym typeface="Inter"/>
              </a:rPr>
              <a:t>التعليمات: </a:t>
            </a:r>
            <a:r>
              <a:rPr lang="en">
                <a:solidFill>
                  <a:schemeClr val="dk1"/>
                </a:solidFill>
                <a:latin typeface="Inter"/>
                <a:ea typeface="Inter"/>
                <a:cs typeface="Inter"/>
                <a:sym typeface="Inter"/>
              </a:rPr>
              <a:t>"أظهروا إبهامًا للأعلى إذا كانت الإجابة صحيحة، وإبهامًا للأسفل إذا كانت خاطئة، وإبهامًا جانبيًا إذا لم تكونوا متأكدين."</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7" name="Shape 1957"/>
        <p:cNvGrpSpPr/>
        <p:nvPr/>
      </p:nvGrpSpPr>
      <p:grpSpPr>
        <a:xfrm>
          <a:off x="0" y="0"/>
          <a:ext cx="0" cy="0"/>
          <a:chOff x="0" y="0"/>
          <a:chExt cx="0" cy="0"/>
        </a:xfrm>
      </p:grpSpPr>
      <p:sp>
        <p:nvSpPr>
          <p:cNvPr id="1958" name="Google Shape;1958;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9" name="Google Shape;1959;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السؤال ١: "المحتوى المُنشأ بواسطة الذكاء الاصطناعي يكون دائمًا مزيفًا" - خَطَأ</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المتابعة: "ولهذا السبب نحتاج إلى طريقة التحقق – فالذكاء الاصطناعي أصبح متطورًا جدًا."</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5" name="Shape 1985"/>
        <p:cNvGrpSpPr/>
        <p:nvPr/>
      </p:nvGrpSpPr>
      <p:grpSpPr>
        <a:xfrm>
          <a:off x="0" y="0"/>
          <a:ext cx="0" cy="0"/>
          <a:chOff x="0" y="0"/>
          <a:chExt cx="0" cy="0"/>
        </a:xfrm>
      </p:grpSpPr>
      <p:sp>
        <p:nvSpPr>
          <p:cNvPr id="1986" name="Google Shape;1986;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7" name="Google Shape;1987;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38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38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السؤال ٢: "يجب أن أتحقق من المعلومات المهمة قبل مشاركتها، خاصة في المجموعات العائلية." - صَحِيح</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المتابعة: "حتى عندما يشاركها أفراد العائلة الموثوق بهم - فقد يشاركون معلومات خاطئة دون قصد أو علم."</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5" name="Google Shape;2015;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السؤال ٣: "يمكن للذكاء الاصطناعي أن يساعد في كتابة رسائل البريد الإلكتروني المهنية، ولكن يجب عليّ دائمًا مراجعتها وتخصيصها." - صَحِيح</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المتابعة: "الذكاء الاصطناعي يمنحكم الهيكل، وأنتم تقدمون الروح والسياق الثقافي."</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1" name="Shape 2041"/>
        <p:cNvGrpSpPr/>
        <p:nvPr/>
      </p:nvGrpSpPr>
      <p:grpSpPr>
        <a:xfrm>
          <a:off x="0" y="0"/>
          <a:ext cx="0" cy="0"/>
          <a:chOff x="0" y="0"/>
          <a:chExt cx="0" cy="0"/>
        </a:xfrm>
      </p:grpSpPr>
      <p:sp>
        <p:nvSpPr>
          <p:cNvPr id="2042" name="Google Shape;2042;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3" name="Google Shape;2043;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السؤال ٤: "أدوات الذكاء الاصطناعي المجانية هي دائمًا آمنة للاستخدام مع المعلومات الشخصية." - خَطَأ</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المتابعة: "تذكروا إرشادات الخصوصية الخاصة بنا - كونوا انتقائيين بشأن ما تشاركونه."</a:t>
            </a:r>
            <a:endParaRPr>
              <a:solidFill>
                <a:schemeClr val="dk1"/>
              </a:solidFill>
              <a:latin typeface="Inter"/>
              <a:ea typeface="Inter"/>
              <a:cs typeface="Inter"/>
              <a:sym typeface="Inter"/>
            </a:endParaRPr>
          </a:p>
          <a:p>
            <a:pPr indent="0" lvl="0" marL="457200" rtl="0" algn="l">
              <a:lnSpc>
                <a:spcPct val="115000"/>
              </a:lnSpc>
              <a:spcBef>
                <a:spcPts val="1200"/>
              </a:spcBef>
              <a:spcAft>
                <a:spcPts val="0"/>
              </a:spcAft>
              <a:buClr>
                <a:schemeClr val="dk1"/>
              </a:buClr>
              <a:buSzPts val="1100"/>
              <a:buFont typeface="Arial"/>
              <a:buNone/>
            </a:pPr>
            <a:r>
              <a:t/>
            </a:r>
            <a:endParaRPr b="1">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9" name="Shape 2069"/>
        <p:cNvGrpSpPr/>
        <p:nvPr/>
      </p:nvGrpSpPr>
      <p:grpSpPr>
        <a:xfrm>
          <a:off x="0" y="0"/>
          <a:ext cx="0" cy="0"/>
          <a:chOff x="0" y="0"/>
          <a:chExt cx="0" cy="0"/>
        </a:xfrm>
      </p:grpSpPr>
      <p:sp>
        <p:nvSpPr>
          <p:cNvPr id="2070" name="Google Shape;2070;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1" name="Google Shape;2071;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السؤال ٥: "الذكاء الاصطناعي هو مجرد أداة - الحكمة والحكم يأتيان مني أنا." - صَحِيح</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المتابعة: "هذه هي النقطة الأكثر أهمية - أنتم تبقون مسيطرين."</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7" name="Shape 2097"/>
        <p:cNvGrpSpPr/>
        <p:nvPr/>
      </p:nvGrpSpPr>
      <p:grpSpPr>
        <a:xfrm>
          <a:off x="0" y="0"/>
          <a:ext cx="0" cy="0"/>
          <a:chOff x="0" y="0"/>
          <a:chExt cx="0" cy="0"/>
        </a:xfrm>
      </p:grpSpPr>
      <p:sp>
        <p:nvSpPr>
          <p:cNvPr id="2098" name="Google Shape;2098;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9" name="Google Shape;209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التحقق مما إذا كان الطلاب قد أجابوا على جميع الأسئلة بشكل صحيح.</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توفير فرصة لطرح الأسئلة.</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5" name="Shape 2125"/>
        <p:cNvGrpSpPr/>
        <p:nvPr/>
      </p:nvGrpSpPr>
      <p:grpSpPr>
        <a:xfrm>
          <a:off x="0" y="0"/>
          <a:ext cx="0" cy="0"/>
          <a:chOff x="0" y="0"/>
          <a:chExt cx="0" cy="0"/>
        </a:xfrm>
      </p:grpSpPr>
      <p:sp>
        <p:nvSpPr>
          <p:cNvPr id="2126" name="Google Shape;2126;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7" name="Google Shape;2127;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تحقق سريع من السيناريو </a:t>
            </a:r>
            <a:r>
              <a:rPr lang="en">
                <a:solidFill>
                  <a:schemeClr val="dk1"/>
                </a:solidFill>
                <a:latin typeface="Inter"/>
                <a:ea typeface="Inter"/>
                <a:cs typeface="Inter"/>
                <a:sym typeface="Inter"/>
              </a:rPr>
              <a:t>(دقيقتان):</a:t>
            </a:r>
            <a:endParaRPr>
              <a:solidFill>
                <a:schemeClr val="dk1"/>
              </a:solidFill>
              <a:latin typeface="Inter"/>
              <a:ea typeface="Inter"/>
              <a:cs typeface="Inter"/>
              <a:sym typeface="Inter"/>
            </a:endParaRPr>
          </a:p>
          <a:p>
            <a:pPr indent="-298450" lvl="0" marL="457200" marR="3810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"سيناريو سريع: شارك شخص ما أخبارًا مثيرة في مجموعة واتساب العائلية حول منافع حكومية مجانية في بلدكم. ما هو أول شيء تفعلوه؟"</a:t>
            </a:r>
            <a:endParaRPr>
              <a:solidFill>
                <a:schemeClr val="dk1"/>
              </a:solidFill>
              <a:latin typeface="Inter"/>
              <a:ea typeface="Inter"/>
              <a:cs typeface="Inter"/>
              <a:sym typeface="Inter"/>
            </a:endParaRPr>
          </a:p>
          <a:p>
            <a:pPr indent="-298450" lvl="0" marL="457200" marR="3810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الإجابة المتوقعة: استخدام طريقة التحقق، بدءًا من التحقق من المصدر.</a:t>
            </a:r>
            <a:endParaRPr>
              <a:solidFill>
                <a:schemeClr val="dk1"/>
              </a:solidFill>
              <a:latin typeface="Inter"/>
              <a:ea typeface="Inter"/>
              <a:cs typeface="Inter"/>
              <a:sym typeface="Inter"/>
            </a:endParaRPr>
          </a:p>
          <a:p>
            <a:pPr indent="-298450" lvl="0" marL="457200" marR="3810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إذا كانت الإجابة غير صحيحة: وجّههم بلطف مرة أخرى إلى طريقة التحقق دون جعل أي شخص يشعر بالسوء.</a:t>
            </a:r>
            <a:endParaRPr b="1">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0" name="Shape 2140"/>
        <p:cNvGrpSpPr/>
        <p:nvPr/>
      </p:nvGrpSpPr>
      <p:grpSpPr>
        <a:xfrm>
          <a:off x="0" y="0"/>
          <a:ext cx="0" cy="0"/>
          <a:chOff x="0" y="0"/>
          <a:chExt cx="0" cy="0"/>
        </a:xfrm>
      </p:grpSpPr>
      <p:sp>
        <p:nvSpPr>
          <p:cNvPr id="2141" name="Google Shape;2141;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2" name="Google Shape;2142;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خطوات العمل التالية </a:t>
            </a:r>
            <a:r>
              <a:rPr lang="en">
                <a:solidFill>
                  <a:schemeClr val="dk1"/>
                </a:solidFill>
                <a:latin typeface="Inter"/>
                <a:ea typeface="Inter"/>
                <a:cs typeface="Inter"/>
                <a:sym typeface="Inter"/>
              </a:rPr>
              <a:t>(٥ دقائق)</a:t>
            </a:r>
            <a:r>
              <a:rPr b="1"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"التعلّم لا يتوقف هنا. إليكم كيف يمكنكم الاستمرار في تطوير فهمكم للذكاء الاصطناعي:"</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هذا الأسبوع – إجراءات فورية </a:t>
            </a:r>
            <a:r>
              <a:rPr lang="en">
                <a:solidFill>
                  <a:schemeClr val="dk1"/>
                </a:solidFill>
                <a:latin typeface="Inter"/>
                <a:ea typeface="Inter"/>
                <a:cs typeface="Inter"/>
                <a:sym typeface="Inter"/>
              </a:rPr>
              <a:t>(دقيقتان)</a:t>
            </a:r>
            <a:r>
              <a:rPr b="1"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AutoNum type="arabicPeriod"/>
            </a:pPr>
            <a:r>
              <a:rPr b="1" lang="en">
                <a:solidFill>
                  <a:schemeClr val="dk1"/>
                </a:solidFill>
                <a:latin typeface="Inter"/>
                <a:ea typeface="Inter"/>
                <a:cs typeface="Inter"/>
                <a:sym typeface="Inter"/>
              </a:rPr>
              <a:t>تطبيق طريقة التحقق</a:t>
            </a:r>
            <a:r>
              <a:rPr lang="en">
                <a:solidFill>
                  <a:schemeClr val="dk1"/>
                </a:solidFill>
                <a:latin typeface="Inter"/>
                <a:ea typeface="Inter"/>
                <a:cs typeface="Inter"/>
                <a:sym typeface="Inter"/>
              </a:rPr>
              <a:t>: "اختاروا قطعة محتوى واحدة تصادفوها هذا الأسبوع على الإنترنت، وطبّقوا عليها طريقة التحقق خطوة بخطوة. قد تكون أخبارًا، منشورات على وسائل التواصل الاجتماعي، أو رسائل في مجموعات عائلتك."</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AutoNum type="arabicPeriod"/>
            </a:pPr>
            <a:r>
              <a:rPr b="1" lang="en">
                <a:solidFill>
                  <a:schemeClr val="dk1"/>
                </a:solidFill>
              </a:rPr>
              <a:t>تجربة أداة ذكاء اصطناعي واحدة:</a:t>
            </a:r>
            <a:r>
              <a:rPr lang="en">
                <a:solidFill>
                  <a:schemeClr val="dk1"/>
                </a:solidFill>
              </a:rPr>
              <a:t> "اختاروا تطبيقًا عمليًا واحدًا ناقشناه اليوم - مثل كتابة بريد إلكتروني مهني أو البحث عن موضوع يثير فضولكم. ابدأ</a:t>
            </a:r>
            <a:r>
              <a:rPr lang="en">
                <a:solidFill>
                  <a:schemeClr val="dk1"/>
                </a:solidFill>
                <a:latin typeface="Inter"/>
                <a:ea typeface="Inter"/>
                <a:cs typeface="Inter"/>
                <a:sym typeface="Inter"/>
              </a:rPr>
              <a:t>وا</a:t>
            </a:r>
            <a:r>
              <a:rPr lang="en">
                <a:solidFill>
                  <a:schemeClr val="dk1"/>
                </a:solidFill>
              </a:rPr>
              <a:t> بخطوة صغيرة وآمنة."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AutoNum type="arabicPeriod"/>
            </a:pPr>
            <a:r>
              <a:rPr b="1" lang="en">
                <a:solidFill>
                  <a:schemeClr val="dk1"/>
                </a:solidFill>
              </a:rPr>
              <a:t>مشاركة المعرفة:</a:t>
            </a:r>
            <a:r>
              <a:rPr lang="en">
                <a:solidFill>
                  <a:schemeClr val="dk1"/>
                </a:solidFill>
              </a:rPr>
              <a:t> "علّموا شيئًا واحدًا تعلمتوه اليوم لشخص ما في عائلتكم. ربما تكون طريقة </a:t>
            </a:r>
            <a:r>
              <a:rPr lang="en">
                <a:solidFill>
                  <a:schemeClr val="dk1"/>
                </a:solidFill>
                <a:latin typeface="Inter"/>
                <a:ea typeface="Inter"/>
                <a:cs typeface="Inter"/>
                <a:sym typeface="Inter"/>
              </a:rPr>
              <a:t>التحقق أو كيفية اكتشاف المحتوى الذي تم إنشاؤه بواسطة الذكاء الاصطناعي."</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هذا الشهر – بناء العادات </a:t>
            </a:r>
            <a:r>
              <a:rPr lang="en">
                <a:solidFill>
                  <a:schemeClr val="dk1"/>
                </a:solidFill>
                <a:latin typeface="Inter"/>
                <a:ea typeface="Inter"/>
                <a:cs typeface="Inter"/>
                <a:sym typeface="Inter"/>
              </a:rPr>
              <a:t>(دقيقتان)</a:t>
            </a:r>
            <a:r>
              <a:rPr b="1"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AutoNum type="arabicPeriod"/>
            </a:pPr>
            <a:r>
              <a:rPr b="1" lang="en">
                <a:solidFill>
                  <a:schemeClr val="dk1"/>
                </a:solidFill>
              </a:rPr>
              <a:t>كن مدققًا للحقائق:</a:t>
            </a:r>
            <a:r>
              <a:rPr lang="en">
                <a:solidFill>
                  <a:schemeClr val="dk1"/>
                </a:solidFill>
              </a:rPr>
              <a:t> "ابدأوا بأن تكونوا الأشخاص اللذين يسألون بلطف في مجموعات التواصل الاجتماعي الخاصة بكم: 'هل تحقق أحد من هذا؟' قبل أن يتم مشاركة المعلومات على نطاق واسع."</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AutoNum type="arabicPeriod"/>
            </a:pPr>
            <a:r>
              <a:rPr b="1" lang="en">
                <a:solidFill>
                  <a:schemeClr val="dk1"/>
                </a:solidFill>
                <a:latin typeface="Inter"/>
                <a:ea typeface="Inter"/>
                <a:cs typeface="Inter"/>
                <a:sym typeface="Inter"/>
              </a:rPr>
              <a:t>استكشف تدريجياً:</a:t>
            </a:r>
            <a:r>
              <a:rPr lang="en">
                <a:solidFill>
                  <a:schemeClr val="dk1"/>
                </a:solidFill>
                <a:latin typeface="Inter"/>
                <a:ea typeface="Inter"/>
                <a:cs typeface="Inter"/>
                <a:sym typeface="Inter"/>
              </a:rPr>
              <a:t> "</a:t>
            </a:r>
            <a:r>
              <a:rPr lang="en">
                <a:solidFill>
                  <a:schemeClr val="dk1"/>
                </a:solidFill>
              </a:rPr>
              <a:t>جرّبوا </a:t>
            </a:r>
            <a:r>
              <a:rPr lang="en">
                <a:solidFill>
                  <a:schemeClr val="dk1"/>
                </a:solidFill>
                <a:latin typeface="Inter"/>
                <a:ea typeface="Inter"/>
                <a:cs typeface="Inter"/>
                <a:sym typeface="Inter"/>
              </a:rPr>
              <a:t>أداة ذكاء اصطناعي جديدة واحدة كل أسبوع، مع الأخذ بعين الاعتبار دائمًا إرشادات الخصوصية التي ناقشناها."</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AutoNum type="arabicPeriod"/>
            </a:pPr>
            <a:r>
              <a:rPr b="1" lang="en">
                <a:solidFill>
                  <a:schemeClr val="dk1"/>
                </a:solidFill>
                <a:latin typeface="Inter"/>
                <a:ea typeface="Inter"/>
                <a:cs typeface="Inter"/>
                <a:sym typeface="Inter"/>
              </a:rPr>
              <a:t>ساعد الآخرين:</a:t>
            </a:r>
            <a:r>
              <a:rPr lang="en">
                <a:solidFill>
                  <a:schemeClr val="dk1"/>
                </a:solidFill>
                <a:latin typeface="Inter"/>
                <a:ea typeface="Inter"/>
                <a:cs typeface="Inter"/>
                <a:sym typeface="Inter"/>
              </a:rPr>
              <a:t> "ا</a:t>
            </a:r>
            <a:r>
              <a:rPr lang="en">
                <a:solidFill>
                  <a:schemeClr val="dk1"/>
                </a:solidFill>
              </a:rPr>
              <a:t>بحثوا </a:t>
            </a:r>
            <a:r>
              <a:rPr lang="en">
                <a:solidFill>
                  <a:schemeClr val="dk1"/>
                </a:solidFill>
                <a:latin typeface="Inter"/>
                <a:ea typeface="Inter"/>
                <a:cs typeface="Inter"/>
                <a:sym typeface="Inter"/>
              </a:rPr>
              <a:t>عن فرص لمساعدة أفراد العائلة أو الأصدقاء على استخدام الذكاء الاصطناعي بأمان. معرفتكم يمكن أن تحمي مجتمعكم بأكمله."</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باستمرار – التعلّم مدى الحياة </a:t>
            </a:r>
            <a:r>
              <a:rPr lang="en">
                <a:solidFill>
                  <a:schemeClr val="dk1"/>
                </a:solidFill>
                <a:latin typeface="Inter"/>
                <a:ea typeface="Inter"/>
                <a:cs typeface="Inter"/>
                <a:sym typeface="Inter"/>
              </a:rPr>
              <a:t>(دقيقة واحدة)</a:t>
            </a:r>
            <a:r>
              <a:rPr b="1"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AutoNum type="arabicPeriod"/>
            </a:pPr>
            <a:r>
              <a:rPr b="1" lang="en">
                <a:solidFill>
                  <a:schemeClr val="dk1"/>
                </a:solidFill>
                <a:latin typeface="Inter"/>
                <a:ea typeface="Inter"/>
                <a:cs typeface="Inter"/>
                <a:sym typeface="Inter"/>
              </a:rPr>
              <a:t>ابقَ فضوليًا:</a:t>
            </a:r>
            <a:r>
              <a:rPr lang="en">
                <a:solidFill>
                  <a:schemeClr val="dk1"/>
                </a:solidFill>
                <a:latin typeface="Inter"/>
                <a:ea typeface="Inter"/>
                <a:cs typeface="Inter"/>
                <a:sym typeface="Inter"/>
              </a:rPr>
              <a:t> "تكنولوجيا الذكاء الاصطناعي تتطور بسرعة. استمروا في التعلم، ولكن طبقوا دائمًا مبادئ الأمان التي ناقشناها اليوم."</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AutoNum type="arabicPeriod"/>
            </a:pPr>
            <a:r>
              <a:rPr b="1" lang="en">
                <a:solidFill>
                  <a:schemeClr val="dk1"/>
                </a:solidFill>
                <a:latin typeface="Inter"/>
                <a:ea typeface="Inter"/>
                <a:cs typeface="Inter"/>
                <a:sym typeface="Inter"/>
              </a:rPr>
              <a:t>ثق بنفسك:</a:t>
            </a:r>
            <a:r>
              <a:rPr lang="en">
                <a:solidFill>
                  <a:schemeClr val="dk1"/>
                </a:solidFill>
                <a:latin typeface="Inter"/>
                <a:ea typeface="Inter"/>
                <a:cs typeface="Inter"/>
                <a:sym typeface="Inter"/>
              </a:rPr>
              <a:t> "لديكم الآن الأدوات اللازمة لتكونوا مواطنين رقمين مطلعين. ثقوا بحكمكم ولا تدعوا التكنولوجيا ترهبكم."</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AutoNum type="arabicPeriod"/>
            </a:pPr>
            <a:r>
              <a:rPr b="1" lang="en">
                <a:solidFill>
                  <a:schemeClr val="dk1"/>
                </a:solidFill>
                <a:latin typeface="Inter"/>
                <a:ea typeface="Inter"/>
                <a:cs typeface="Inter"/>
                <a:sym typeface="Inter"/>
              </a:rPr>
              <a:t>ابني مجتمعًا:</a:t>
            </a:r>
            <a:r>
              <a:rPr lang="en">
                <a:solidFill>
                  <a:schemeClr val="dk1"/>
                </a:solidFill>
                <a:latin typeface="Inter"/>
                <a:ea typeface="Inter"/>
                <a:cs typeface="Inter"/>
                <a:sym typeface="Inter"/>
              </a:rPr>
              <a:t> "تواصلوا مع أشخاص آخرين يتعلمون أيضًا عن الذكاء الاصطناعي. شاركوا التجارب وتعلموا من بعضكم البعض."</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رسالة تمكين ختامية:</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"لقد جئتم اليوم كمستخدمين للتكنولوجيا، وتغادرون الآن كأشخاص يفهمون الذكاء الاصطناعي، ويستطيعون استخدامه بحكمة، ويمكنهم حماية عائلاتهم ومجتمعاتهم. هذا ليس تطورًا شخصيًا فقط — بل مساهمة في المستقبل الرقمي لبلدكم."</a:t>
            </a:r>
            <a:endParaRPr>
              <a:solidFill>
                <a:schemeClr val="dk1"/>
              </a:solidFill>
              <a:latin typeface="Inter"/>
              <a:ea typeface="Inter"/>
              <a:cs typeface="Inter"/>
              <a:sym typeface="Inter"/>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الختام:</a:t>
            </a:r>
            <a:endParaRPr>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"شكرًا لكم على مشاركتكم وأسئلتكم القيمة. تذكروا: الذكاء الاصطناعي ليس شيئًا يحدث لكم - بل هو شيء يمكنكم فهمه، واستخدامه بحكمة، والمساعدة في تشكيله من أجل مجتمعكم."</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0" name="Shape 2190"/>
        <p:cNvGrpSpPr/>
        <p:nvPr/>
      </p:nvGrpSpPr>
      <p:grpSpPr>
        <a:xfrm>
          <a:off x="0" y="0"/>
          <a:ext cx="0" cy="0"/>
          <a:chOff x="0" y="0"/>
          <a:chExt cx="0" cy="0"/>
        </a:xfrm>
      </p:grpSpPr>
      <p:sp>
        <p:nvSpPr>
          <p:cNvPr id="2191" name="Google Shape;2191;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2" name="Google Shape;2192;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1" algn="r">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دليل استكشاف المشكلات وحلها للميسرين:</a:t>
            </a:r>
            <a:endParaRPr b="1">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إذا بدا على المشاركين أنهم مرتبكون:</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تمهّلوا وركّزوا على تطبيق عملي واحد في كل مرة.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ذكّروهم بأنهم يستخدمون الذكاء الاصطناعي بنجاح بالفعل.</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أكّدوا أن الهدف هو التحسّن التدريجي، وليس الكمال.</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شاركوا تجاربكم الشخصية في التعلم واستخدام التكنولوجيا.</a:t>
            </a:r>
            <a:endParaRPr>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إذا كان المشاركون متشككين في الذكاء الاصطناعي:</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اعترفوا بمخاوفهم و اعتبروها مشروعة.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ركزوا على استراتيجيات السلامة والحماية.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شددوا على أهمية السيطرة والحكم البشري.</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شاركوا كيف يمكن للذكاء الاصطناعي أن يحل مشاكل يواجهونها بالفعل.</a:t>
            </a:r>
            <a:endParaRPr>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إذا فشلت التكنولوجيا أثناء الجلسة:</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انتقلوا فورًا إلى أنشطة نقاشية بديلة.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استخدموا مواد مطبوعة أو شجّعوا التعلم من الأقران.</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ركّزوا على المفاهيم الأساسية بدلًا من العروض التقنية.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حوّلوا العطل التقني إلى فرصة تعليمية حول أهمية وجود خطط بديلة.</a:t>
            </a:r>
            <a:endParaRPr>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إذا كان لدى المشاركين مهارات تقنية متفاوتة:</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استخدموا أسلوب التعليم بالأقران: اجعلوا ذوي الخبرة يساعدون الأقل خبرة.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ركّزوا على المفاهيم التي يمكن تطبيقها بغض النظر عن الأدوات المحددة.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اعترفوا باختلاف نقاط الانطلاق بدون إصدار أحكام.</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قدموا أمثلة متعددة تناسب مستويات الراحة المختلفة مع التكنولوجيا.</a:t>
            </a:r>
            <a:endParaRPr>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إذا ظهرت مواضيع حساسة:</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اعترفوا بالمخاوف دون تجاهلها.</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أعيدوا التوجيه نحو استراتيجيات السلامة العملية.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اعرضوا مناقشة المواقف الخاصة على انفراد بعد الجلسة إذا لزم الأمر.</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ركزوا على التمكين بدلاً من الخوف.</a:t>
            </a:r>
            <a:endParaRPr>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نصائح لإدارة الوقت:</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كل وحدة تحتوي على نقاط توقف طبيعية للأسئلة.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ترتيب الأولويات: اكتشاف الذكاء الاصطناعي، السلامة، الفهم، الأدوات العملية.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يمكن تقصير قسم التقييم إذا لزم الأمر.</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احرصوا على إنهاء الجلسة برسالة تمكين إيجابية، حتى لو تم اختصار أجزاء أخرى.</a:t>
            </a:r>
            <a:endParaRPr>
              <a:solidFill>
                <a:schemeClr val="dk1"/>
              </a:solidFill>
              <a:latin typeface="Inter"/>
              <a:ea typeface="Inter"/>
              <a:cs typeface="Inter"/>
              <a:sym typeface="Inter"/>
            </a:endParaRPr>
          </a:p>
          <a:p>
            <a:pPr indent="0" lvl="0" marL="0" rtl="1" algn="r">
              <a:lnSpc>
                <a:spcPct val="115000"/>
              </a:lnSpc>
              <a:spcBef>
                <a:spcPts val="1400"/>
              </a:spcBef>
              <a:spcAft>
                <a:spcPts val="0"/>
              </a:spcAft>
              <a:buClr>
                <a:schemeClr val="dk1"/>
              </a:buClr>
              <a:buSzPts val="1100"/>
              <a:buFont typeface="Arial"/>
              <a:buNone/>
            </a:pPr>
            <a:r>
              <a:rPr b="1" lang="en">
                <a:solidFill>
                  <a:schemeClr val="dk1"/>
                </a:solidFill>
                <a:latin typeface="Inter"/>
                <a:ea typeface="Inter"/>
                <a:cs typeface="Inter"/>
                <a:sym typeface="Inter"/>
              </a:rPr>
              <a:t>تذكيرات بالحساسية الثقافية:</a:t>
            </a:r>
            <a:endParaRPr b="1">
              <a:solidFill>
                <a:schemeClr val="dk1"/>
              </a:solidFill>
              <a:latin typeface="Inter"/>
              <a:ea typeface="Inter"/>
              <a:cs typeface="Inter"/>
              <a:sym typeface="Inter"/>
            </a:endParaRPr>
          </a:p>
          <a:p>
            <a:pPr indent="-298450" lvl="0" marL="457200" rtl="1" algn="r">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احترموا المستويات المتفاوتة من الوصول إلى التكنولوجيا والخبرة.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استخدموا أمثلة تعكس الخلفيات الاقتصادية المتنوعة.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كونوا واعين لاختلاف اللغات المفضلة ومستويات القراءة والكتابة.</a:t>
            </a:r>
            <a:endParaRPr>
              <a:solidFill>
                <a:schemeClr val="dk1"/>
              </a:solidFill>
              <a:latin typeface="Inter"/>
              <a:ea typeface="Inter"/>
              <a:cs typeface="Inter"/>
              <a:sym typeface="Inter"/>
            </a:endParaRPr>
          </a:p>
          <a:p>
            <a:pPr indent="-298450" lvl="0" marL="457200" rtl="1" algn="r">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اعترفوا بأن بعض المشاركين قد يواجهون عوائق إضافية في الوصول إلى التكنولوجيا.</a:t>
            </a:r>
            <a:endParaRPr>
              <a:solidFill>
                <a:schemeClr val="dk1"/>
              </a:solidFill>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4" name="Google Shape;94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0" algn="r">
              <a:lnSpc>
                <a:spcPct val="115000"/>
              </a:lnSpc>
              <a:spcBef>
                <a:spcPts val="0"/>
              </a:spcBef>
              <a:spcAft>
                <a:spcPts val="0"/>
              </a:spcAft>
              <a:buClr>
                <a:schemeClr val="dk1"/>
              </a:buClr>
              <a:buSzPts val="1100"/>
              <a:buFont typeface="Arial"/>
              <a:buNone/>
            </a:pPr>
            <a:r>
              <a:t/>
            </a:r>
            <a:endParaRPr b="1">
              <a:solidFill>
                <a:schemeClr val="dk1"/>
              </a:solidFill>
              <a:latin typeface="Inter"/>
              <a:ea typeface="Inter"/>
              <a:cs typeface="Inter"/>
              <a:sym typeface="Inter"/>
            </a:endParaRPr>
          </a:p>
          <a:p>
            <a:pPr indent="0" lvl="0" marL="0" rtl="1" algn="r">
              <a:lnSpc>
                <a:spcPct val="115000"/>
              </a:lnSpc>
              <a:spcBef>
                <a:spcPts val="0"/>
              </a:spcBef>
              <a:spcAft>
                <a:spcPts val="0"/>
              </a:spcAft>
              <a:buClr>
                <a:schemeClr val="dk1"/>
              </a:buClr>
              <a:buSzPts val="1100"/>
              <a:buFont typeface="Arial"/>
              <a:buNone/>
            </a:pPr>
            <a:r>
              <a:rPr b="1" lang="en">
                <a:solidFill>
                  <a:schemeClr val="dk1"/>
                </a:solidFill>
                <a:latin typeface="Inter"/>
                <a:ea typeface="Inter"/>
                <a:cs typeface="Inter"/>
                <a:sym typeface="Inter"/>
              </a:rPr>
              <a:t>الجدول الزمني لتطور الذكاء الاصطناعي</a:t>
            </a:r>
            <a:endParaRPr b="1">
              <a:solidFill>
                <a:schemeClr val="dk1"/>
              </a:solidFill>
              <a:latin typeface="Inter"/>
              <a:ea typeface="Inter"/>
              <a:cs typeface="Inter"/>
              <a:sym typeface="Inter"/>
            </a:endParaRPr>
          </a:p>
          <a:p>
            <a:pPr indent="0" lvl="0" marL="0" rtl="1" algn="r">
              <a:lnSpc>
                <a:spcPct val="115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9" name="Google Shape;94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1" algn="r">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الخمسينيات: "في هذه الفترة، بدأ بعض العلماء يتساءلون: هل يمكننا تعليم الآلات التفكير مثل البشر؟ طرح رجل يُدعى آلان تورينغ سؤالًا شهيرًا: «هل يمكن للآلة أن تفكر؟» ومن هنا بدأت أحلام الذكاء الاصطناعي!"</a:t>
            </a:r>
            <a:endParaRPr>
              <a:solidFill>
                <a:schemeClr val="dk1"/>
              </a:solidFill>
              <a:latin typeface="Inter"/>
              <a:ea typeface="Inter"/>
              <a:cs typeface="Inter"/>
              <a:sym typeface="Inter"/>
            </a:endParaRPr>
          </a:p>
          <a:p>
            <a:pPr indent="0" lvl="0" marL="0" rtl="0" algn="r">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1" algn="r">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١٩٥٦ - السبعينيات: </a:t>
            </a:r>
            <a:r>
              <a:rPr lang="en">
                <a:solidFill>
                  <a:schemeClr val="dk1"/>
                </a:solidFill>
              </a:rPr>
              <a:t>في اجتماع عُقد عام </a:t>
            </a:r>
            <a:r>
              <a:rPr b="1" lang="en">
                <a:solidFill>
                  <a:schemeClr val="dk1"/>
                </a:solidFill>
              </a:rPr>
              <a:t>١٩٥٦</a:t>
            </a:r>
            <a:r>
              <a:rPr lang="en">
                <a:solidFill>
                  <a:schemeClr val="dk1"/>
                </a:solidFill>
              </a:rPr>
              <a:t>، وُلِد مصطلح 'الذكاء الاصطناعي'. بدأ العلماء في بناء برامج حاسوب بسيطة يمكنها لعب ألعاب مثل الشطرنج أو حل مسائل رياضية."</a:t>
            </a:r>
            <a:endParaRPr>
              <a:solidFill>
                <a:schemeClr val="dk1"/>
              </a:solidFill>
              <a:latin typeface="Inter"/>
              <a:ea typeface="Inter"/>
              <a:cs typeface="Inter"/>
              <a:sym typeface="Inter"/>
            </a:endParaRPr>
          </a:p>
          <a:p>
            <a:pPr indent="0" lvl="0" marL="0" rtl="0" algn="r">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1" algn="r">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الثمانينات - التسعينات: "كان الناس يعتقدون أن الذكاء الاصطناعي سيتطور بسرعة، لكن تبيّن أن تعليم الآلات أصعب بكثير مما توقّعوا. كانوا بحاجة إلى المزيد من البيانات، وأجهزة حاسوب أسرع، وأفكار أفضل."</a:t>
            </a:r>
            <a:endParaRPr>
              <a:solidFill>
                <a:schemeClr val="dk1"/>
              </a:solidFill>
              <a:latin typeface="Inter"/>
              <a:ea typeface="Inter"/>
              <a:cs typeface="Inter"/>
              <a:sym typeface="Inter"/>
            </a:endParaRPr>
          </a:p>
          <a:p>
            <a:pPr indent="0" lvl="0" marL="0" rtl="0" algn="r">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1" algn="r">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 ٢٠٠٠ - ٢٠١٠ "مع نمو الإنترنت، أصبح لدى الحواسيب إمكانية الوصول إلى كم هائل من البيانات. ساعدت أجهزة الحاسوب الأسرع الذكاء الاصطناعي على التعلم من جديد! أصبح بإمكانه التعرّف على الوجوه، ترجمة اللغات، وحتى هزيمة أبطال العالم في ألعاب مثل Go!"</a:t>
            </a:r>
            <a:endParaRPr>
              <a:solidFill>
                <a:schemeClr val="dk1"/>
              </a:solidFill>
              <a:latin typeface="Inter"/>
              <a:ea typeface="Inter"/>
              <a:cs typeface="Inter"/>
              <a:sym typeface="Inter"/>
            </a:endParaRPr>
          </a:p>
          <a:p>
            <a:pPr indent="0" lvl="0" marL="0" rtl="0" algn="r">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1" algn="r">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اليوم: "الآن، أصبح الذكاء الاصطناعي الآن جزءاً من الحياة اليومية! إنه يساعد في المساعدات الصوتية والسيارات ذاتية القيادة ونماذج الذكاء الاصطناعي مفتوحة المصدر من "ميتا"، وحتى في أنظمة الاقتراحات المتقدمة التي تدعم فيسبوك وإنستغرام! لكننا نحتاج أيضًا إلى استخدامه بأمان وبمسؤولية."</a:t>
            </a:r>
            <a:endParaRPr>
              <a:solidFill>
                <a:schemeClr val="dk1"/>
              </a:solidFill>
              <a:latin typeface="Inter"/>
              <a:ea typeface="Inter"/>
              <a:cs typeface="Inter"/>
              <a:sym typeface="Inter"/>
            </a:endParaRPr>
          </a:p>
          <a:p>
            <a:pPr indent="0" lvl="0" marL="0" rtl="1" algn="r">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8" name="Google Shape;97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"قبل أن نكمل، دعونا نسأل أنفسنا: ما هو الذكاء الاصطناعي أو الـ AI؟"</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3" name="Google Shape;98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81000" rtl="1" algn="r">
              <a:lnSpc>
                <a:spcPct val="115000"/>
              </a:lnSpc>
              <a:spcBef>
                <a:spcPts val="1200"/>
              </a:spcBef>
              <a:spcAft>
                <a:spcPts val="0"/>
              </a:spcAft>
              <a:buClr>
                <a:schemeClr val="dk1"/>
              </a:buClr>
              <a:buSzPts val="1100"/>
              <a:buFont typeface="Arial"/>
              <a:buNone/>
            </a:pPr>
            <a:r>
              <a:rPr b="1" lang="en">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indent="0" lvl="0" marL="0" marR="381000" rtl="1" algn="r">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"الذكاء الاصطناعي، هو عندما تُصمَّم أجهزة الحاسوب أو الآلات لتفكر وتتعلم مثل البشر. يمكنها الإجابة على الأسئلة، أو مساعدتك في العثور على الأشياء، أو حتى التحدث إليك - تمامًا مثل صديق آلي ذكي جدًا!"</a:t>
            </a:r>
            <a:endParaRPr>
              <a:solidFill>
                <a:schemeClr val="dk1"/>
              </a:solidFill>
              <a:latin typeface="Inter"/>
              <a:ea typeface="Inter"/>
              <a:cs typeface="Inter"/>
              <a:sym typeface="Inter"/>
            </a:endParaRPr>
          </a:p>
          <a:p>
            <a:pPr indent="0" lvl="0" marL="0" rtl="1" algn="r">
              <a:lnSpc>
                <a:spcPct val="100000"/>
              </a:lnSpc>
              <a:spcBef>
                <a:spcPts val="120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0" l="0" r="0" t="0"/>
          <a:stretch/>
        </p:blipFill>
        <p:spPr>
          <a:xfrm>
            <a:off x="15429662" y="8815400"/>
            <a:ext cx="2439250" cy="1050499"/>
          </a:xfrm>
          <a:prstGeom prst="rect">
            <a:avLst/>
          </a:prstGeom>
          <a:noFill/>
          <a:ln>
            <a:noFill/>
          </a:ln>
        </p:spPr>
      </p:pic>
      <p:sp>
        <p:nvSpPr>
          <p:cNvPr id="10" name="Google Shape;10;p2"/>
          <p:cNvSpPr txBox="1"/>
          <p:nvPr>
            <p:ph idx="1" type="subTitle"/>
          </p:nvPr>
        </p:nvSpPr>
        <p:spPr>
          <a:xfrm>
            <a:off x="79056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 name="Google Shape;11;p2"/>
          <p:cNvSpPr txBox="1"/>
          <p:nvPr>
            <p:ph idx="2" type="subTitle"/>
          </p:nvPr>
        </p:nvSpPr>
        <p:spPr>
          <a:xfrm>
            <a:off x="431720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 name="Google Shape;12;p2"/>
          <p:cNvSpPr txBox="1"/>
          <p:nvPr>
            <p:ph idx="3" type="subTitle"/>
          </p:nvPr>
        </p:nvSpPr>
        <p:spPr>
          <a:xfrm>
            <a:off x="784384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 name="Google Shape;13;p2"/>
          <p:cNvSpPr txBox="1"/>
          <p:nvPr>
            <p:ph type="ctrTitle"/>
          </p:nvPr>
        </p:nvSpPr>
        <p:spPr>
          <a:xfrm>
            <a:off x="79056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 name="Google Shape;14;p2"/>
          <p:cNvSpPr txBox="1"/>
          <p:nvPr>
            <p:ph idx="4" type="subTitle"/>
          </p:nvPr>
        </p:nvSpPr>
        <p:spPr>
          <a:xfrm>
            <a:off x="79056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ext (Third)">
  <p:cSld name="TITLE_AND_BODY_2_1">
    <p:spTree>
      <p:nvGrpSpPr>
        <p:cNvPr id="108" name="Shape 108"/>
        <p:cNvGrpSpPr/>
        <p:nvPr/>
      </p:nvGrpSpPr>
      <p:grpSpPr>
        <a:xfrm>
          <a:off x="0" y="0"/>
          <a:ext cx="0" cy="0"/>
          <a:chOff x="0" y="0"/>
          <a:chExt cx="0" cy="0"/>
        </a:xfrm>
      </p:grpSpPr>
      <p:sp>
        <p:nvSpPr>
          <p:cNvPr id="109" name="Google Shape;109;p11"/>
          <p:cNvSpPr txBox="1"/>
          <p:nvPr>
            <p:ph type="title"/>
          </p:nvPr>
        </p:nvSpPr>
        <p:spPr>
          <a:xfrm>
            <a:off x="777240" y="2532888"/>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0" name="Google Shape;110;p11"/>
          <p:cNvSpPr txBox="1"/>
          <p:nvPr>
            <p:ph idx="1" type="body"/>
          </p:nvPr>
        </p:nvSpPr>
        <p:spPr>
          <a:xfrm>
            <a:off x="777240" y="5742432"/>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11" name="Google Shape;111;p11"/>
          <p:cNvSpPr txBox="1"/>
          <p:nvPr>
            <p:ph idx="2" type="subTitle"/>
          </p:nvPr>
        </p:nvSpPr>
        <p:spPr>
          <a:xfrm>
            <a:off x="429768" y="429768"/>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2" name="Google Shape;112;p1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13" name="Google Shape;113;p11"/>
          <p:cNvGrpSpPr/>
          <p:nvPr/>
        </p:nvGrpSpPr>
        <p:grpSpPr>
          <a:xfrm>
            <a:off x="744554" y="9667704"/>
            <a:ext cx="757005" cy="151663"/>
            <a:chOff x="3610015" y="6016276"/>
            <a:chExt cx="1701900" cy="341200"/>
          </a:xfrm>
        </p:grpSpPr>
        <p:grpSp>
          <p:nvGrpSpPr>
            <p:cNvPr id="114" name="Google Shape;114;p11"/>
            <p:cNvGrpSpPr/>
            <p:nvPr/>
          </p:nvGrpSpPr>
          <p:grpSpPr>
            <a:xfrm>
              <a:off x="4234632" y="6027258"/>
              <a:ext cx="1077283" cy="330123"/>
              <a:chOff x="4234632" y="6027258"/>
              <a:chExt cx="1077283" cy="330123"/>
            </a:xfrm>
          </p:grpSpPr>
          <p:sp>
            <p:nvSpPr>
              <p:cNvPr id="115" name="Google Shape;115;p1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16" name="Google Shape;116;p1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17" name="Google Shape;117;p1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18" name="Google Shape;118;p1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119" name="Google Shape;119;p1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120" name="Google Shape;120;p11"/>
          <p:cNvSpPr txBox="1"/>
          <p:nvPr>
            <p:ph idx="3"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6_Meta Gray">
  <p:cSld name="SECTION_HEADER_2_1_1">
    <p:bg>
      <p:bgPr>
        <a:solidFill>
          <a:schemeClr val="dk1"/>
        </a:solidFill>
      </p:bgPr>
    </p:bg>
    <p:spTree>
      <p:nvGrpSpPr>
        <p:cNvPr id="121" name="Shape 12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Agenda">
  <p:cSld name="SECTION_HEADER_2_2">
    <p:spTree>
      <p:nvGrpSpPr>
        <p:cNvPr id="122" name="Shape 122"/>
        <p:cNvGrpSpPr/>
        <p:nvPr/>
      </p:nvGrpSpPr>
      <p:grpSpPr>
        <a:xfrm>
          <a:off x="0" y="0"/>
          <a:ext cx="0" cy="0"/>
          <a:chOff x="0" y="0"/>
          <a:chExt cx="0" cy="0"/>
        </a:xfrm>
      </p:grpSpPr>
      <p:sp>
        <p:nvSpPr>
          <p:cNvPr id="123" name="Google Shape;123;p13"/>
          <p:cNvSpPr txBox="1"/>
          <p:nvPr>
            <p:ph idx="1" type="body"/>
          </p:nvPr>
        </p:nvSpPr>
        <p:spPr>
          <a:xfrm>
            <a:off x="9372603" y="1873800"/>
            <a:ext cx="6792000" cy="6844200"/>
          </a:xfrm>
          <a:prstGeom prst="rect">
            <a:avLst/>
          </a:prstGeom>
          <a:noFill/>
          <a:ln>
            <a:noFill/>
          </a:ln>
        </p:spPr>
        <p:txBody>
          <a:bodyPr anchorCtr="0" anchor="ctr" bIns="0" lIns="0" spcFirstLastPara="1" rIns="0" wrap="square" tIns="0">
            <a:noAutofit/>
          </a:bodyPr>
          <a:lstStyle>
            <a:lvl1pPr indent="-228600" lvl="0" marL="457200" algn="l">
              <a:lnSpc>
                <a:spcPct val="115000"/>
              </a:lnSpc>
              <a:spcBef>
                <a:spcPts val="0"/>
              </a:spcBef>
              <a:spcAft>
                <a:spcPts val="0"/>
              </a:spcAft>
              <a:buSzPts val="2700"/>
              <a:buNone/>
              <a:defRPr sz="2700"/>
            </a:lvl1pPr>
            <a:lvl2pPr indent="-400050" lvl="1" marL="914400" algn="l">
              <a:lnSpc>
                <a:spcPct val="115000"/>
              </a:lnSpc>
              <a:spcBef>
                <a:spcPts val="18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124" name="Google Shape;124;p13"/>
          <p:cNvSpPr txBox="1"/>
          <p:nvPr>
            <p:ph type="title"/>
          </p:nvPr>
        </p:nvSpPr>
        <p:spPr>
          <a:xfrm>
            <a:off x="1527048" y="4301688"/>
            <a:ext cx="4224600" cy="1683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125" name="Google Shape;125;p13"/>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26" name="Google Shape;126;p13"/>
          <p:cNvGrpSpPr/>
          <p:nvPr/>
        </p:nvGrpSpPr>
        <p:grpSpPr>
          <a:xfrm>
            <a:off x="744554" y="9667704"/>
            <a:ext cx="757005" cy="151663"/>
            <a:chOff x="3610015" y="6016276"/>
            <a:chExt cx="1701900" cy="341200"/>
          </a:xfrm>
        </p:grpSpPr>
        <p:grpSp>
          <p:nvGrpSpPr>
            <p:cNvPr id="127" name="Google Shape;127;p13"/>
            <p:cNvGrpSpPr/>
            <p:nvPr/>
          </p:nvGrpSpPr>
          <p:grpSpPr>
            <a:xfrm>
              <a:off x="4234632" y="6027258"/>
              <a:ext cx="1077283" cy="330123"/>
              <a:chOff x="4234632" y="6027258"/>
              <a:chExt cx="1077283" cy="330123"/>
            </a:xfrm>
          </p:grpSpPr>
          <p:sp>
            <p:nvSpPr>
              <p:cNvPr id="128" name="Google Shape;128;p13"/>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29" name="Google Shape;129;p13"/>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30" name="Google Shape;130;p13"/>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31" name="Google Shape;131;p13"/>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132" name="Google Shape;132;p13"/>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133" name="Google Shape;133;p13"/>
          <p:cNvSpPr txBox="1"/>
          <p:nvPr>
            <p:ph idx="2"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Schedule">
  <p:cSld name="SECTION_HEADER_2_2_1">
    <p:spTree>
      <p:nvGrpSpPr>
        <p:cNvPr id="134" name="Shape 134"/>
        <p:cNvGrpSpPr/>
        <p:nvPr/>
      </p:nvGrpSpPr>
      <p:grpSpPr>
        <a:xfrm>
          <a:off x="0" y="0"/>
          <a:ext cx="0" cy="0"/>
          <a:chOff x="0" y="0"/>
          <a:chExt cx="0" cy="0"/>
        </a:xfrm>
      </p:grpSpPr>
      <p:sp>
        <p:nvSpPr>
          <p:cNvPr id="135" name="Google Shape;135;p14"/>
          <p:cNvSpPr txBox="1"/>
          <p:nvPr>
            <p:ph type="title"/>
          </p:nvPr>
        </p:nvSpPr>
        <p:spPr>
          <a:xfrm>
            <a:off x="1527048" y="4301688"/>
            <a:ext cx="4224600" cy="1683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136" name="Google Shape;136;p14"/>
          <p:cNvSpPr txBox="1"/>
          <p:nvPr>
            <p:ph idx="1" type="subTitle"/>
          </p:nvPr>
        </p:nvSpPr>
        <p:spPr>
          <a:xfrm>
            <a:off x="8586216" y="2394239"/>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137" name="Google Shape;137;p14"/>
          <p:cNvSpPr txBox="1"/>
          <p:nvPr>
            <p:ph idx="2" type="subTitle"/>
          </p:nvPr>
        </p:nvSpPr>
        <p:spPr>
          <a:xfrm>
            <a:off x="13405104" y="2394240"/>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138" name="Google Shape;138;p14"/>
          <p:cNvSpPr txBox="1"/>
          <p:nvPr>
            <p:ph idx="3" type="subTitle"/>
          </p:nvPr>
        </p:nvSpPr>
        <p:spPr>
          <a:xfrm>
            <a:off x="8586216" y="202848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39" name="Google Shape;139;p14"/>
          <p:cNvSpPr txBox="1"/>
          <p:nvPr>
            <p:ph idx="4" type="subTitle"/>
          </p:nvPr>
        </p:nvSpPr>
        <p:spPr>
          <a:xfrm>
            <a:off x="13405104" y="202848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40" name="Google Shape;140;p14"/>
          <p:cNvSpPr txBox="1"/>
          <p:nvPr>
            <p:ph idx="5" type="subTitle"/>
          </p:nvPr>
        </p:nvSpPr>
        <p:spPr>
          <a:xfrm>
            <a:off x="8586216" y="4131608"/>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141" name="Google Shape;141;p14"/>
          <p:cNvSpPr txBox="1"/>
          <p:nvPr>
            <p:ph idx="6" type="subTitle"/>
          </p:nvPr>
        </p:nvSpPr>
        <p:spPr>
          <a:xfrm>
            <a:off x="13405104" y="413160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142" name="Google Shape;142;p14"/>
          <p:cNvSpPr txBox="1"/>
          <p:nvPr>
            <p:ph idx="7" type="subTitle"/>
          </p:nvPr>
        </p:nvSpPr>
        <p:spPr>
          <a:xfrm>
            <a:off x="8586216" y="376584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43" name="Google Shape;143;p14"/>
          <p:cNvSpPr txBox="1"/>
          <p:nvPr>
            <p:ph idx="8" type="subTitle"/>
          </p:nvPr>
        </p:nvSpPr>
        <p:spPr>
          <a:xfrm>
            <a:off x="13405104" y="376584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44" name="Google Shape;144;p14"/>
          <p:cNvSpPr txBox="1"/>
          <p:nvPr>
            <p:ph idx="9" type="subTitle"/>
          </p:nvPr>
        </p:nvSpPr>
        <p:spPr>
          <a:xfrm>
            <a:off x="8586216" y="586896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145" name="Google Shape;145;p14"/>
          <p:cNvSpPr txBox="1"/>
          <p:nvPr>
            <p:ph idx="13" type="subTitle"/>
          </p:nvPr>
        </p:nvSpPr>
        <p:spPr>
          <a:xfrm>
            <a:off x="13405104" y="586896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146" name="Google Shape;146;p14"/>
          <p:cNvSpPr txBox="1"/>
          <p:nvPr>
            <p:ph idx="14" type="subTitle"/>
          </p:nvPr>
        </p:nvSpPr>
        <p:spPr>
          <a:xfrm>
            <a:off x="8586216" y="550320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47" name="Google Shape;147;p14"/>
          <p:cNvSpPr txBox="1"/>
          <p:nvPr>
            <p:ph idx="15" type="subTitle"/>
          </p:nvPr>
        </p:nvSpPr>
        <p:spPr>
          <a:xfrm>
            <a:off x="13405104" y="550320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48" name="Google Shape;148;p14"/>
          <p:cNvSpPr txBox="1"/>
          <p:nvPr>
            <p:ph idx="16" type="subTitle"/>
          </p:nvPr>
        </p:nvSpPr>
        <p:spPr>
          <a:xfrm>
            <a:off x="8586216" y="7606330"/>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149" name="Google Shape;149;p14"/>
          <p:cNvSpPr txBox="1"/>
          <p:nvPr>
            <p:ph idx="17" type="subTitle"/>
          </p:nvPr>
        </p:nvSpPr>
        <p:spPr>
          <a:xfrm>
            <a:off x="13405104" y="7606330"/>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150" name="Google Shape;150;p14"/>
          <p:cNvSpPr txBox="1"/>
          <p:nvPr>
            <p:ph idx="18" type="subTitle"/>
          </p:nvPr>
        </p:nvSpPr>
        <p:spPr>
          <a:xfrm>
            <a:off x="8586216" y="724056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51" name="Google Shape;151;p14"/>
          <p:cNvSpPr txBox="1"/>
          <p:nvPr>
            <p:ph idx="19" type="subTitle"/>
          </p:nvPr>
        </p:nvSpPr>
        <p:spPr>
          <a:xfrm>
            <a:off x="13405104" y="724056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52" name="Google Shape;152;p14"/>
          <p:cNvSpPr txBox="1"/>
          <p:nvPr>
            <p:ph idx="20" type="subTitle"/>
          </p:nvPr>
        </p:nvSpPr>
        <p:spPr>
          <a:xfrm>
            <a:off x="8586216" y="285144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53" name="Google Shape;153;p14"/>
          <p:cNvSpPr txBox="1"/>
          <p:nvPr>
            <p:ph idx="21" type="subTitle"/>
          </p:nvPr>
        </p:nvSpPr>
        <p:spPr>
          <a:xfrm>
            <a:off x="13405104" y="285144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54" name="Google Shape;154;p14"/>
          <p:cNvSpPr txBox="1"/>
          <p:nvPr>
            <p:ph idx="22" type="subTitle"/>
          </p:nvPr>
        </p:nvSpPr>
        <p:spPr>
          <a:xfrm>
            <a:off x="8586216" y="458880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55" name="Google Shape;155;p14"/>
          <p:cNvSpPr txBox="1"/>
          <p:nvPr>
            <p:ph idx="23" type="subTitle"/>
          </p:nvPr>
        </p:nvSpPr>
        <p:spPr>
          <a:xfrm>
            <a:off x="13405104" y="458880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56" name="Google Shape;156;p14"/>
          <p:cNvSpPr txBox="1"/>
          <p:nvPr>
            <p:ph idx="24" type="subTitle"/>
          </p:nvPr>
        </p:nvSpPr>
        <p:spPr>
          <a:xfrm>
            <a:off x="8586216" y="632616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57" name="Google Shape;157;p14"/>
          <p:cNvSpPr txBox="1"/>
          <p:nvPr>
            <p:ph idx="25" type="subTitle"/>
          </p:nvPr>
        </p:nvSpPr>
        <p:spPr>
          <a:xfrm>
            <a:off x="13405104" y="632616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58" name="Google Shape;158;p14"/>
          <p:cNvSpPr txBox="1"/>
          <p:nvPr>
            <p:ph idx="26" type="subTitle"/>
          </p:nvPr>
        </p:nvSpPr>
        <p:spPr>
          <a:xfrm>
            <a:off x="8586216" y="806352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59" name="Google Shape;159;p14"/>
          <p:cNvSpPr txBox="1"/>
          <p:nvPr>
            <p:ph idx="27" type="subTitle"/>
          </p:nvPr>
        </p:nvSpPr>
        <p:spPr>
          <a:xfrm>
            <a:off x="13405104" y="806352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60" name="Google Shape;160;p14"/>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61" name="Google Shape;161;p14"/>
          <p:cNvGrpSpPr/>
          <p:nvPr/>
        </p:nvGrpSpPr>
        <p:grpSpPr>
          <a:xfrm>
            <a:off x="744554" y="9667704"/>
            <a:ext cx="757005" cy="151663"/>
            <a:chOff x="3610015" y="6016276"/>
            <a:chExt cx="1701900" cy="341200"/>
          </a:xfrm>
        </p:grpSpPr>
        <p:grpSp>
          <p:nvGrpSpPr>
            <p:cNvPr id="162" name="Google Shape;162;p14"/>
            <p:cNvGrpSpPr/>
            <p:nvPr/>
          </p:nvGrpSpPr>
          <p:grpSpPr>
            <a:xfrm>
              <a:off x="4234632" y="6027258"/>
              <a:ext cx="1077283" cy="330123"/>
              <a:chOff x="4234632" y="6027258"/>
              <a:chExt cx="1077283" cy="330123"/>
            </a:xfrm>
          </p:grpSpPr>
          <p:sp>
            <p:nvSpPr>
              <p:cNvPr id="163" name="Google Shape;163;p14"/>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64" name="Google Shape;164;p14"/>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65" name="Google Shape;165;p14"/>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66" name="Google Shape;166;p14"/>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167" name="Google Shape;167;p14"/>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168" name="Google Shape;168;p14"/>
          <p:cNvSpPr txBox="1"/>
          <p:nvPr>
            <p:ph idx="28"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Mission">
  <p:cSld name="SECTION_HEADER_2_1_2_1">
    <p:spTree>
      <p:nvGrpSpPr>
        <p:cNvPr id="169" name="Shape 169"/>
        <p:cNvGrpSpPr/>
        <p:nvPr/>
      </p:nvGrpSpPr>
      <p:grpSpPr>
        <a:xfrm>
          <a:off x="0" y="0"/>
          <a:ext cx="0" cy="0"/>
          <a:chOff x="0" y="0"/>
          <a:chExt cx="0" cy="0"/>
        </a:xfrm>
      </p:grpSpPr>
      <p:sp>
        <p:nvSpPr>
          <p:cNvPr id="170" name="Google Shape;170;p15"/>
          <p:cNvSpPr txBox="1"/>
          <p:nvPr>
            <p:ph type="title"/>
          </p:nvPr>
        </p:nvSpPr>
        <p:spPr>
          <a:xfrm>
            <a:off x="1527048" y="3822192"/>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71" name="Google Shape;171;p15"/>
          <p:cNvSpPr txBox="1"/>
          <p:nvPr>
            <p:ph idx="1" type="subTitle"/>
          </p:nvPr>
        </p:nvSpPr>
        <p:spPr>
          <a:xfrm>
            <a:off x="1527048" y="2999232"/>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72" name="Google Shape;172;p1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73" name="Google Shape;173;p15"/>
          <p:cNvGrpSpPr/>
          <p:nvPr/>
        </p:nvGrpSpPr>
        <p:grpSpPr>
          <a:xfrm>
            <a:off x="744554" y="9667704"/>
            <a:ext cx="757005" cy="151663"/>
            <a:chOff x="3610015" y="6016276"/>
            <a:chExt cx="1701900" cy="341200"/>
          </a:xfrm>
        </p:grpSpPr>
        <p:grpSp>
          <p:nvGrpSpPr>
            <p:cNvPr id="174" name="Google Shape;174;p15"/>
            <p:cNvGrpSpPr/>
            <p:nvPr/>
          </p:nvGrpSpPr>
          <p:grpSpPr>
            <a:xfrm>
              <a:off x="4234632" y="6027258"/>
              <a:ext cx="1077283" cy="330123"/>
              <a:chOff x="4234632" y="6027258"/>
              <a:chExt cx="1077283" cy="330123"/>
            </a:xfrm>
          </p:grpSpPr>
          <p:sp>
            <p:nvSpPr>
              <p:cNvPr id="175" name="Google Shape;175;p15"/>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76" name="Google Shape;176;p15"/>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77" name="Google Shape;177;p15"/>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78" name="Google Shape;178;p15"/>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179" name="Google Shape;179;p15"/>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180" name="Google Shape;180;p15"/>
          <p:cNvSpPr txBox="1"/>
          <p:nvPr>
            <p:ph idx="2"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Quote">
  <p:cSld name="SECTION_HEADER_2_1_2_2">
    <p:spTree>
      <p:nvGrpSpPr>
        <p:cNvPr id="181" name="Shape 181"/>
        <p:cNvGrpSpPr/>
        <p:nvPr/>
      </p:nvGrpSpPr>
      <p:grpSpPr>
        <a:xfrm>
          <a:off x="0" y="0"/>
          <a:ext cx="0" cy="0"/>
          <a:chOff x="0" y="0"/>
          <a:chExt cx="0" cy="0"/>
        </a:xfrm>
      </p:grpSpPr>
      <p:sp>
        <p:nvSpPr>
          <p:cNvPr id="182" name="Google Shape;182;p16"/>
          <p:cNvSpPr txBox="1"/>
          <p:nvPr>
            <p:ph type="title"/>
          </p:nvPr>
        </p:nvSpPr>
        <p:spPr>
          <a:xfrm>
            <a:off x="1527048" y="2788920"/>
            <a:ext cx="13377600" cy="4114800"/>
          </a:xfrm>
          <a:prstGeom prst="rect">
            <a:avLst/>
          </a:prstGeom>
          <a:noFill/>
          <a:ln>
            <a:noFill/>
          </a:ln>
        </p:spPr>
        <p:txBody>
          <a:bodyPr anchorCtr="0" anchor="b"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83" name="Google Shape;183;p16"/>
          <p:cNvSpPr txBox="1"/>
          <p:nvPr>
            <p:ph idx="1" type="subTitle"/>
          </p:nvPr>
        </p:nvSpPr>
        <p:spPr>
          <a:xfrm>
            <a:off x="1527048" y="75438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84" name="Google Shape;184;p16"/>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85" name="Google Shape;185;p16"/>
          <p:cNvGrpSpPr/>
          <p:nvPr/>
        </p:nvGrpSpPr>
        <p:grpSpPr>
          <a:xfrm>
            <a:off x="744554" y="9667704"/>
            <a:ext cx="757005" cy="151663"/>
            <a:chOff x="3610015" y="6016276"/>
            <a:chExt cx="1701900" cy="341200"/>
          </a:xfrm>
        </p:grpSpPr>
        <p:grpSp>
          <p:nvGrpSpPr>
            <p:cNvPr id="186" name="Google Shape;186;p16"/>
            <p:cNvGrpSpPr/>
            <p:nvPr/>
          </p:nvGrpSpPr>
          <p:grpSpPr>
            <a:xfrm>
              <a:off x="4234632" y="6027258"/>
              <a:ext cx="1077283" cy="330123"/>
              <a:chOff x="4234632" y="6027258"/>
              <a:chExt cx="1077283" cy="330123"/>
            </a:xfrm>
          </p:grpSpPr>
          <p:sp>
            <p:nvSpPr>
              <p:cNvPr id="187" name="Google Shape;187;p16"/>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88" name="Google Shape;188;p16"/>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89" name="Google Shape;189;p16"/>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90" name="Google Shape;190;p16"/>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191" name="Google Shape;191;p16"/>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192" name="Google Shape;192;p16"/>
          <p:cNvSpPr txBox="1"/>
          <p:nvPr>
            <p:ph idx="2"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Section">
  <p:cSld name="SECTION_HEADER_2_3">
    <p:spTree>
      <p:nvGrpSpPr>
        <p:cNvPr id="193" name="Shape 193"/>
        <p:cNvGrpSpPr/>
        <p:nvPr/>
      </p:nvGrpSpPr>
      <p:grpSpPr>
        <a:xfrm>
          <a:off x="0" y="0"/>
          <a:ext cx="0" cy="0"/>
          <a:chOff x="0" y="0"/>
          <a:chExt cx="0" cy="0"/>
        </a:xfrm>
      </p:grpSpPr>
      <p:sp>
        <p:nvSpPr>
          <p:cNvPr id="194" name="Google Shape;194;p17"/>
          <p:cNvSpPr txBox="1"/>
          <p:nvPr>
            <p:ph type="ctrTitle"/>
          </p:nvPr>
        </p:nvSpPr>
        <p:spPr>
          <a:xfrm>
            <a:off x="1527048" y="4207788"/>
            <a:ext cx="11964900" cy="171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95" name="Google Shape;195;p1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96" name="Google Shape;196;p17"/>
          <p:cNvGrpSpPr/>
          <p:nvPr/>
        </p:nvGrpSpPr>
        <p:grpSpPr>
          <a:xfrm>
            <a:off x="744554" y="9667704"/>
            <a:ext cx="757005" cy="151663"/>
            <a:chOff x="3610015" y="6016276"/>
            <a:chExt cx="1701900" cy="341200"/>
          </a:xfrm>
        </p:grpSpPr>
        <p:grpSp>
          <p:nvGrpSpPr>
            <p:cNvPr id="197" name="Google Shape;197;p17"/>
            <p:cNvGrpSpPr/>
            <p:nvPr/>
          </p:nvGrpSpPr>
          <p:grpSpPr>
            <a:xfrm>
              <a:off x="4234632" y="6027258"/>
              <a:ext cx="1077283" cy="330123"/>
              <a:chOff x="4234632" y="6027258"/>
              <a:chExt cx="1077283" cy="330123"/>
            </a:xfrm>
          </p:grpSpPr>
          <p:sp>
            <p:nvSpPr>
              <p:cNvPr id="198" name="Google Shape;198;p17"/>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99" name="Google Shape;199;p17"/>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00" name="Google Shape;200;p17"/>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01" name="Google Shape;201;p17"/>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202" name="Google Shape;202;p17"/>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203" name="Google Shape;203;p17"/>
          <p:cNvSpPr txBox="1"/>
          <p:nvPr>
            <p:ph idx="1"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p:cSld name="TITLE_AND_BODY_1">
    <p:spTree>
      <p:nvGrpSpPr>
        <p:cNvPr id="204" name="Shape 204"/>
        <p:cNvGrpSpPr/>
        <p:nvPr/>
      </p:nvGrpSpPr>
      <p:grpSpPr>
        <a:xfrm>
          <a:off x="0" y="0"/>
          <a:ext cx="0" cy="0"/>
          <a:chOff x="0" y="0"/>
          <a:chExt cx="0" cy="0"/>
        </a:xfrm>
      </p:grpSpPr>
      <p:sp>
        <p:nvSpPr>
          <p:cNvPr id="205" name="Google Shape;205;p18"/>
          <p:cNvSpPr txBox="1"/>
          <p:nvPr>
            <p:ph type="title"/>
          </p:nvPr>
        </p:nvSpPr>
        <p:spPr>
          <a:xfrm>
            <a:off x="1527048" y="2532888"/>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06" name="Google Shape;206;p18"/>
          <p:cNvSpPr txBox="1"/>
          <p:nvPr>
            <p:ph idx="1" type="body"/>
          </p:nvPr>
        </p:nvSpPr>
        <p:spPr>
          <a:xfrm>
            <a:off x="1527048" y="4014216"/>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207" name="Google Shape;207;p18"/>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b="0" sz="1800">
                <a:latin typeface="Arial"/>
                <a:ea typeface="Arial"/>
                <a:cs typeface="Arial"/>
                <a:sym typeface="Arial"/>
              </a:defRPr>
            </a:lvl2pPr>
            <a:lvl3pPr lvl="2" algn="l">
              <a:lnSpc>
                <a:spcPct val="120000"/>
              </a:lnSpc>
              <a:spcBef>
                <a:spcPts val="0"/>
              </a:spcBef>
              <a:spcAft>
                <a:spcPts val="0"/>
              </a:spcAft>
              <a:buSzPts val="1800"/>
              <a:buNone/>
              <a:defRPr b="0" sz="1800">
                <a:latin typeface="Arial"/>
                <a:ea typeface="Arial"/>
                <a:cs typeface="Arial"/>
                <a:sym typeface="Arial"/>
              </a:defRPr>
            </a:lvl3pPr>
            <a:lvl4pPr lvl="3" algn="l">
              <a:lnSpc>
                <a:spcPct val="120000"/>
              </a:lnSpc>
              <a:spcBef>
                <a:spcPts val="0"/>
              </a:spcBef>
              <a:spcAft>
                <a:spcPts val="0"/>
              </a:spcAft>
              <a:buSzPts val="1800"/>
              <a:buNone/>
              <a:defRPr b="0" sz="1800">
                <a:latin typeface="Arial"/>
                <a:ea typeface="Arial"/>
                <a:cs typeface="Arial"/>
                <a:sym typeface="Arial"/>
              </a:defRPr>
            </a:lvl4pPr>
            <a:lvl5pPr lvl="4" algn="l">
              <a:lnSpc>
                <a:spcPct val="120000"/>
              </a:lnSpc>
              <a:spcBef>
                <a:spcPts val="0"/>
              </a:spcBef>
              <a:spcAft>
                <a:spcPts val="0"/>
              </a:spcAft>
              <a:buSzPts val="1800"/>
              <a:buNone/>
              <a:defRPr b="0" sz="1800">
                <a:latin typeface="Arial"/>
                <a:ea typeface="Arial"/>
                <a:cs typeface="Arial"/>
                <a:sym typeface="Arial"/>
              </a:defRPr>
            </a:lvl5pPr>
            <a:lvl6pPr lvl="5" algn="l">
              <a:lnSpc>
                <a:spcPct val="120000"/>
              </a:lnSpc>
              <a:spcBef>
                <a:spcPts val="0"/>
              </a:spcBef>
              <a:spcAft>
                <a:spcPts val="0"/>
              </a:spcAft>
              <a:buSzPts val="1800"/>
              <a:buNone/>
              <a:defRPr b="0" sz="1800">
                <a:latin typeface="Arial"/>
                <a:ea typeface="Arial"/>
                <a:cs typeface="Arial"/>
                <a:sym typeface="Arial"/>
              </a:defRPr>
            </a:lvl6pPr>
            <a:lvl7pPr lvl="6" algn="l">
              <a:lnSpc>
                <a:spcPct val="120000"/>
              </a:lnSpc>
              <a:spcBef>
                <a:spcPts val="0"/>
              </a:spcBef>
              <a:spcAft>
                <a:spcPts val="0"/>
              </a:spcAft>
              <a:buSzPts val="1800"/>
              <a:buNone/>
              <a:defRPr b="0" sz="1800">
                <a:latin typeface="Arial"/>
                <a:ea typeface="Arial"/>
                <a:cs typeface="Arial"/>
                <a:sym typeface="Arial"/>
              </a:defRPr>
            </a:lvl7pPr>
            <a:lvl8pPr lvl="7" algn="l">
              <a:lnSpc>
                <a:spcPct val="120000"/>
              </a:lnSpc>
              <a:spcBef>
                <a:spcPts val="0"/>
              </a:spcBef>
              <a:spcAft>
                <a:spcPts val="0"/>
              </a:spcAft>
              <a:buSzPts val="1800"/>
              <a:buNone/>
              <a:defRPr b="0" sz="1800">
                <a:latin typeface="Arial"/>
                <a:ea typeface="Arial"/>
                <a:cs typeface="Arial"/>
                <a:sym typeface="Arial"/>
              </a:defRPr>
            </a:lvl8pPr>
            <a:lvl9pPr lvl="8" algn="l">
              <a:lnSpc>
                <a:spcPct val="120000"/>
              </a:lnSpc>
              <a:spcBef>
                <a:spcPts val="0"/>
              </a:spcBef>
              <a:spcAft>
                <a:spcPts val="0"/>
              </a:spcAft>
              <a:buSzPts val="1800"/>
              <a:buNone/>
              <a:defRPr b="0" sz="1800">
                <a:latin typeface="Arial"/>
                <a:ea typeface="Arial"/>
                <a:cs typeface="Arial"/>
                <a:sym typeface="Arial"/>
              </a:defRPr>
            </a:lvl9pPr>
          </a:lstStyle>
          <a:p/>
        </p:txBody>
      </p:sp>
      <p:sp>
        <p:nvSpPr>
          <p:cNvPr id="208" name="Google Shape;208;p18"/>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209" name="Google Shape;209;p18"/>
          <p:cNvGrpSpPr/>
          <p:nvPr/>
        </p:nvGrpSpPr>
        <p:grpSpPr>
          <a:xfrm>
            <a:off x="744554" y="9667704"/>
            <a:ext cx="757005" cy="151663"/>
            <a:chOff x="3610015" y="6016276"/>
            <a:chExt cx="1701900" cy="341200"/>
          </a:xfrm>
        </p:grpSpPr>
        <p:grpSp>
          <p:nvGrpSpPr>
            <p:cNvPr id="210" name="Google Shape;210;p18"/>
            <p:cNvGrpSpPr/>
            <p:nvPr/>
          </p:nvGrpSpPr>
          <p:grpSpPr>
            <a:xfrm>
              <a:off x="4234632" y="6027258"/>
              <a:ext cx="1077283" cy="330123"/>
              <a:chOff x="4234632" y="6027258"/>
              <a:chExt cx="1077283" cy="330123"/>
            </a:xfrm>
          </p:grpSpPr>
          <p:sp>
            <p:nvSpPr>
              <p:cNvPr id="211" name="Google Shape;211;p18"/>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12" name="Google Shape;212;p18"/>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13" name="Google Shape;213;p18"/>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14" name="Google Shape;214;p18"/>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215" name="Google Shape;215;p18"/>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216" name="Google Shape;216;p18"/>
          <p:cNvSpPr txBox="1"/>
          <p:nvPr>
            <p:ph idx="3"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ext (Two-Thirds)">
  <p:cSld name="TITLE_AND_BODY_1_1">
    <p:spTree>
      <p:nvGrpSpPr>
        <p:cNvPr id="217" name="Shape 217"/>
        <p:cNvGrpSpPr/>
        <p:nvPr/>
      </p:nvGrpSpPr>
      <p:grpSpPr>
        <a:xfrm>
          <a:off x="0" y="0"/>
          <a:ext cx="0" cy="0"/>
          <a:chOff x="0" y="0"/>
          <a:chExt cx="0" cy="0"/>
        </a:xfrm>
      </p:grpSpPr>
      <p:sp>
        <p:nvSpPr>
          <p:cNvPr id="218" name="Google Shape;218;p19"/>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b="0" sz="1800">
                <a:latin typeface="Arial"/>
                <a:ea typeface="Arial"/>
                <a:cs typeface="Arial"/>
                <a:sym typeface="Arial"/>
              </a:defRPr>
            </a:lvl2pPr>
            <a:lvl3pPr lvl="2" algn="l">
              <a:lnSpc>
                <a:spcPct val="120000"/>
              </a:lnSpc>
              <a:spcBef>
                <a:spcPts val="0"/>
              </a:spcBef>
              <a:spcAft>
                <a:spcPts val="0"/>
              </a:spcAft>
              <a:buSzPts val="1800"/>
              <a:buNone/>
              <a:defRPr b="0" sz="1800">
                <a:latin typeface="Arial"/>
                <a:ea typeface="Arial"/>
                <a:cs typeface="Arial"/>
                <a:sym typeface="Arial"/>
              </a:defRPr>
            </a:lvl3pPr>
            <a:lvl4pPr lvl="3" algn="l">
              <a:lnSpc>
                <a:spcPct val="120000"/>
              </a:lnSpc>
              <a:spcBef>
                <a:spcPts val="0"/>
              </a:spcBef>
              <a:spcAft>
                <a:spcPts val="0"/>
              </a:spcAft>
              <a:buSzPts val="1800"/>
              <a:buNone/>
              <a:defRPr b="0" sz="1800">
                <a:latin typeface="Arial"/>
                <a:ea typeface="Arial"/>
                <a:cs typeface="Arial"/>
                <a:sym typeface="Arial"/>
              </a:defRPr>
            </a:lvl4pPr>
            <a:lvl5pPr lvl="4" algn="l">
              <a:lnSpc>
                <a:spcPct val="120000"/>
              </a:lnSpc>
              <a:spcBef>
                <a:spcPts val="0"/>
              </a:spcBef>
              <a:spcAft>
                <a:spcPts val="0"/>
              </a:spcAft>
              <a:buSzPts val="1800"/>
              <a:buNone/>
              <a:defRPr b="0" sz="1800">
                <a:latin typeface="Arial"/>
                <a:ea typeface="Arial"/>
                <a:cs typeface="Arial"/>
                <a:sym typeface="Arial"/>
              </a:defRPr>
            </a:lvl5pPr>
            <a:lvl6pPr lvl="5" algn="l">
              <a:lnSpc>
                <a:spcPct val="120000"/>
              </a:lnSpc>
              <a:spcBef>
                <a:spcPts val="0"/>
              </a:spcBef>
              <a:spcAft>
                <a:spcPts val="0"/>
              </a:spcAft>
              <a:buSzPts val="1800"/>
              <a:buNone/>
              <a:defRPr b="0" sz="1800">
                <a:latin typeface="Arial"/>
                <a:ea typeface="Arial"/>
                <a:cs typeface="Arial"/>
                <a:sym typeface="Arial"/>
              </a:defRPr>
            </a:lvl6pPr>
            <a:lvl7pPr lvl="6" algn="l">
              <a:lnSpc>
                <a:spcPct val="120000"/>
              </a:lnSpc>
              <a:spcBef>
                <a:spcPts val="0"/>
              </a:spcBef>
              <a:spcAft>
                <a:spcPts val="0"/>
              </a:spcAft>
              <a:buSzPts val="1800"/>
              <a:buNone/>
              <a:defRPr b="0" sz="1800">
                <a:latin typeface="Arial"/>
                <a:ea typeface="Arial"/>
                <a:cs typeface="Arial"/>
                <a:sym typeface="Arial"/>
              </a:defRPr>
            </a:lvl7pPr>
            <a:lvl8pPr lvl="7" algn="l">
              <a:lnSpc>
                <a:spcPct val="120000"/>
              </a:lnSpc>
              <a:spcBef>
                <a:spcPts val="0"/>
              </a:spcBef>
              <a:spcAft>
                <a:spcPts val="0"/>
              </a:spcAft>
              <a:buSzPts val="1800"/>
              <a:buNone/>
              <a:defRPr b="0" sz="1800">
                <a:latin typeface="Arial"/>
                <a:ea typeface="Arial"/>
                <a:cs typeface="Arial"/>
                <a:sym typeface="Arial"/>
              </a:defRPr>
            </a:lvl8pPr>
            <a:lvl9pPr lvl="8" algn="l">
              <a:lnSpc>
                <a:spcPct val="120000"/>
              </a:lnSpc>
              <a:spcBef>
                <a:spcPts val="0"/>
              </a:spcBef>
              <a:spcAft>
                <a:spcPts val="0"/>
              </a:spcAft>
              <a:buSzPts val="1800"/>
              <a:buNone/>
              <a:defRPr b="0" sz="1800">
                <a:latin typeface="Arial"/>
                <a:ea typeface="Arial"/>
                <a:cs typeface="Arial"/>
                <a:sym typeface="Arial"/>
              </a:defRPr>
            </a:lvl9pPr>
          </a:lstStyle>
          <a:p/>
        </p:txBody>
      </p:sp>
      <p:sp>
        <p:nvSpPr>
          <p:cNvPr id="219" name="Google Shape;219;p19"/>
          <p:cNvSpPr txBox="1"/>
          <p:nvPr>
            <p:ph type="title"/>
          </p:nvPr>
        </p:nvSpPr>
        <p:spPr>
          <a:xfrm>
            <a:off x="1527048" y="2532888"/>
            <a:ext cx="89058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20" name="Google Shape;220;p19"/>
          <p:cNvSpPr txBox="1"/>
          <p:nvPr>
            <p:ph idx="2" type="body"/>
          </p:nvPr>
        </p:nvSpPr>
        <p:spPr>
          <a:xfrm>
            <a:off x="1527048" y="4864603"/>
            <a:ext cx="890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221" name="Google Shape;221;p19"/>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222" name="Google Shape;222;p19"/>
          <p:cNvGrpSpPr/>
          <p:nvPr/>
        </p:nvGrpSpPr>
        <p:grpSpPr>
          <a:xfrm>
            <a:off x="744554" y="9667704"/>
            <a:ext cx="757005" cy="151663"/>
            <a:chOff x="3610015" y="6016276"/>
            <a:chExt cx="1701900" cy="341200"/>
          </a:xfrm>
        </p:grpSpPr>
        <p:grpSp>
          <p:nvGrpSpPr>
            <p:cNvPr id="223" name="Google Shape;223;p19"/>
            <p:cNvGrpSpPr/>
            <p:nvPr/>
          </p:nvGrpSpPr>
          <p:grpSpPr>
            <a:xfrm>
              <a:off x="4234632" y="6027258"/>
              <a:ext cx="1077283" cy="330123"/>
              <a:chOff x="4234632" y="6027258"/>
              <a:chExt cx="1077283" cy="330123"/>
            </a:xfrm>
          </p:grpSpPr>
          <p:sp>
            <p:nvSpPr>
              <p:cNvPr id="224" name="Google Shape;224;p19"/>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25" name="Google Shape;225;p19"/>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26" name="Google Shape;226;p19"/>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27" name="Google Shape;227;p19"/>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228" name="Google Shape;228;p19"/>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229" name="Google Shape;229;p19"/>
          <p:cNvSpPr txBox="1"/>
          <p:nvPr>
            <p:ph idx="3"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olumns (Two)">
  <p:cSld name="TITLE_AND_BODY_2_2">
    <p:spTree>
      <p:nvGrpSpPr>
        <p:cNvPr id="230" name="Shape 230"/>
        <p:cNvGrpSpPr/>
        <p:nvPr/>
      </p:nvGrpSpPr>
      <p:grpSpPr>
        <a:xfrm>
          <a:off x="0" y="0"/>
          <a:ext cx="0" cy="0"/>
          <a:chOff x="0" y="0"/>
          <a:chExt cx="0" cy="0"/>
        </a:xfrm>
      </p:grpSpPr>
      <p:sp>
        <p:nvSpPr>
          <p:cNvPr id="231" name="Google Shape;231;p20"/>
          <p:cNvSpPr txBox="1"/>
          <p:nvPr>
            <p:ph type="title"/>
          </p:nvPr>
        </p:nvSpPr>
        <p:spPr>
          <a:xfrm>
            <a:off x="1527048" y="2532888"/>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32" name="Google Shape;232;p20"/>
          <p:cNvSpPr txBox="1"/>
          <p:nvPr>
            <p:ph idx="1" type="body"/>
          </p:nvPr>
        </p:nvSpPr>
        <p:spPr>
          <a:xfrm>
            <a:off x="1527048" y="5751576"/>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233" name="Google Shape;233;p20"/>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4" name="Google Shape;234;p20"/>
          <p:cNvSpPr txBox="1"/>
          <p:nvPr>
            <p:ph idx="3" type="title"/>
          </p:nvPr>
        </p:nvSpPr>
        <p:spPr>
          <a:xfrm>
            <a:off x="10433304" y="2532888"/>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35" name="Google Shape;235;p20"/>
          <p:cNvSpPr txBox="1"/>
          <p:nvPr>
            <p:ph idx="4" type="body"/>
          </p:nvPr>
        </p:nvSpPr>
        <p:spPr>
          <a:xfrm>
            <a:off x="10433304" y="5751576"/>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236" name="Google Shape;236;p2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237" name="Google Shape;237;p20"/>
          <p:cNvGrpSpPr/>
          <p:nvPr/>
        </p:nvGrpSpPr>
        <p:grpSpPr>
          <a:xfrm>
            <a:off x="744554" y="9667704"/>
            <a:ext cx="757005" cy="151663"/>
            <a:chOff x="3610015" y="6016276"/>
            <a:chExt cx="1701900" cy="341200"/>
          </a:xfrm>
        </p:grpSpPr>
        <p:grpSp>
          <p:nvGrpSpPr>
            <p:cNvPr id="238" name="Google Shape;238;p20"/>
            <p:cNvGrpSpPr/>
            <p:nvPr/>
          </p:nvGrpSpPr>
          <p:grpSpPr>
            <a:xfrm>
              <a:off x="4234632" y="6027258"/>
              <a:ext cx="1077283" cy="330123"/>
              <a:chOff x="4234632" y="6027258"/>
              <a:chExt cx="1077283" cy="330123"/>
            </a:xfrm>
          </p:grpSpPr>
          <p:sp>
            <p:nvSpPr>
              <p:cNvPr id="239" name="Google Shape;239;p20"/>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40" name="Google Shape;240;p20"/>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41" name="Google Shape;241;p20"/>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42" name="Google Shape;242;p20"/>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243" name="Google Shape;243;p20"/>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244" name="Google Shape;244;p20"/>
          <p:cNvSpPr txBox="1"/>
          <p:nvPr>
            <p:ph idx="5"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Agenda">
  <p:cSld name="SECTION_HEADER_2_2_3">
    <p:bg>
      <p:bgPr>
        <a:solidFill>
          <a:schemeClr val="accent3"/>
        </a:solidFill>
      </p:bgPr>
    </p:bg>
    <p:spTree>
      <p:nvGrpSpPr>
        <p:cNvPr id="15" name="Shape 15"/>
        <p:cNvGrpSpPr/>
        <p:nvPr/>
      </p:nvGrpSpPr>
      <p:grpSpPr>
        <a:xfrm>
          <a:off x="0" y="0"/>
          <a:ext cx="0" cy="0"/>
          <a:chOff x="0" y="0"/>
          <a:chExt cx="0" cy="0"/>
        </a:xfrm>
      </p:grpSpPr>
      <p:sp>
        <p:nvSpPr>
          <p:cNvPr id="16" name="Google Shape;16;p3"/>
          <p:cNvSpPr txBox="1"/>
          <p:nvPr>
            <p:ph idx="1" type="body"/>
          </p:nvPr>
        </p:nvSpPr>
        <p:spPr>
          <a:xfrm>
            <a:off x="9372600" y="1828050"/>
            <a:ext cx="7163400" cy="6935700"/>
          </a:xfrm>
          <a:prstGeom prst="rect">
            <a:avLst/>
          </a:prstGeom>
          <a:noFill/>
          <a:ln>
            <a:noFill/>
          </a:ln>
        </p:spPr>
        <p:txBody>
          <a:bodyPr anchorCtr="0" anchor="ctr" bIns="0" lIns="0" spcFirstLastPara="1" rIns="0" wrap="square" tIns="0">
            <a:noAutofit/>
          </a:bodyPr>
          <a:lstStyle>
            <a:lvl1pPr indent="-228600" lvl="0" marL="457200" algn="l">
              <a:lnSpc>
                <a:spcPct val="115000"/>
              </a:lnSpc>
              <a:spcBef>
                <a:spcPts val="0"/>
              </a:spcBef>
              <a:spcAft>
                <a:spcPts val="0"/>
              </a:spcAft>
              <a:buSzPts val="2700"/>
              <a:buNone/>
              <a:defRPr sz="2700"/>
            </a:lvl1pPr>
            <a:lvl2pPr indent="-400050" lvl="1" marL="914400" algn="l">
              <a:lnSpc>
                <a:spcPct val="115000"/>
              </a:lnSpc>
              <a:spcBef>
                <a:spcPts val="18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17" name="Google Shape;17;p3"/>
          <p:cNvSpPr txBox="1"/>
          <p:nvPr>
            <p:ph type="title"/>
          </p:nvPr>
        </p:nvSpPr>
        <p:spPr>
          <a:xfrm>
            <a:off x="1527048" y="4301688"/>
            <a:ext cx="4224600" cy="1683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18" name="Google Shape;18;p3"/>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9" name="Google Shape;19;p3"/>
          <p:cNvGrpSpPr/>
          <p:nvPr/>
        </p:nvGrpSpPr>
        <p:grpSpPr>
          <a:xfrm>
            <a:off x="744554" y="9667704"/>
            <a:ext cx="757005" cy="151663"/>
            <a:chOff x="3610015" y="6016276"/>
            <a:chExt cx="1701900" cy="341200"/>
          </a:xfrm>
        </p:grpSpPr>
        <p:grpSp>
          <p:nvGrpSpPr>
            <p:cNvPr id="20" name="Google Shape;20;p3"/>
            <p:cNvGrpSpPr/>
            <p:nvPr/>
          </p:nvGrpSpPr>
          <p:grpSpPr>
            <a:xfrm>
              <a:off x="4234632" y="6027258"/>
              <a:ext cx="1077283" cy="330123"/>
              <a:chOff x="4234632" y="6027258"/>
              <a:chExt cx="1077283" cy="330123"/>
            </a:xfrm>
          </p:grpSpPr>
          <p:sp>
            <p:nvSpPr>
              <p:cNvPr id="21" name="Google Shape;21;p3"/>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2" name="Google Shape;22;p3"/>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3" name="Google Shape;23;p3"/>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4" name="Google Shape;24;p3"/>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25" name="Google Shape;25;p3"/>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26" name="Google Shape;26;p3"/>
          <p:cNvSpPr txBox="1"/>
          <p:nvPr>
            <p:ph idx="2"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Columns (Three)">
  <p:cSld name="TITLE_AND_BODY_2_2_1">
    <p:spTree>
      <p:nvGrpSpPr>
        <p:cNvPr id="245" name="Shape 245"/>
        <p:cNvGrpSpPr/>
        <p:nvPr/>
      </p:nvGrpSpPr>
      <p:grpSpPr>
        <a:xfrm>
          <a:off x="0" y="0"/>
          <a:ext cx="0" cy="0"/>
          <a:chOff x="0" y="0"/>
          <a:chExt cx="0" cy="0"/>
        </a:xfrm>
      </p:grpSpPr>
      <p:sp>
        <p:nvSpPr>
          <p:cNvPr id="246" name="Google Shape;246;p21"/>
          <p:cNvSpPr txBox="1"/>
          <p:nvPr>
            <p:ph type="title"/>
          </p:nvPr>
        </p:nvSpPr>
        <p:spPr>
          <a:xfrm>
            <a:off x="1161288" y="2505456"/>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247" name="Google Shape;247;p21"/>
          <p:cNvSpPr txBox="1"/>
          <p:nvPr>
            <p:ph idx="1" type="body"/>
          </p:nvPr>
        </p:nvSpPr>
        <p:spPr>
          <a:xfrm>
            <a:off x="1161288" y="4956048"/>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248" name="Google Shape;248;p21"/>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49" name="Google Shape;249;p21"/>
          <p:cNvSpPr txBox="1"/>
          <p:nvPr>
            <p:ph idx="3" type="title"/>
          </p:nvPr>
        </p:nvSpPr>
        <p:spPr>
          <a:xfrm>
            <a:off x="7095744" y="2505456"/>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250" name="Google Shape;250;p21"/>
          <p:cNvSpPr txBox="1"/>
          <p:nvPr>
            <p:ph idx="4" type="body"/>
          </p:nvPr>
        </p:nvSpPr>
        <p:spPr>
          <a:xfrm>
            <a:off x="7095744" y="4956048"/>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251" name="Google Shape;251;p21"/>
          <p:cNvSpPr txBox="1"/>
          <p:nvPr>
            <p:ph idx="5" type="title"/>
          </p:nvPr>
        </p:nvSpPr>
        <p:spPr>
          <a:xfrm>
            <a:off x="13039344" y="2505456"/>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252" name="Google Shape;252;p21"/>
          <p:cNvSpPr txBox="1"/>
          <p:nvPr>
            <p:ph idx="6" type="body"/>
          </p:nvPr>
        </p:nvSpPr>
        <p:spPr>
          <a:xfrm>
            <a:off x="13039344" y="4956048"/>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253" name="Google Shape;253;p2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254" name="Google Shape;254;p21"/>
          <p:cNvGrpSpPr/>
          <p:nvPr/>
        </p:nvGrpSpPr>
        <p:grpSpPr>
          <a:xfrm>
            <a:off x="744554" y="9667704"/>
            <a:ext cx="757005" cy="151663"/>
            <a:chOff x="3610015" y="6016276"/>
            <a:chExt cx="1701900" cy="341200"/>
          </a:xfrm>
        </p:grpSpPr>
        <p:grpSp>
          <p:nvGrpSpPr>
            <p:cNvPr id="255" name="Google Shape;255;p21"/>
            <p:cNvGrpSpPr/>
            <p:nvPr/>
          </p:nvGrpSpPr>
          <p:grpSpPr>
            <a:xfrm>
              <a:off x="4234632" y="6027258"/>
              <a:ext cx="1077283" cy="330123"/>
              <a:chOff x="4234632" y="6027258"/>
              <a:chExt cx="1077283" cy="330123"/>
            </a:xfrm>
          </p:grpSpPr>
          <p:sp>
            <p:nvSpPr>
              <p:cNvPr id="256" name="Google Shape;256;p2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57" name="Google Shape;257;p2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58" name="Google Shape;258;p2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259" name="Google Shape;259;p2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260" name="Google Shape;260;p2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261" name="Google Shape;261;p21"/>
          <p:cNvSpPr txBox="1"/>
          <p:nvPr>
            <p:ph idx="7"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Points (Two)">
  <p:cSld name="TITLE_AND_BODY_2_2_1_2_2">
    <p:spTree>
      <p:nvGrpSpPr>
        <p:cNvPr id="262" name="Shape 262"/>
        <p:cNvGrpSpPr/>
        <p:nvPr/>
      </p:nvGrpSpPr>
      <p:grpSpPr>
        <a:xfrm>
          <a:off x="0" y="0"/>
          <a:ext cx="0" cy="0"/>
          <a:chOff x="0" y="0"/>
          <a:chExt cx="0" cy="0"/>
        </a:xfrm>
      </p:grpSpPr>
      <p:sp>
        <p:nvSpPr>
          <p:cNvPr id="263" name="Google Shape;263;p22"/>
          <p:cNvSpPr txBox="1"/>
          <p:nvPr>
            <p:ph type="title"/>
          </p:nvPr>
        </p:nvSpPr>
        <p:spPr>
          <a:xfrm>
            <a:off x="1517904" y="636422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264" name="Google Shape;264;p22"/>
          <p:cNvSpPr txBox="1"/>
          <p:nvPr>
            <p:ph idx="1" type="body"/>
          </p:nvPr>
        </p:nvSpPr>
        <p:spPr>
          <a:xfrm>
            <a:off x="1517904" y="7845553"/>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265" name="Google Shape;265;p22"/>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66" name="Google Shape;266;p22"/>
          <p:cNvSpPr txBox="1"/>
          <p:nvPr>
            <p:ph idx="3" type="title"/>
          </p:nvPr>
        </p:nvSpPr>
        <p:spPr>
          <a:xfrm>
            <a:off x="10433304" y="636422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267" name="Google Shape;267;p22"/>
          <p:cNvSpPr txBox="1"/>
          <p:nvPr>
            <p:ph idx="4" type="body"/>
          </p:nvPr>
        </p:nvSpPr>
        <p:spPr>
          <a:xfrm>
            <a:off x="10433304" y="7845552"/>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Points (Three)">
  <p:cSld name="TITLE_AND_BODY_2_2_1_2">
    <p:spTree>
      <p:nvGrpSpPr>
        <p:cNvPr id="268" name="Shape 268"/>
        <p:cNvGrpSpPr/>
        <p:nvPr/>
      </p:nvGrpSpPr>
      <p:grpSpPr>
        <a:xfrm>
          <a:off x="0" y="0"/>
          <a:ext cx="0" cy="0"/>
          <a:chOff x="0" y="0"/>
          <a:chExt cx="0" cy="0"/>
        </a:xfrm>
      </p:grpSpPr>
      <p:sp>
        <p:nvSpPr>
          <p:cNvPr id="269" name="Google Shape;269;p23"/>
          <p:cNvSpPr txBox="1"/>
          <p:nvPr>
            <p:ph type="title"/>
          </p:nvPr>
        </p:nvSpPr>
        <p:spPr>
          <a:xfrm>
            <a:off x="1161288" y="5897880"/>
            <a:ext cx="48279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270" name="Google Shape;270;p23"/>
          <p:cNvSpPr txBox="1"/>
          <p:nvPr>
            <p:ph idx="1" type="body"/>
          </p:nvPr>
        </p:nvSpPr>
        <p:spPr>
          <a:xfrm>
            <a:off x="1161288" y="7086601"/>
            <a:ext cx="48279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271" name="Google Shape;271;p23"/>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72" name="Google Shape;272;p23"/>
          <p:cNvSpPr txBox="1"/>
          <p:nvPr>
            <p:ph idx="3" type="title"/>
          </p:nvPr>
        </p:nvSpPr>
        <p:spPr>
          <a:xfrm>
            <a:off x="6729038" y="5897880"/>
            <a:ext cx="48279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273" name="Google Shape;273;p23"/>
          <p:cNvSpPr txBox="1"/>
          <p:nvPr>
            <p:ph idx="4" type="body"/>
          </p:nvPr>
        </p:nvSpPr>
        <p:spPr>
          <a:xfrm>
            <a:off x="6729038" y="7086600"/>
            <a:ext cx="48279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274" name="Google Shape;274;p23"/>
          <p:cNvSpPr txBox="1"/>
          <p:nvPr>
            <p:ph idx="5" type="title"/>
          </p:nvPr>
        </p:nvSpPr>
        <p:spPr>
          <a:xfrm>
            <a:off x="12296771" y="5897880"/>
            <a:ext cx="48279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275" name="Google Shape;275;p23"/>
          <p:cNvSpPr txBox="1"/>
          <p:nvPr>
            <p:ph idx="6" type="body"/>
          </p:nvPr>
        </p:nvSpPr>
        <p:spPr>
          <a:xfrm>
            <a:off x="12296771" y="7086601"/>
            <a:ext cx="48279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Points (Four)">
  <p:cSld name="TITLE_AND_BODY_2_2_1_2_1">
    <p:spTree>
      <p:nvGrpSpPr>
        <p:cNvPr id="276" name="Shape 276"/>
        <p:cNvGrpSpPr/>
        <p:nvPr/>
      </p:nvGrpSpPr>
      <p:grpSpPr>
        <a:xfrm>
          <a:off x="0" y="0"/>
          <a:ext cx="0" cy="0"/>
          <a:chOff x="0" y="0"/>
          <a:chExt cx="0" cy="0"/>
        </a:xfrm>
      </p:grpSpPr>
      <p:sp>
        <p:nvSpPr>
          <p:cNvPr id="277" name="Google Shape;277;p24"/>
          <p:cNvSpPr txBox="1"/>
          <p:nvPr>
            <p:ph type="title"/>
          </p:nvPr>
        </p:nvSpPr>
        <p:spPr>
          <a:xfrm>
            <a:off x="1161288" y="5897880"/>
            <a:ext cx="34290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278" name="Google Shape;278;p24"/>
          <p:cNvSpPr txBox="1"/>
          <p:nvPr>
            <p:ph idx="1" type="body"/>
          </p:nvPr>
        </p:nvSpPr>
        <p:spPr>
          <a:xfrm>
            <a:off x="1161288" y="7086600"/>
            <a:ext cx="34290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279" name="Google Shape;279;p24"/>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80" name="Google Shape;280;p24"/>
          <p:cNvSpPr txBox="1"/>
          <p:nvPr>
            <p:ph idx="3" type="title"/>
          </p:nvPr>
        </p:nvSpPr>
        <p:spPr>
          <a:xfrm>
            <a:off x="5367528" y="5897880"/>
            <a:ext cx="34290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281" name="Google Shape;281;p24"/>
          <p:cNvSpPr txBox="1"/>
          <p:nvPr>
            <p:ph idx="4" type="body"/>
          </p:nvPr>
        </p:nvSpPr>
        <p:spPr>
          <a:xfrm>
            <a:off x="5367528" y="7086600"/>
            <a:ext cx="34290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282" name="Google Shape;282;p24"/>
          <p:cNvSpPr txBox="1"/>
          <p:nvPr>
            <p:ph idx="5" type="title"/>
          </p:nvPr>
        </p:nvSpPr>
        <p:spPr>
          <a:xfrm>
            <a:off x="9573768" y="5897880"/>
            <a:ext cx="34290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283" name="Google Shape;283;p24"/>
          <p:cNvSpPr txBox="1"/>
          <p:nvPr>
            <p:ph idx="6" type="body"/>
          </p:nvPr>
        </p:nvSpPr>
        <p:spPr>
          <a:xfrm>
            <a:off x="9573768" y="7086600"/>
            <a:ext cx="34290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284" name="Google Shape;284;p24"/>
          <p:cNvSpPr txBox="1"/>
          <p:nvPr>
            <p:ph idx="7" type="title"/>
          </p:nvPr>
        </p:nvSpPr>
        <p:spPr>
          <a:xfrm>
            <a:off x="13780008" y="5897880"/>
            <a:ext cx="34290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285" name="Google Shape;285;p24"/>
          <p:cNvSpPr txBox="1"/>
          <p:nvPr>
            <p:ph idx="8" type="body"/>
          </p:nvPr>
        </p:nvSpPr>
        <p:spPr>
          <a:xfrm>
            <a:off x="13780008" y="7086600"/>
            <a:ext cx="34290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Big Stat">
  <p:cSld name="TITLE_1">
    <p:spTree>
      <p:nvGrpSpPr>
        <p:cNvPr id="286" name="Shape 286"/>
        <p:cNvGrpSpPr/>
        <p:nvPr/>
      </p:nvGrpSpPr>
      <p:grpSpPr>
        <a:xfrm>
          <a:off x="0" y="0"/>
          <a:ext cx="0" cy="0"/>
          <a:chOff x="0" y="0"/>
          <a:chExt cx="0" cy="0"/>
        </a:xfrm>
      </p:grpSpPr>
      <p:sp>
        <p:nvSpPr>
          <p:cNvPr id="287" name="Google Shape;287;p25"/>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88" name="Google Shape;288;p25"/>
          <p:cNvSpPr txBox="1"/>
          <p:nvPr>
            <p:ph type="ctrTitle"/>
          </p:nvPr>
        </p:nvSpPr>
        <p:spPr>
          <a:xfrm>
            <a:off x="1527050" y="3383275"/>
            <a:ext cx="15222600" cy="22038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14600"/>
              <a:buFont typeface="Arial"/>
              <a:buNone/>
              <a:defRPr b="1" sz="14600">
                <a:latin typeface="Arial"/>
                <a:ea typeface="Arial"/>
                <a:cs typeface="Arial"/>
                <a:sym typeface="Arial"/>
              </a:defRPr>
            </a:lvl1pPr>
            <a:lvl2pPr lvl="1" algn="ctr">
              <a:lnSpc>
                <a:spcPct val="100000"/>
              </a:lnSpc>
              <a:spcBef>
                <a:spcPts val="0"/>
              </a:spcBef>
              <a:spcAft>
                <a:spcPts val="0"/>
              </a:spcAft>
              <a:buSzPts val="14600"/>
              <a:buNone/>
              <a:defRPr sz="14600"/>
            </a:lvl2pPr>
            <a:lvl3pPr lvl="2" algn="ctr">
              <a:lnSpc>
                <a:spcPct val="100000"/>
              </a:lnSpc>
              <a:spcBef>
                <a:spcPts val="0"/>
              </a:spcBef>
              <a:spcAft>
                <a:spcPts val="0"/>
              </a:spcAft>
              <a:buSzPts val="14600"/>
              <a:buNone/>
              <a:defRPr sz="14600"/>
            </a:lvl3pPr>
            <a:lvl4pPr lvl="3" algn="ctr">
              <a:lnSpc>
                <a:spcPct val="100000"/>
              </a:lnSpc>
              <a:spcBef>
                <a:spcPts val="0"/>
              </a:spcBef>
              <a:spcAft>
                <a:spcPts val="0"/>
              </a:spcAft>
              <a:buSzPts val="14600"/>
              <a:buNone/>
              <a:defRPr sz="14600"/>
            </a:lvl4pPr>
            <a:lvl5pPr lvl="4" algn="ctr">
              <a:lnSpc>
                <a:spcPct val="100000"/>
              </a:lnSpc>
              <a:spcBef>
                <a:spcPts val="0"/>
              </a:spcBef>
              <a:spcAft>
                <a:spcPts val="0"/>
              </a:spcAft>
              <a:buSzPts val="14600"/>
              <a:buNone/>
              <a:defRPr sz="14600"/>
            </a:lvl5pPr>
            <a:lvl6pPr lvl="5" algn="ctr">
              <a:lnSpc>
                <a:spcPct val="100000"/>
              </a:lnSpc>
              <a:spcBef>
                <a:spcPts val="0"/>
              </a:spcBef>
              <a:spcAft>
                <a:spcPts val="0"/>
              </a:spcAft>
              <a:buSzPts val="14600"/>
              <a:buNone/>
              <a:defRPr sz="14600"/>
            </a:lvl6pPr>
            <a:lvl7pPr lvl="6" algn="ctr">
              <a:lnSpc>
                <a:spcPct val="100000"/>
              </a:lnSpc>
              <a:spcBef>
                <a:spcPts val="0"/>
              </a:spcBef>
              <a:spcAft>
                <a:spcPts val="0"/>
              </a:spcAft>
              <a:buSzPts val="14600"/>
              <a:buNone/>
              <a:defRPr sz="14600"/>
            </a:lvl7pPr>
            <a:lvl8pPr lvl="7" algn="ctr">
              <a:lnSpc>
                <a:spcPct val="100000"/>
              </a:lnSpc>
              <a:spcBef>
                <a:spcPts val="0"/>
              </a:spcBef>
              <a:spcAft>
                <a:spcPts val="0"/>
              </a:spcAft>
              <a:buSzPts val="14600"/>
              <a:buNone/>
              <a:defRPr sz="14600"/>
            </a:lvl8pPr>
            <a:lvl9pPr lvl="8" algn="ctr">
              <a:lnSpc>
                <a:spcPct val="100000"/>
              </a:lnSpc>
              <a:spcBef>
                <a:spcPts val="0"/>
              </a:spcBef>
              <a:spcAft>
                <a:spcPts val="0"/>
              </a:spcAft>
              <a:buSzPts val="14600"/>
              <a:buNone/>
              <a:defRPr sz="14600"/>
            </a:lvl9pPr>
          </a:lstStyle>
          <a:p/>
        </p:txBody>
      </p:sp>
      <p:sp>
        <p:nvSpPr>
          <p:cNvPr id="289" name="Google Shape;289;p25"/>
          <p:cNvSpPr txBox="1"/>
          <p:nvPr>
            <p:ph idx="2" type="subTitle"/>
          </p:nvPr>
        </p:nvSpPr>
        <p:spPr>
          <a:xfrm>
            <a:off x="1527158" y="5458973"/>
            <a:ext cx="152226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lvl1pPr>
            <a:lvl2pPr lvl="1" algn="ctr">
              <a:lnSpc>
                <a:spcPct val="125000"/>
              </a:lnSpc>
              <a:spcBef>
                <a:spcPts val="0"/>
              </a:spcBef>
              <a:spcAft>
                <a:spcPts val="0"/>
              </a:spcAft>
              <a:buSzPts val="1800"/>
              <a:buNone/>
              <a:defRPr b="0" sz="1800"/>
            </a:lvl2pPr>
            <a:lvl3pPr lvl="2" algn="ctr">
              <a:lnSpc>
                <a:spcPct val="125000"/>
              </a:lnSpc>
              <a:spcBef>
                <a:spcPts val="0"/>
              </a:spcBef>
              <a:spcAft>
                <a:spcPts val="0"/>
              </a:spcAft>
              <a:buSzPts val="1800"/>
              <a:buNone/>
              <a:defRPr b="0" sz="1800"/>
            </a:lvl3pPr>
            <a:lvl4pPr lvl="3" algn="ctr">
              <a:lnSpc>
                <a:spcPct val="125000"/>
              </a:lnSpc>
              <a:spcBef>
                <a:spcPts val="0"/>
              </a:spcBef>
              <a:spcAft>
                <a:spcPts val="0"/>
              </a:spcAft>
              <a:buSzPts val="1800"/>
              <a:buNone/>
              <a:defRPr b="0" sz="1800"/>
            </a:lvl4pPr>
            <a:lvl5pPr lvl="4" algn="ctr">
              <a:lnSpc>
                <a:spcPct val="125000"/>
              </a:lnSpc>
              <a:spcBef>
                <a:spcPts val="0"/>
              </a:spcBef>
              <a:spcAft>
                <a:spcPts val="0"/>
              </a:spcAft>
              <a:buSzPts val="1800"/>
              <a:buNone/>
              <a:defRPr b="0" sz="1800"/>
            </a:lvl5pPr>
            <a:lvl6pPr lvl="5" algn="ctr">
              <a:lnSpc>
                <a:spcPct val="125000"/>
              </a:lnSpc>
              <a:spcBef>
                <a:spcPts val="0"/>
              </a:spcBef>
              <a:spcAft>
                <a:spcPts val="0"/>
              </a:spcAft>
              <a:buSzPts val="1800"/>
              <a:buNone/>
              <a:defRPr b="0" sz="1800"/>
            </a:lvl6pPr>
            <a:lvl7pPr lvl="6" algn="ctr">
              <a:lnSpc>
                <a:spcPct val="125000"/>
              </a:lnSpc>
              <a:spcBef>
                <a:spcPts val="0"/>
              </a:spcBef>
              <a:spcAft>
                <a:spcPts val="0"/>
              </a:spcAft>
              <a:buSzPts val="1800"/>
              <a:buNone/>
              <a:defRPr b="0" sz="1800"/>
            </a:lvl7pPr>
            <a:lvl8pPr lvl="7" algn="ctr">
              <a:lnSpc>
                <a:spcPct val="125000"/>
              </a:lnSpc>
              <a:spcBef>
                <a:spcPts val="0"/>
              </a:spcBef>
              <a:spcAft>
                <a:spcPts val="0"/>
              </a:spcAft>
              <a:buSzPts val="1800"/>
              <a:buNone/>
              <a:defRPr b="0" sz="1800"/>
            </a:lvl8pPr>
            <a:lvl9pPr lvl="8" algn="ctr">
              <a:lnSpc>
                <a:spcPct val="125000"/>
              </a:lnSpc>
              <a:spcBef>
                <a:spcPts val="0"/>
              </a:spcBef>
              <a:spcAft>
                <a:spcPts val="0"/>
              </a:spcAft>
              <a:buSzPts val="1800"/>
              <a:buNone/>
              <a:defRPr b="0" sz="1800"/>
            </a:lvl9pPr>
          </a:lstStyle>
          <a:p/>
        </p:txBody>
      </p:sp>
      <p:sp>
        <p:nvSpPr>
          <p:cNvPr id="290" name="Google Shape;290;p25"/>
          <p:cNvSpPr txBox="1"/>
          <p:nvPr>
            <p:ph idx="3" type="subTitle"/>
          </p:nvPr>
        </p:nvSpPr>
        <p:spPr>
          <a:xfrm>
            <a:off x="429768"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Two)">
  <p:cSld name="TITLE_1_1">
    <p:spTree>
      <p:nvGrpSpPr>
        <p:cNvPr id="291" name="Shape 291"/>
        <p:cNvGrpSpPr/>
        <p:nvPr/>
      </p:nvGrpSpPr>
      <p:grpSpPr>
        <a:xfrm>
          <a:off x="0" y="0"/>
          <a:ext cx="0" cy="0"/>
          <a:chOff x="0" y="0"/>
          <a:chExt cx="0" cy="0"/>
        </a:xfrm>
      </p:grpSpPr>
      <p:sp>
        <p:nvSpPr>
          <p:cNvPr id="292" name="Google Shape;292;p26"/>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93" name="Google Shape;293;p26"/>
          <p:cNvSpPr txBox="1"/>
          <p:nvPr>
            <p:ph type="ctrTitle"/>
          </p:nvPr>
        </p:nvSpPr>
        <p:spPr>
          <a:xfrm>
            <a:off x="1403550" y="3383280"/>
            <a:ext cx="6336900" cy="22038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14600"/>
              <a:buFont typeface="Arial"/>
              <a:buNone/>
              <a:defRPr b="1" sz="14600">
                <a:latin typeface="Arial"/>
                <a:ea typeface="Arial"/>
                <a:cs typeface="Arial"/>
                <a:sym typeface="Arial"/>
              </a:defRPr>
            </a:lvl1pPr>
            <a:lvl2pPr lvl="1" algn="ctr">
              <a:lnSpc>
                <a:spcPct val="100000"/>
              </a:lnSpc>
              <a:spcBef>
                <a:spcPts val="0"/>
              </a:spcBef>
              <a:spcAft>
                <a:spcPts val="0"/>
              </a:spcAft>
              <a:buSzPts val="14600"/>
              <a:buFont typeface="Arial"/>
              <a:buNone/>
              <a:defRPr b="1" sz="14600">
                <a:latin typeface="Arial"/>
                <a:ea typeface="Arial"/>
                <a:cs typeface="Arial"/>
                <a:sym typeface="Arial"/>
              </a:defRPr>
            </a:lvl2pPr>
            <a:lvl3pPr lvl="2" algn="ctr">
              <a:lnSpc>
                <a:spcPct val="100000"/>
              </a:lnSpc>
              <a:spcBef>
                <a:spcPts val="0"/>
              </a:spcBef>
              <a:spcAft>
                <a:spcPts val="0"/>
              </a:spcAft>
              <a:buSzPts val="14600"/>
              <a:buFont typeface="Arial"/>
              <a:buNone/>
              <a:defRPr b="1" sz="14600">
                <a:latin typeface="Arial"/>
                <a:ea typeface="Arial"/>
                <a:cs typeface="Arial"/>
                <a:sym typeface="Arial"/>
              </a:defRPr>
            </a:lvl3pPr>
            <a:lvl4pPr lvl="3" algn="ctr">
              <a:lnSpc>
                <a:spcPct val="100000"/>
              </a:lnSpc>
              <a:spcBef>
                <a:spcPts val="0"/>
              </a:spcBef>
              <a:spcAft>
                <a:spcPts val="0"/>
              </a:spcAft>
              <a:buSzPts val="14600"/>
              <a:buFont typeface="Arial"/>
              <a:buNone/>
              <a:defRPr b="1" sz="14600">
                <a:latin typeface="Arial"/>
                <a:ea typeface="Arial"/>
                <a:cs typeface="Arial"/>
                <a:sym typeface="Arial"/>
              </a:defRPr>
            </a:lvl4pPr>
            <a:lvl5pPr lvl="4" algn="ctr">
              <a:lnSpc>
                <a:spcPct val="100000"/>
              </a:lnSpc>
              <a:spcBef>
                <a:spcPts val="0"/>
              </a:spcBef>
              <a:spcAft>
                <a:spcPts val="0"/>
              </a:spcAft>
              <a:buSzPts val="14600"/>
              <a:buFont typeface="Arial"/>
              <a:buNone/>
              <a:defRPr b="1" sz="14600">
                <a:latin typeface="Arial"/>
                <a:ea typeface="Arial"/>
                <a:cs typeface="Arial"/>
                <a:sym typeface="Arial"/>
              </a:defRPr>
            </a:lvl5pPr>
            <a:lvl6pPr lvl="5" algn="ctr">
              <a:lnSpc>
                <a:spcPct val="100000"/>
              </a:lnSpc>
              <a:spcBef>
                <a:spcPts val="0"/>
              </a:spcBef>
              <a:spcAft>
                <a:spcPts val="0"/>
              </a:spcAft>
              <a:buSzPts val="14600"/>
              <a:buFont typeface="Arial"/>
              <a:buNone/>
              <a:defRPr b="1" sz="14600">
                <a:latin typeface="Arial"/>
                <a:ea typeface="Arial"/>
                <a:cs typeface="Arial"/>
                <a:sym typeface="Arial"/>
              </a:defRPr>
            </a:lvl6pPr>
            <a:lvl7pPr lvl="6" algn="ctr">
              <a:lnSpc>
                <a:spcPct val="100000"/>
              </a:lnSpc>
              <a:spcBef>
                <a:spcPts val="0"/>
              </a:spcBef>
              <a:spcAft>
                <a:spcPts val="0"/>
              </a:spcAft>
              <a:buSzPts val="14600"/>
              <a:buFont typeface="Arial"/>
              <a:buNone/>
              <a:defRPr b="1" sz="14600">
                <a:latin typeface="Arial"/>
                <a:ea typeface="Arial"/>
                <a:cs typeface="Arial"/>
                <a:sym typeface="Arial"/>
              </a:defRPr>
            </a:lvl7pPr>
            <a:lvl8pPr lvl="7" algn="ctr">
              <a:lnSpc>
                <a:spcPct val="100000"/>
              </a:lnSpc>
              <a:spcBef>
                <a:spcPts val="0"/>
              </a:spcBef>
              <a:spcAft>
                <a:spcPts val="0"/>
              </a:spcAft>
              <a:buSzPts val="14600"/>
              <a:buFont typeface="Arial"/>
              <a:buNone/>
              <a:defRPr b="1" sz="14600">
                <a:latin typeface="Arial"/>
                <a:ea typeface="Arial"/>
                <a:cs typeface="Arial"/>
                <a:sym typeface="Arial"/>
              </a:defRPr>
            </a:lvl8pPr>
            <a:lvl9pPr lvl="8" algn="ctr">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94" name="Google Shape;294;p26"/>
          <p:cNvSpPr txBox="1"/>
          <p:nvPr>
            <p:ph idx="2" type="subTitle"/>
          </p:nvPr>
        </p:nvSpPr>
        <p:spPr>
          <a:xfrm>
            <a:off x="1403550" y="5458975"/>
            <a:ext cx="63369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lvl1pPr>
            <a:lvl2pPr lvl="1" algn="ctr">
              <a:lnSpc>
                <a:spcPct val="125000"/>
              </a:lnSpc>
              <a:spcBef>
                <a:spcPts val="0"/>
              </a:spcBef>
              <a:spcAft>
                <a:spcPts val="0"/>
              </a:spcAft>
              <a:buSzPts val="1800"/>
              <a:buNone/>
              <a:defRPr b="0" sz="1800"/>
            </a:lvl2pPr>
            <a:lvl3pPr lvl="2" algn="ctr">
              <a:lnSpc>
                <a:spcPct val="125000"/>
              </a:lnSpc>
              <a:spcBef>
                <a:spcPts val="0"/>
              </a:spcBef>
              <a:spcAft>
                <a:spcPts val="0"/>
              </a:spcAft>
              <a:buSzPts val="1800"/>
              <a:buNone/>
              <a:defRPr b="0" sz="1800"/>
            </a:lvl3pPr>
            <a:lvl4pPr lvl="3" algn="ctr">
              <a:lnSpc>
                <a:spcPct val="125000"/>
              </a:lnSpc>
              <a:spcBef>
                <a:spcPts val="0"/>
              </a:spcBef>
              <a:spcAft>
                <a:spcPts val="0"/>
              </a:spcAft>
              <a:buSzPts val="1800"/>
              <a:buNone/>
              <a:defRPr b="0" sz="1800"/>
            </a:lvl4pPr>
            <a:lvl5pPr lvl="4" algn="ctr">
              <a:lnSpc>
                <a:spcPct val="125000"/>
              </a:lnSpc>
              <a:spcBef>
                <a:spcPts val="0"/>
              </a:spcBef>
              <a:spcAft>
                <a:spcPts val="0"/>
              </a:spcAft>
              <a:buSzPts val="1800"/>
              <a:buNone/>
              <a:defRPr b="0" sz="1800"/>
            </a:lvl5pPr>
            <a:lvl6pPr lvl="5" algn="ctr">
              <a:lnSpc>
                <a:spcPct val="125000"/>
              </a:lnSpc>
              <a:spcBef>
                <a:spcPts val="0"/>
              </a:spcBef>
              <a:spcAft>
                <a:spcPts val="0"/>
              </a:spcAft>
              <a:buSzPts val="1800"/>
              <a:buNone/>
              <a:defRPr b="0" sz="1800"/>
            </a:lvl6pPr>
            <a:lvl7pPr lvl="6" algn="ctr">
              <a:lnSpc>
                <a:spcPct val="125000"/>
              </a:lnSpc>
              <a:spcBef>
                <a:spcPts val="0"/>
              </a:spcBef>
              <a:spcAft>
                <a:spcPts val="0"/>
              </a:spcAft>
              <a:buSzPts val="1800"/>
              <a:buNone/>
              <a:defRPr b="0" sz="1800"/>
            </a:lvl7pPr>
            <a:lvl8pPr lvl="7" algn="ctr">
              <a:lnSpc>
                <a:spcPct val="125000"/>
              </a:lnSpc>
              <a:spcBef>
                <a:spcPts val="0"/>
              </a:spcBef>
              <a:spcAft>
                <a:spcPts val="0"/>
              </a:spcAft>
              <a:buSzPts val="1800"/>
              <a:buNone/>
              <a:defRPr b="0" sz="1800"/>
            </a:lvl8pPr>
            <a:lvl9pPr lvl="8" algn="ctr">
              <a:lnSpc>
                <a:spcPct val="125000"/>
              </a:lnSpc>
              <a:spcBef>
                <a:spcPts val="0"/>
              </a:spcBef>
              <a:spcAft>
                <a:spcPts val="0"/>
              </a:spcAft>
              <a:buSzPts val="1800"/>
              <a:buNone/>
              <a:defRPr b="0" sz="1800"/>
            </a:lvl9pPr>
          </a:lstStyle>
          <a:p/>
        </p:txBody>
      </p:sp>
      <p:sp>
        <p:nvSpPr>
          <p:cNvPr id="295" name="Google Shape;295;p26"/>
          <p:cNvSpPr txBox="1"/>
          <p:nvPr>
            <p:ph idx="3" type="subTitle"/>
          </p:nvPr>
        </p:nvSpPr>
        <p:spPr>
          <a:xfrm>
            <a:off x="429765"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296" name="Google Shape;296;p26"/>
          <p:cNvSpPr txBox="1"/>
          <p:nvPr>
            <p:ph idx="4" type="ctrTitle"/>
          </p:nvPr>
        </p:nvSpPr>
        <p:spPr>
          <a:xfrm>
            <a:off x="10547550" y="3383280"/>
            <a:ext cx="6336900" cy="22038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14600"/>
              <a:buFont typeface="Arial"/>
              <a:buNone/>
              <a:defRPr b="1" sz="14600">
                <a:latin typeface="Arial"/>
                <a:ea typeface="Arial"/>
                <a:cs typeface="Arial"/>
                <a:sym typeface="Arial"/>
              </a:defRPr>
            </a:lvl1pPr>
            <a:lvl2pPr lvl="1" algn="ctr">
              <a:lnSpc>
                <a:spcPct val="100000"/>
              </a:lnSpc>
              <a:spcBef>
                <a:spcPts val="0"/>
              </a:spcBef>
              <a:spcAft>
                <a:spcPts val="0"/>
              </a:spcAft>
              <a:buSzPts val="14600"/>
              <a:buFont typeface="Arial"/>
              <a:buNone/>
              <a:defRPr b="1" sz="14600">
                <a:latin typeface="Arial"/>
                <a:ea typeface="Arial"/>
                <a:cs typeface="Arial"/>
                <a:sym typeface="Arial"/>
              </a:defRPr>
            </a:lvl2pPr>
            <a:lvl3pPr lvl="2" algn="ctr">
              <a:lnSpc>
                <a:spcPct val="100000"/>
              </a:lnSpc>
              <a:spcBef>
                <a:spcPts val="0"/>
              </a:spcBef>
              <a:spcAft>
                <a:spcPts val="0"/>
              </a:spcAft>
              <a:buSzPts val="14600"/>
              <a:buFont typeface="Arial"/>
              <a:buNone/>
              <a:defRPr b="1" sz="14600">
                <a:latin typeface="Arial"/>
                <a:ea typeface="Arial"/>
                <a:cs typeface="Arial"/>
                <a:sym typeface="Arial"/>
              </a:defRPr>
            </a:lvl3pPr>
            <a:lvl4pPr lvl="3" algn="ctr">
              <a:lnSpc>
                <a:spcPct val="100000"/>
              </a:lnSpc>
              <a:spcBef>
                <a:spcPts val="0"/>
              </a:spcBef>
              <a:spcAft>
                <a:spcPts val="0"/>
              </a:spcAft>
              <a:buSzPts val="14600"/>
              <a:buFont typeface="Arial"/>
              <a:buNone/>
              <a:defRPr b="1" sz="14600">
                <a:latin typeface="Arial"/>
                <a:ea typeface="Arial"/>
                <a:cs typeface="Arial"/>
                <a:sym typeface="Arial"/>
              </a:defRPr>
            </a:lvl4pPr>
            <a:lvl5pPr lvl="4" algn="ctr">
              <a:lnSpc>
                <a:spcPct val="100000"/>
              </a:lnSpc>
              <a:spcBef>
                <a:spcPts val="0"/>
              </a:spcBef>
              <a:spcAft>
                <a:spcPts val="0"/>
              </a:spcAft>
              <a:buSzPts val="14600"/>
              <a:buFont typeface="Arial"/>
              <a:buNone/>
              <a:defRPr b="1" sz="14600">
                <a:latin typeface="Arial"/>
                <a:ea typeface="Arial"/>
                <a:cs typeface="Arial"/>
                <a:sym typeface="Arial"/>
              </a:defRPr>
            </a:lvl5pPr>
            <a:lvl6pPr lvl="5" algn="ctr">
              <a:lnSpc>
                <a:spcPct val="100000"/>
              </a:lnSpc>
              <a:spcBef>
                <a:spcPts val="0"/>
              </a:spcBef>
              <a:spcAft>
                <a:spcPts val="0"/>
              </a:spcAft>
              <a:buSzPts val="14600"/>
              <a:buFont typeface="Arial"/>
              <a:buNone/>
              <a:defRPr b="1" sz="14600">
                <a:latin typeface="Arial"/>
                <a:ea typeface="Arial"/>
                <a:cs typeface="Arial"/>
                <a:sym typeface="Arial"/>
              </a:defRPr>
            </a:lvl6pPr>
            <a:lvl7pPr lvl="6" algn="ctr">
              <a:lnSpc>
                <a:spcPct val="100000"/>
              </a:lnSpc>
              <a:spcBef>
                <a:spcPts val="0"/>
              </a:spcBef>
              <a:spcAft>
                <a:spcPts val="0"/>
              </a:spcAft>
              <a:buSzPts val="14600"/>
              <a:buFont typeface="Arial"/>
              <a:buNone/>
              <a:defRPr b="1" sz="14600">
                <a:latin typeface="Arial"/>
                <a:ea typeface="Arial"/>
                <a:cs typeface="Arial"/>
                <a:sym typeface="Arial"/>
              </a:defRPr>
            </a:lvl7pPr>
            <a:lvl8pPr lvl="7" algn="ctr">
              <a:lnSpc>
                <a:spcPct val="100000"/>
              </a:lnSpc>
              <a:spcBef>
                <a:spcPts val="0"/>
              </a:spcBef>
              <a:spcAft>
                <a:spcPts val="0"/>
              </a:spcAft>
              <a:buSzPts val="14600"/>
              <a:buFont typeface="Arial"/>
              <a:buNone/>
              <a:defRPr b="1" sz="14600">
                <a:latin typeface="Arial"/>
                <a:ea typeface="Arial"/>
                <a:cs typeface="Arial"/>
                <a:sym typeface="Arial"/>
              </a:defRPr>
            </a:lvl8pPr>
            <a:lvl9pPr lvl="8" algn="ctr">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97" name="Google Shape;297;p26"/>
          <p:cNvSpPr txBox="1"/>
          <p:nvPr>
            <p:ph idx="5" type="subTitle"/>
          </p:nvPr>
        </p:nvSpPr>
        <p:spPr>
          <a:xfrm>
            <a:off x="10547550" y="5458975"/>
            <a:ext cx="63369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lvl1pPr>
            <a:lvl2pPr lvl="1" algn="ctr">
              <a:lnSpc>
                <a:spcPct val="125000"/>
              </a:lnSpc>
              <a:spcBef>
                <a:spcPts val="0"/>
              </a:spcBef>
              <a:spcAft>
                <a:spcPts val="0"/>
              </a:spcAft>
              <a:buSzPts val="1800"/>
              <a:buNone/>
              <a:defRPr b="0" sz="1800"/>
            </a:lvl2pPr>
            <a:lvl3pPr lvl="2" algn="ctr">
              <a:lnSpc>
                <a:spcPct val="125000"/>
              </a:lnSpc>
              <a:spcBef>
                <a:spcPts val="0"/>
              </a:spcBef>
              <a:spcAft>
                <a:spcPts val="0"/>
              </a:spcAft>
              <a:buSzPts val="1800"/>
              <a:buNone/>
              <a:defRPr b="0" sz="1800"/>
            </a:lvl3pPr>
            <a:lvl4pPr lvl="3" algn="ctr">
              <a:lnSpc>
                <a:spcPct val="125000"/>
              </a:lnSpc>
              <a:spcBef>
                <a:spcPts val="0"/>
              </a:spcBef>
              <a:spcAft>
                <a:spcPts val="0"/>
              </a:spcAft>
              <a:buSzPts val="1800"/>
              <a:buNone/>
              <a:defRPr b="0" sz="1800"/>
            </a:lvl4pPr>
            <a:lvl5pPr lvl="4" algn="ctr">
              <a:lnSpc>
                <a:spcPct val="125000"/>
              </a:lnSpc>
              <a:spcBef>
                <a:spcPts val="0"/>
              </a:spcBef>
              <a:spcAft>
                <a:spcPts val="0"/>
              </a:spcAft>
              <a:buSzPts val="1800"/>
              <a:buNone/>
              <a:defRPr b="0" sz="1800"/>
            </a:lvl5pPr>
            <a:lvl6pPr lvl="5" algn="ctr">
              <a:lnSpc>
                <a:spcPct val="125000"/>
              </a:lnSpc>
              <a:spcBef>
                <a:spcPts val="0"/>
              </a:spcBef>
              <a:spcAft>
                <a:spcPts val="0"/>
              </a:spcAft>
              <a:buSzPts val="1800"/>
              <a:buNone/>
              <a:defRPr b="0" sz="1800"/>
            </a:lvl6pPr>
            <a:lvl7pPr lvl="6" algn="ctr">
              <a:lnSpc>
                <a:spcPct val="125000"/>
              </a:lnSpc>
              <a:spcBef>
                <a:spcPts val="0"/>
              </a:spcBef>
              <a:spcAft>
                <a:spcPts val="0"/>
              </a:spcAft>
              <a:buSzPts val="1800"/>
              <a:buNone/>
              <a:defRPr b="0" sz="1800"/>
            </a:lvl7pPr>
            <a:lvl8pPr lvl="7" algn="ctr">
              <a:lnSpc>
                <a:spcPct val="125000"/>
              </a:lnSpc>
              <a:spcBef>
                <a:spcPts val="0"/>
              </a:spcBef>
              <a:spcAft>
                <a:spcPts val="0"/>
              </a:spcAft>
              <a:buSzPts val="1800"/>
              <a:buNone/>
              <a:defRPr b="0" sz="1800"/>
            </a:lvl8pPr>
            <a:lvl9pPr lvl="8" algn="ctr">
              <a:lnSpc>
                <a:spcPct val="125000"/>
              </a:lnSpc>
              <a:spcBef>
                <a:spcPts val="0"/>
              </a:spcBef>
              <a:spcAft>
                <a:spcPts val="0"/>
              </a:spcAft>
              <a:buSzPts val="1800"/>
              <a:buNone/>
              <a:defRPr b="0" sz="18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s (Three)">
  <p:cSld name="TITLE_1_1_1">
    <p:spTree>
      <p:nvGrpSpPr>
        <p:cNvPr id="298" name="Shape 298"/>
        <p:cNvGrpSpPr/>
        <p:nvPr/>
      </p:nvGrpSpPr>
      <p:grpSpPr>
        <a:xfrm>
          <a:off x="0" y="0"/>
          <a:ext cx="0" cy="0"/>
          <a:chOff x="0" y="0"/>
          <a:chExt cx="0" cy="0"/>
        </a:xfrm>
      </p:grpSpPr>
      <p:sp>
        <p:nvSpPr>
          <p:cNvPr id="299" name="Google Shape;299;p27"/>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300" name="Google Shape;300;p27"/>
          <p:cNvSpPr txBox="1"/>
          <p:nvPr>
            <p:ph type="ctrTitle"/>
          </p:nvPr>
        </p:nvSpPr>
        <p:spPr>
          <a:xfrm>
            <a:off x="1527048" y="3950475"/>
            <a:ext cx="4224600" cy="1469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9600"/>
              <a:buFont typeface="Arial"/>
              <a:buNone/>
              <a:defRPr b="1" sz="9600">
                <a:latin typeface="Arial"/>
                <a:ea typeface="Arial"/>
                <a:cs typeface="Arial"/>
                <a:sym typeface="Arial"/>
              </a:defRPr>
            </a:lvl1pPr>
            <a:lvl2pPr lvl="1" algn="ctr">
              <a:lnSpc>
                <a:spcPct val="100000"/>
              </a:lnSpc>
              <a:spcBef>
                <a:spcPts val="0"/>
              </a:spcBef>
              <a:spcAft>
                <a:spcPts val="0"/>
              </a:spcAft>
              <a:buSzPts val="9600"/>
              <a:buFont typeface="Arial"/>
              <a:buNone/>
              <a:defRPr b="1" sz="9600">
                <a:latin typeface="Arial"/>
                <a:ea typeface="Arial"/>
                <a:cs typeface="Arial"/>
                <a:sym typeface="Arial"/>
              </a:defRPr>
            </a:lvl2pPr>
            <a:lvl3pPr lvl="2" algn="ctr">
              <a:lnSpc>
                <a:spcPct val="100000"/>
              </a:lnSpc>
              <a:spcBef>
                <a:spcPts val="0"/>
              </a:spcBef>
              <a:spcAft>
                <a:spcPts val="0"/>
              </a:spcAft>
              <a:buSzPts val="9600"/>
              <a:buFont typeface="Arial"/>
              <a:buNone/>
              <a:defRPr b="1" sz="9600">
                <a:latin typeface="Arial"/>
                <a:ea typeface="Arial"/>
                <a:cs typeface="Arial"/>
                <a:sym typeface="Arial"/>
              </a:defRPr>
            </a:lvl3pPr>
            <a:lvl4pPr lvl="3" algn="ctr">
              <a:lnSpc>
                <a:spcPct val="100000"/>
              </a:lnSpc>
              <a:spcBef>
                <a:spcPts val="0"/>
              </a:spcBef>
              <a:spcAft>
                <a:spcPts val="0"/>
              </a:spcAft>
              <a:buSzPts val="9600"/>
              <a:buFont typeface="Arial"/>
              <a:buNone/>
              <a:defRPr b="1" sz="9600">
                <a:latin typeface="Arial"/>
                <a:ea typeface="Arial"/>
                <a:cs typeface="Arial"/>
                <a:sym typeface="Arial"/>
              </a:defRPr>
            </a:lvl4pPr>
            <a:lvl5pPr lvl="4" algn="ctr">
              <a:lnSpc>
                <a:spcPct val="100000"/>
              </a:lnSpc>
              <a:spcBef>
                <a:spcPts val="0"/>
              </a:spcBef>
              <a:spcAft>
                <a:spcPts val="0"/>
              </a:spcAft>
              <a:buSzPts val="9600"/>
              <a:buFont typeface="Arial"/>
              <a:buNone/>
              <a:defRPr b="1" sz="9600">
                <a:latin typeface="Arial"/>
                <a:ea typeface="Arial"/>
                <a:cs typeface="Arial"/>
                <a:sym typeface="Arial"/>
              </a:defRPr>
            </a:lvl5pPr>
            <a:lvl6pPr lvl="5" algn="ctr">
              <a:lnSpc>
                <a:spcPct val="100000"/>
              </a:lnSpc>
              <a:spcBef>
                <a:spcPts val="0"/>
              </a:spcBef>
              <a:spcAft>
                <a:spcPts val="0"/>
              </a:spcAft>
              <a:buSzPts val="9600"/>
              <a:buFont typeface="Arial"/>
              <a:buNone/>
              <a:defRPr b="1" sz="9600">
                <a:latin typeface="Arial"/>
                <a:ea typeface="Arial"/>
                <a:cs typeface="Arial"/>
                <a:sym typeface="Arial"/>
              </a:defRPr>
            </a:lvl6pPr>
            <a:lvl7pPr lvl="6" algn="ctr">
              <a:lnSpc>
                <a:spcPct val="100000"/>
              </a:lnSpc>
              <a:spcBef>
                <a:spcPts val="0"/>
              </a:spcBef>
              <a:spcAft>
                <a:spcPts val="0"/>
              </a:spcAft>
              <a:buSzPts val="9600"/>
              <a:buFont typeface="Arial"/>
              <a:buNone/>
              <a:defRPr b="1" sz="9600">
                <a:latin typeface="Arial"/>
                <a:ea typeface="Arial"/>
                <a:cs typeface="Arial"/>
                <a:sym typeface="Arial"/>
              </a:defRPr>
            </a:lvl7pPr>
            <a:lvl8pPr lvl="7" algn="ctr">
              <a:lnSpc>
                <a:spcPct val="100000"/>
              </a:lnSpc>
              <a:spcBef>
                <a:spcPts val="0"/>
              </a:spcBef>
              <a:spcAft>
                <a:spcPts val="0"/>
              </a:spcAft>
              <a:buSzPts val="9600"/>
              <a:buFont typeface="Arial"/>
              <a:buNone/>
              <a:defRPr b="1" sz="9600">
                <a:latin typeface="Arial"/>
                <a:ea typeface="Arial"/>
                <a:cs typeface="Arial"/>
                <a:sym typeface="Arial"/>
              </a:defRPr>
            </a:lvl8pPr>
            <a:lvl9pPr lvl="8" algn="ctr">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301" name="Google Shape;301;p27"/>
          <p:cNvSpPr txBox="1"/>
          <p:nvPr>
            <p:ph idx="2" type="subTitle"/>
          </p:nvPr>
        </p:nvSpPr>
        <p:spPr>
          <a:xfrm>
            <a:off x="1527148" y="5458975"/>
            <a:ext cx="42246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lvl1pPr>
            <a:lvl2pPr lvl="1" algn="ctr">
              <a:lnSpc>
                <a:spcPct val="125000"/>
              </a:lnSpc>
              <a:spcBef>
                <a:spcPts val="0"/>
              </a:spcBef>
              <a:spcAft>
                <a:spcPts val="0"/>
              </a:spcAft>
              <a:buSzPts val="1800"/>
              <a:buNone/>
              <a:defRPr b="0" sz="1800"/>
            </a:lvl2pPr>
            <a:lvl3pPr lvl="2" algn="ctr">
              <a:lnSpc>
                <a:spcPct val="125000"/>
              </a:lnSpc>
              <a:spcBef>
                <a:spcPts val="0"/>
              </a:spcBef>
              <a:spcAft>
                <a:spcPts val="0"/>
              </a:spcAft>
              <a:buSzPts val="1800"/>
              <a:buNone/>
              <a:defRPr b="0" sz="1800"/>
            </a:lvl3pPr>
            <a:lvl4pPr lvl="3" algn="ctr">
              <a:lnSpc>
                <a:spcPct val="125000"/>
              </a:lnSpc>
              <a:spcBef>
                <a:spcPts val="0"/>
              </a:spcBef>
              <a:spcAft>
                <a:spcPts val="0"/>
              </a:spcAft>
              <a:buSzPts val="1800"/>
              <a:buNone/>
              <a:defRPr b="0" sz="1800"/>
            </a:lvl4pPr>
            <a:lvl5pPr lvl="4" algn="ctr">
              <a:lnSpc>
                <a:spcPct val="125000"/>
              </a:lnSpc>
              <a:spcBef>
                <a:spcPts val="0"/>
              </a:spcBef>
              <a:spcAft>
                <a:spcPts val="0"/>
              </a:spcAft>
              <a:buSzPts val="1800"/>
              <a:buNone/>
              <a:defRPr b="0" sz="1800"/>
            </a:lvl5pPr>
            <a:lvl6pPr lvl="5" algn="ctr">
              <a:lnSpc>
                <a:spcPct val="125000"/>
              </a:lnSpc>
              <a:spcBef>
                <a:spcPts val="0"/>
              </a:spcBef>
              <a:spcAft>
                <a:spcPts val="0"/>
              </a:spcAft>
              <a:buSzPts val="1800"/>
              <a:buNone/>
              <a:defRPr b="0" sz="1800"/>
            </a:lvl6pPr>
            <a:lvl7pPr lvl="6" algn="ctr">
              <a:lnSpc>
                <a:spcPct val="125000"/>
              </a:lnSpc>
              <a:spcBef>
                <a:spcPts val="0"/>
              </a:spcBef>
              <a:spcAft>
                <a:spcPts val="0"/>
              </a:spcAft>
              <a:buSzPts val="1800"/>
              <a:buNone/>
              <a:defRPr b="0" sz="1800"/>
            </a:lvl7pPr>
            <a:lvl8pPr lvl="7" algn="ctr">
              <a:lnSpc>
                <a:spcPct val="125000"/>
              </a:lnSpc>
              <a:spcBef>
                <a:spcPts val="0"/>
              </a:spcBef>
              <a:spcAft>
                <a:spcPts val="0"/>
              </a:spcAft>
              <a:buSzPts val="1800"/>
              <a:buNone/>
              <a:defRPr b="0" sz="1800"/>
            </a:lvl8pPr>
            <a:lvl9pPr lvl="8" algn="ctr">
              <a:lnSpc>
                <a:spcPct val="125000"/>
              </a:lnSpc>
              <a:spcBef>
                <a:spcPts val="0"/>
              </a:spcBef>
              <a:spcAft>
                <a:spcPts val="0"/>
              </a:spcAft>
              <a:buSzPts val="1800"/>
              <a:buNone/>
              <a:defRPr b="0" sz="1800"/>
            </a:lvl9pPr>
          </a:lstStyle>
          <a:p/>
        </p:txBody>
      </p:sp>
      <p:sp>
        <p:nvSpPr>
          <p:cNvPr id="302" name="Google Shape;302;p27"/>
          <p:cNvSpPr txBox="1"/>
          <p:nvPr>
            <p:ph idx="3" type="subTitle"/>
          </p:nvPr>
        </p:nvSpPr>
        <p:spPr>
          <a:xfrm>
            <a:off x="429765"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303" name="Google Shape;303;p27"/>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9600"/>
              <a:buFont typeface="Arial"/>
              <a:buNone/>
              <a:defRPr b="1" sz="9600">
                <a:latin typeface="Arial"/>
                <a:ea typeface="Arial"/>
                <a:cs typeface="Arial"/>
                <a:sym typeface="Arial"/>
              </a:defRPr>
            </a:lvl1pPr>
            <a:lvl2pPr lvl="1" algn="ctr">
              <a:lnSpc>
                <a:spcPct val="100000"/>
              </a:lnSpc>
              <a:spcBef>
                <a:spcPts val="0"/>
              </a:spcBef>
              <a:spcAft>
                <a:spcPts val="0"/>
              </a:spcAft>
              <a:buSzPts val="9600"/>
              <a:buFont typeface="Arial"/>
              <a:buNone/>
              <a:defRPr b="1" sz="9600">
                <a:latin typeface="Arial"/>
                <a:ea typeface="Arial"/>
                <a:cs typeface="Arial"/>
                <a:sym typeface="Arial"/>
              </a:defRPr>
            </a:lvl2pPr>
            <a:lvl3pPr lvl="2" algn="ctr">
              <a:lnSpc>
                <a:spcPct val="100000"/>
              </a:lnSpc>
              <a:spcBef>
                <a:spcPts val="0"/>
              </a:spcBef>
              <a:spcAft>
                <a:spcPts val="0"/>
              </a:spcAft>
              <a:buSzPts val="9600"/>
              <a:buFont typeface="Arial"/>
              <a:buNone/>
              <a:defRPr b="1" sz="9600">
                <a:latin typeface="Arial"/>
                <a:ea typeface="Arial"/>
                <a:cs typeface="Arial"/>
                <a:sym typeface="Arial"/>
              </a:defRPr>
            </a:lvl3pPr>
            <a:lvl4pPr lvl="3" algn="ctr">
              <a:lnSpc>
                <a:spcPct val="100000"/>
              </a:lnSpc>
              <a:spcBef>
                <a:spcPts val="0"/>
              </a:spcBef>
              <a:spcAft>
                <a:spcPts val="0"/>
              </a:spcAft>
              <a:buSzPts val="9600"/>
              <a:buFont typeface="Arial"/>
              <a:buNone/>
              <a:defRPr b="1" sz="9600">
                <a:latin typeface="Arial"/>
                <a:ea typeface="Arial"/>
                <a:cs typeface="Arial"/>
                <a:sym typeface="Arial"/>
              </a:defRPr>
            </a:lvl4pPr>
            <a:lvl5pPr lvl="4" algn="ctr">
              <a:lnSpc>
                <a:spcPct val="100000"/>
              </a:lnSpc>
              <a:spcBef>
                <a:spcPts val="0"/>
              </a:spcBef>
              <a:spcAft>
                <a:spcPts val="0"/>
              </a:spcAft>
              <a:buSzPts val="9600"/>
              <a:buFont typeface="Arial"/>
              <a:buNone/>
              <a:defRPr b="1" sz="9600">
                <a:latin typeface="Arial"/>
                <a:ea typeface="Arial"/>
                <a:cs typeface="Arial"/>
                <a:sym typeface="Arial"/>
              </a:defRPr>
            </a:lvl5pPr>
            <a:lvl6pPr lvl="5" algn="ctr">
              <a:lnSpc>
                <a:spcPct val="100000"/>
              </a:lnSpc>
              <a:spcBef>
                <a:spcPts val="0"/>
              </a:spcBef>
              <a:spcAft>
                <a:spcPts val="0"/>
              </a:spcAft>
              <a:buSzPts val="9600"/>
              <a:buFont typeface="Arial"/>
              <a:buNone/>
              <a:defRPr b="1" sz="9600">
                <a:latin typeface="Arial"/>
                <a:ea typeface="Arial"/>
                <a:cs typeface="Arial"/>
                <a:sym typeface="Arial"/>
              </a:defRPr>
            </a:lvl6pPr>
            <a:lvl7pPr lvl="6" algn="ctr">
              <a:lnSpc>
                <a:spcPct val="100000"/>
              </a:lnSpc>
              <a:spcBef>
                <a:spcPts val="0"/>
              </a:spcBef>
              <a:spcAft>
                <a:spcPts val="0"/>
              </a:spcAft>
              <a:buSzPts val="9600"/>
              <a:buFont typeface="Arial"/>
              <a:buNone/>
              <a:defRPr b="1" sz="9600">
                <a:latin typeface="Arial"/>
                <a:ea typeface="Arial"/>
                <a:cs typeface="Arial"/>
                <a:sym typeface="Arial"/>
              </a:defRPr>
            </a:lvl7pPr>
            <a:lvl8pPr lvl="7" algn="ctr">
              <a:lnSpc>
                <a:spcPct val="100000"/>
              </a:lnSpc>
              <a:spcBef>
                <a:spcPts val="0"/>
              </a:spcBef>
              <a:spcAft>
                <a:spcPts val="0"/>
              </a:spcAft>
              <a:buSzPts val="9600"/>
              <a:buFont typeface="Arial"/>
              <a:buNone/>
              <a:defRPr b="1" sz="9600">
                <a:latin typeface="Arial"/>
                <a:ea typeface="Arial"/>
                <a:cs typeface="Arial"/>
                <a:sym typeface="Arial"/>
              </a:defRPr>
            </a:lvl8pPr>
            <a:lvl9pPr lvl="8" algn="ctr">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304" name="Google Shape;304;p27"/>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lvl1pPr>
            <a:lvl2pPr lvl="1" algn="ctr">
              <a:lnSpc>
                <a:spcPct val="125000"/>
              </a:lnSpc>
              <a:spcBef>
                <a:spcPts val="0"/>
              </a:spcBef>
              <a:spcAft>
                <a:spcPts val="0"/>
              </a:spcAft>
              <a:buSzPts val="1800"/>
              <a:buNone/>
              <a:defRPr b="0" sz="1800"/>
            </a:lvl2pPr>
            <a:lvl3pPr lvl="2" algn="ctr">
              <a:lnSpc>
                <a:spcPct val="125000"/>
              </a:lnSpc>
              <a:spcBef>
                <a:spcPts val="0"/>
              </a:spcBef>
              <a:spcAft>
                <a:spcPts val="0"/>
              </a:spcAft>
              <a:buSzPts val="1800"/>
              <a:buNone/>
              <a:defRPr b="0" sz="1800"/>
            </a:lvl3pPr>
            <a:lvl4pPr lvl="3" algn="ctr">
              <a:lnSpc>
                <a:spcPct val="125000"/>
              </a:lnSpc>
              <a:spcBef>
                <a:spcPts val="0"/>
              </a:spcBef>
              <a:spcAft>
                <a:spcPts val="0"/>
              </a:spcAft>
              <a:buSzPts val="1800"/>
              <a:buNone/>
              <a:defRPr b="0" sz="1800"/>
            </a:lvl4pPr>
            <a:lvl5pPr lvl="4" algn="ctr">
              <a:lnSpc>
                <a:spcPct val="125000"/>
              </a:lnSpc>
              <a:spcBef>
                <a:spcPts val="0"/>
              </a:spcBef>
              <a:spcAft>
                <a:spcPts val="0"/>
              </a:spcAft>
              <a:buSzPts val="1800"/>
              <a:buNone/>
              <a:defRPr b="0" sz="1800"/>
            </a:lvl5pPr>
            <a:lvl6pPr lvl="5" algn="ctr">
              <a:lnSpc>
                <a:spcPct val="125000"/>
              </a:lnSpc>
              <a:spcBef>
                <a:spcPts val="0"/>
              </a:spcBef>
              <a:spcAft>
                <a:spcPts val="0"/>
              </a:spcAft>
              <a:buSzPts val="1800"/>
              <a:buNone/>
              <a:defRPr b="0" sz="1800"/>
            </a:lvl6pPr>
            <a:lvl7pPr lvl="6" algn="ctr">
              <a:lnSpc>
                <a:spcPct val="125000"/>
              </a:lnSpc>
              <a:spcBef>
                <a:spcPts val="0"/>
              </a:spcBef>
              <a:spcAft>
                <a:spcPts val="0"/>
              </a:spcAft>
              <a:buSzPts val="1800"/>
              <a:buNone/>
              <a:defRPr b="0" sz="1800"/>
            </a:lvl7pPr>
            <a:lvl8pPr lvl="7" algn="ctr">
              <a:lnSpc>
                <a:spcPct val="125000"/>
              </a:lnSpc>
              <a:spcBef>
                <a:spcPts val="0"/>
              </a:spcBef>
              <a:spcAft>
                <a:spcPts val="0"/>
              </a:spcAft>
              <a:buSzPts val="1800"/>
              <a:buNone/>
              <a:defRPr b="0" sz="1800"/>
            </a:lvl8pPr>
            <a:lvl9pPr lvl="8" algn="ctr">
              <a:lnSpc>
                <a:spcPct val="125000"/>
              </a:lnSpc>
              <a:spcBef>
                <a:spcPts val="0"/>
              </a:spcBef>
              <a:spcAft>
                <a:spcPts val="0"/>
              </a:spcAft>
              <a:buSzPts val="1800"/>
              <a:buNone/>
              <a:defRPr b="0" sz="1800"/>
            </a:lvl9pPr>
          </a:lstStyle>
          <a:p/>
        </p:txBody>
      </p:sp>
      <p:sp>
        <p:nvSpPr>
          <p:cNvPr id="305" name="Google Shape;305;p27"/>
          <p:cNvSpPr txBox="1"/>
          <p:nvPr>
            <p:ph idx="6" type="ctrTitle"/>
          </p:nvPr>
        </p:nvSpPr>
        <p:spPr>
          <a:xfrm>
            <a:off x="12536424" y="3950696"/>
            <a:ext cx="4224600" cy="1469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9600"/>
              <a:buFont typeface="Arial"/>
              <a:buNone/>
              <a:defRPr b="1" sz="9600">
                <a:latin typeface="Arial"/>
                <a:ea typeface="Arial"/>
                <a:cs typeface="Arial"/>
                <a:sym typeface="Arial"/>
              </a:defRPr>
            </a:lvl1pPr>
            <a:lvl2pPr lvl="1" algn="ctr">
              <a:lnSpc>
                <a:spcPct val="100000"/>
              </a:lnSpc>
              <a:spcBef>
                <a:spcPts val="0"/>
              </a:spcBef>
              <a:spcAft>
                <a:spcPts val="0"/>
              </a:spcAft>
              <a:buSzPts val="9600"/>
              <a:buFont typeface="Arial"/>
              <a:buNone/>
              <a:defRPr b="1" sz="9600">
                <a:latin typeface="Arial"/>
                <a:ea typeface="Arial"/>
                <a:cs typeface="Arial"/>
                <a:sym typeface="Arial"/>
              </a:defRPr>
            </a:lvl2pPr>
            <a:lvl3pPr lvl="2" algn="ctr">
              <a:lnSpc>
                <a:spcPct val="100000"/>
              </a:lnSpc>
              <a:spcBef>
                <a:spcPts val="0"/>
              </a:spcBef>
              <a:spcAft>
                <a:spcPts val="0"/>
              </a:spcAft>
              <a:buSzPts val="9600"/>
              <a:buFont typeface="Arial"/>
              <a:buNone/>
              <a:defRPr b="1" sz="9600">
                <a:latin typeface="Arial"/>
                <a:ea typeface="Arial"/>
                <a:cs typeface="Arial"/>
                <a:sym typeface="Arial"/>
              </a:defRPr>
            </a:lvl3pPr>
            <a:lvl4pPr lvl="3" algn="ctr">
              <a:lnSpc>
                <a:spcPct val="100000"/>
              </a:lnSpc>
              <a:spcBef>
                <a:spcPts val="0"/>
              </a:spcBef>
              <a:spcAft>
                <a:spcPts val="0"/>
              </a:spcAft>
              <a:buSzPts val="9600"/>
              <a:buFont typeface="Arial"/>
              <a:buNone/>
              <a:defRPr b="1" sz="9600">
                <a:latin typeface="Arial"/>
                <a:ea typeface="Arial"/>
                <a:cs typeface="Arial"/>
                <a:sym typeface="Arial"/>
              </a:defRPr>
            </a:lvl4pPr>
            <a:lvl5pPr lvl="4" algn="ctr">
              <a:lnSpc>
                <a:spcPct val="100000"/>
              </a:lnSpc>
              <a:spcBef>
                <a:spcPts val="0"/>
              </a:spcBef>
              <a:spcAft>
                <a:spcPts val="0"/>
              </a:spcAft>
              <a:buSzPts val="9600"/>
              <a:buFont typeface="Arial"/>
              <a:buNone/>
              <a:defRPr b="1" sz="9600">
                <a:latin typeface="Arial"/>
                <a:ea typeface="Arial"/>
                <a:cs typeface="Arial"/>
                <a:sym typeface="Arial"/>
              </a:defRPr>
            </a:lvl5pPr>
            <a:lvl6pPr lvl="5" algn="ctr">
              <a:lnSpc>
                <a:spcPct val="100000"/>
              </a:lnSpc>
              <a:spcBef>
                <a:spcPts val="0"/>
              </a:spcBef>
              <a:spcAft>
                <a:spcPts val="0"/>
              </a:spcAft>
              <a:buSzPts val="9600"/>
              <a:buFont typeface="Arial"/>
              <a:buNone/>
              <a:defRPr b="1" sz="9600">
                <a:latin typeface="Arial"/>
                <a:ea typeface="Arial"/>
                <a:cs typeface="Arial"/>
                <a:sym typeface="Arial"/>
              </a:defRPr>
            </a:lvl6pPr>
            <a:lvl7pPr lvl="6" algn="ctr">
              <a:lnSpc>
                <a:spcPct val="100000"/>
              </a:lnSpc>
              <a:spcBef>
                <a:spcPts val="0"/>
              </a:spcBef>
              <a:spcAft>
                <a:spcPts val="0"/>
              </a:spcAft>
              <a:buSzPts val="9600"/>
              <a:buFont typeface="Arial"/>
              <a:buNone/>
              <a:defRPr b="1" sz="9600">
                <a:latin typeface="Arial"/>
                <a:ea typeface="Arial"/>
                <a:cs typeface="Arial"/>
                <a:sym typeface="Arial"/>
              </a:defRPr>
            </a:lvl7pPr>
            <a:lvl8pPr lvl="7" algn="ctr">
              <a:lnSpc>
                <a:spcPct val="100000"/>
              </a:lnSpc>
              <a:spcBef>
                <a:spcPts val="0"/>
              </a:spcBef>
              <a:spcAft>
                <a:spcPts val="0"/>
              </a:spcAft>
              <a:buSzPts val="9600"/>
              <a:buFont typeface="Arial"/>
              <a:buNone/>
              <a:defRPr b="1" sz="9600">
                <a:latin typeface="Arial"/>
                <a:ea typeface="Arial"/>
                <a:cs typeface="Arial"/>
                <a:sym typeface="Arial"/>
              </a:defRPr>
            </a:lvl8pPr>
            <a:lvl9pPr lvl="8" algn="ctr">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306" name="Google Shape;306;p27"/>
          <p:cNvSpPr txBox="1"/>
          <p:nvPr>
            <p:ph idx="7" type="subTitle"/>
          </p:nvPr>
        </p:nvSpPr>
        <p:spPr>
          <a:xfrm>
            <a:off x="12536524" y="5458975"/>
            <a:ext cx="42246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lvl1pPr>
            <a:lvl2pPr lvl="1" algn="ctr">
              <a:lnSpc>
                <a:spcPct val="125000"/>
              </a:lnSpc>
              <a:spcBef>
                <a:spcPts val="0"/>
              </a:spcBef>
              <a:spcAft>
                <a:spcPts val="0"/>
              </a:spcAft>
              <a:buSzPts val="1800"/>
              <a:buNone/>
              <a:defRPr b="0" sz="1800"/>
            </a:lvl2pPr>
            <a:lvl3pPr lvl="2" algn="ctr">
              <a:lnSpc>
                <a:spcPct val="125000"/>
              </a:lnSpc>
              <a:spcBef>
                <a:spcPts val="0"/>
              </a:spcBef>
              <a:spcAft>
                <a:spcPts val="0"/>
              </a:spcAft>
              <a:buSzPts val="1800"/>
              <a:buNone/>
              <a:defRPr b="0" sz="1800"/>
            </a:lvl3pPr>
            <a:lvl4pPr lvl="3" algn="ctr">
              <a:lnSpc>
                <a:spcPct val="125000"/>
              </a:lnSpc>
              <a:spcBef>
                <a:spcPts val="0"/>
              </a:spcBef>
              <a:spcAft>
                <a:spcPts val="0"/>
              </a:spcAft>
              <a:buSzPts val="1800"/>
              <a:buNone/>
              <a:defRPr b="0" sz="1800"/>
            </a:lvl4pPr>
            <a:lvl5pPr lvl="4" algn="ctr">
              <a:lnSpc>
                <a:spcPct val="125000"/>
              </a:lnSpc>
              <a:spcBef>
                <a:spcPts val="0"/>
              </a:spcBef>
              <a:spcAft>
                <a:spcPts val="0"/>
              </a:spcAft>
              <a:buSzPts val="1800"/>
              <a:buNone/>
              <a:defRPr b="0" sz="1800"/>
            </a:lvl5pPr>
            <a:lvl6pPr lvl="5" algn="ctr">
              <a:lnSpc>
                <a:spcPct val="125000"/>
              </a:lnSpc>
              <a:spcBef>
                <a:spcPts val="0"/>
              </a:spcBef>
              <a:spcAft>
                <a:spcPts val="0"/>
              </a:spcAft>
              <a:buSzPts val="1800"/>
              <a:buNone/>
              <a:defRPr b="0" sz="1800"/>
            </a:lvl6pPr>
            <a:lvl7pPr lvl="6" algn="ctr">
              <a:lnSpc>
                <a:spcPct val="125000"/>
              </a:lnSpc>
              <a:spcBef>
                <a:spcPts val="0"/>
              </a:spcBef>
              <a:spcAft>
                <a:spcPts val="0"/>
              </a:spcAft>
              <a:buSzPts val="1800"/>
              <a:buNone/>
              <a:defRPr b="0" sz="1800"/>
            </a:lvl7pPr>
            <a:lvl8pPr lvl="7" algn="ctr">
              <a:lnSpc>
                <a:spcPct val="125000"/>
              </a:lnSpc>
              <a:spcBef>
                <a:spcPts val="0"/>
              </a:spcBef>
              <a:spcAft>
                <a:spcPts val="0"/>
              </a:spcAft>
              <a:buSzPts val="1800"/>
              <a:buNone/>
              <a:defRPr b="0" sz="1800"/>
            </a:lvl8pPr>
            <a:lvl9pPr lvl="8" algn="ctr">
              <a:lnSpc>
                <a:spcPct val="125000"/>
              </a:lnSpc>
              <a:spcBef>
                <a:spcPts val="0"/>
              </a:spcBef>
              <a:spcAft>
                <a:spcPts val="0"/>
              </a:spcAft>
              <a:buSzPts val="1800"/>
              <a:buNone/>
              <a:defRPr b="0" sz="18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 (Half)">
  <p:cSld name="TITLE_1_2_2">
    <p:spTree>
      <p:nvGrpSpPr>
        <p:cNvPr id="307" name="Shape 307"/>
        <p:cNvGrpSpPr/>
        <p:nvPr/>
      </p:nvGrpSpPr>
      <p:grpSpPr>
        <a:xfrm>
          <a:off x="0" y="0"/>
          <a:ext cx="0" cy="0"/>
          <a:chOff x="0" y="0"/>
          <a:chExt cx="0" cy="0"/>
        </a:xfrm>
      </p:grpSpPr>
      <p:sp>
        <p:nvSpPr>
          <p:cNvPr id="308" name="Google Shape;308;p28"/>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309" name="Google Shape;309;p28"/>
          <p:cNvSpPr txBox="1"/>
          <p:nvPr>
            <p:ph type="ctrTitle"/>
          </p:nvPr>
        </p:nvSpPr>
        <p:spPr>
          <a:xfrm>
            <a:off x="1527048" y="3383275"/>
            <a:ext cx="7041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310" name="Google Shape;310;p28"/>
          <p:cNvSpPr txBox="1"/>
          <p:nvPr>
            <p:ph idx="2" type="subTitle"/>
          </p:nvPr>
        </p:nvSpPr>
        <p:spPr>
          <a:xfrm>
            <a:off x="1527098"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311" name="Google Shape;311;p28"/>
          <p:cNvSpPr txBox="1"/>
          <p:nvPr>
            <p:ph idx="3" type="subTitle"/>
          </p:nvPr>
        </p:nvSpPr>
        <p:spPr>
          <a:xfrm>
            <a:off x="429765"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Stats (Half)">
  <p:cSld name="TITLE_1_2">
    <p:spTree>
      <p:nvGrpSpPr>
        <p:cNvPr id="312" name="Shape 312"/>
        <p:cNvGrpSpPr/>
        <p:nvPr/>
      </p:nvGrpSpPr>
      <p:grpSpPr>
        <a:xfrm>
          <a:off x="0" y="0"/>
          <a:ext cx="0" cy="0"/>
          <a:chOff x="0" y="0"/>
          <a:chExt cx="0" cy="0"/>
        </a:xfrm>
      </p:grpSpPr>
      <p:sp>
        <p:nvSpPr>
          <p:cNvPr id="313" name="Google Shape;313;p29"/>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314" name="Google Shape;314;p29"/>
          <p:cNvSpPr txBox="1"/>
          <p:nvPr>
            <p:ph type="ctrTitle"/>
          </p:nvPr>
        </p:nvSpPr>
        <p:spPr>
          <a:xfrm>
            <a:off x="1527048" y="2468875"/>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315" name="Google Shape;315;p29"/>
          <p:cNvSpPr txBox="1"/>
          <p:nvPr>
            <p:ph idx="2" type="subTitle"/>
          </p:nvPr>
        </p:nvSpPr>
        <p:spPr>
          <a:xfrm>
            <a:off x="1527098" y="3970971"/>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316" name="Google Shape;316;p29"/>
          <p:cNvSpPr txBox="1"/>
          <p:nvPr>
            <p:ph idx="3" type="subTitle"/>
          </p:nvPr>
        </p:nvSpPr>
        <p:spPr>
          <a:xfrm>
            <a:off x="429765"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317" name="Google Shape;317;p29"/>
          <p:cNvSpPr txBox="1"/>
          <p:nvPr>
            <p:ph idx="4" type="ctrTitle"/>
          </p:nvPr>
        </p:nvSpPr>
        <p:spPr>
          <a:xfrm>
            <a:off x="1527048" y="5361701"/>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318" name="Google Shape;318;p29"/>
          <p:cNvSpPr txBox="1"/>
          <p:nvPr>
            <p:ph idx="5" type="subTitle"/>
          </p:nvPr>
        </p:nvSpPr>
        <p:spPr>
          <a:xfrm>
            <a:off x="1527098"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Stat (Third)">
  <p:cSld name="TITLE_1_2_2_1">
    <p:spTree>
      <p:nvGrpSpPr>
        <p:cNvPr id="319" name="Shape 319"/>
        <p:cNvGrpSpPr/>
        <p:nvPr/>
      </p:nvGrpSpPr>
      <p:grpSpPr>
        <a:xfrm>
          <a:off x="0" y="0"/>
          <a:ext cx="0" cy="0"/>
          <a:chOff x="0" y="0"/>
          <a:chExt cx="0" cy="0"/>
        </a:xfrm>
      </p:grpSpPr>
      <p:sp>
        <p:nvSpPr>
          <p:cNvPr id="320" name="Google Shape;320;p30"/>
          <p:cNvSpPr txBox="1"/>
          <p:nvPr>
            <p:ph idx="1" type="subTitle"/>
          </p:nvPr>
        </p:nvSpPr>
        <p:spPr>
          <a:xfrm>
            <a:off x="429768" y="429768"/>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321" name="Google Shape;321;p30"/>
          <p:cNvSpPr txBox="1"/>
          <p:nvPr>
            <p:ph type="ctrTitle"/>
          </p:nvPr>
        </p:nvSpPr>
        <p:spPr>
          <a:xfrm>
            <a:off x="77724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322" name="Google Shape;322;p30"/>
          <p:cNvSpPr txBox="1"/>
          <p:nvPr>
            <p:ph idx="2" type="subTitle"/>
          </p:nvPr>
        </p:nvSpPr>
        <p:spPr>
          <a:xfrm>
            <a:off x="77727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323" name="Google Shape;323;p30"/>
          <p:cNvSpPr txBox="1"/>
          <p:nvPr>
            <p:ph idx="3" type="subTitle"/>
          </p:nvPr>
        </p:nvSpPr>
        <p:spPr>
          <a:xfrm>
            <a:off x="429776"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Light">
  <p:cSld name="SECTION_HEADER_2_3_1_1_1_1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4"/>
          <p:cNvSpPr txBox="1"/>
          <p:nvPr>
            <p:ph type="ctrTitle"/>
          </p:nvPr>
        </p:nvSpPr>
        <p:spPr>
          <a:xfrm>
            <a:off x="1527048" y="4207788"/>
            <a:ext cx="11964900" cy="171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_Stats (Third)">
  <p:cSld name="TITLE_1_2_3">
    <p:spTree>
      <p:nvGrpSpPr>
        <p:cNvPr id="324" name="Shape 324"/>
        <p:cNvGrpSpPr/>
        <p:nvPr/>
      </p:nvGrpSpPr>
      <p:grpSpPr>
        <a:xfrm>
          <a:off x="0" y="0"/>
          <a:ext cx="0" cy="0"/>
          <a:chOff x="0" y="0"/>
          <a:chExt cx="0" cy="0"/>
        </a:xfrm>
      </p:grpSpPr>
      <p:sp>
        <p:nvSpPr>
          <p:cNvPr id="325" name="Google Shape;325;p31"/>
          <p:cNvSpPr txBox="1"/>
          <p:nvPr>
            <p:ph idx="1" type="subTitle"/>
          </p:nvPr>
        </p:nvSpPr>
        <p:spPr>
          <a:xfrm>
            <a:off x="429768" y="429768"/>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326" name="Google Shape;326;p31"/>
          <p:cNvSpPr txBox="1"/>
          <p:nvPr>
            <p:ph type="ctrTitle"/>
          </p:nvPr>
        </p:nvSpPr>
        <p:spPr>
          <a:xfrm>
            <a:off x="77724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327" name="Google Shape;327;p31"/>
          <p:cNvSpPr txBox="1"/>
          <p:nvPr>
            <p:ph idx="2" type="subTitle"/>
          </p:nvPr>
        </p:nvSpPr>
        <p:spPr>
          <a:xfrm>
            <a:off x="77727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328" name="Google Shape;328;p31"/>
          <p:cNvSpPr txBox="1"/>
          <p:nvPr>
            <p:ph idx="3" type="subTitle"/>
          </p:nvPr>
        </p:nvSpPr>
        <p:spPr>
          <a:xfrm>
            <a:off x="429776"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329" name="Google Shape;329;p31"/>
          <p:cNvSpPr txBox="1"/>
          <p:nvPr>
            <p:ph idx="4" type="ctrTitle"/>
          </p:nvPr>
        </p:nvSpPr>
        <p:spPr>
          <a:xfrm>
            <a:off x="77724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330" name="Google Shape;330;p31"/>
          <p:cNvSpPr txBox="1"/>
          <p:nvPr>
            <p:ph idx="5" type="subTitle"/>
          </p:nvPr>
        </p:nvSpPr>
        <p:spPr>
          <a:xfrm>
            <a:off x="77727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End Card_White">
  <p:cSld name="SECTION_HEADER_2_1_2_3_1">
    <p:spTree>
      <p:nvGrpSpPr>
        <p:cNvPr id="331" name="Shape 331"/>
        <p:cNvGrpSpPr/>
        <p:nvPr/>
      </p:nvGrpSpPr>
      <p:grpSpPr>
        <a:xfrm>
          <a:off x="0" y="0"/>
          <a:ext cx="0" cy="0"/>
          <a:chOff x="0" y="0"/>
          <a:chExt cx="0" cy="0"/>
        </a:xfrm>
      </p:grpSpPr>
      <p:pic>
        <p:nvPicPr>
          <p:cNvPr id="332" name="Google Shape;332;p32"/>
          <p:cNvPicPr preferRelativeResize="0"/>
          <p:nvPr/>
        </p:nvPicPr>
        <p:blipFill rotWithShape="1">
          <a:blip r:embed="rId2">
            <a:alphaModFix/>
          </a:blip>
          <a:srcRect b="0" l="0" r="0" t="0"/>
          <a:stretch/>
        </p:blipFill>
        <p:spPr>
          <a:xfrm>
            <a:off x="5541350" y="3591975"/>
            <a:ext cx="7205299" cy="31030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End Card_Grey">
  <p:cSld name="SECTION_HEADER_2_1_2_3_1_4">
    <p:bg>
      <p:bgPr>
        <a:solidFill>
          <a:schemeClr val="accent3"/>
        </a:solidFill>
      </p:bgPr>
    </p:bg>
    <p:spTree>
      <p:nvGrpSpPr>
        <p:cNvPr id="333" name="Shape 333"/>
        <p:cNvGrpSpPr/>
        <p:nvPr/>
      </p:nvGrpSpPr>
      <p:grpSpPr>
        <a:xfrm>
          <a:off x="0" y="0"/>
          <a:ext cx="0" cy="0"/>
          <a:chOff x="0" y="0"/>
          <a:chExt cx="0" cy="0"/>
        </a:xfrm>
      </p:grpSpPr>
      <p:pic>
        <p:nvPicPr>
          <p:cNvPr id="334" name="Google Shape;334;p33"/>
          <p:cNvPicPr preferRelativeResize="0"/>
          <p:nvPr/>
        </p:nvPicPr>
        <p:blipFill rotWithShape="1">
          <a:blip r:embed="rId2">
            <a:alphaModFix/>
          </a:blip>
          <a:srcRect b="0" l="0" r="0" t="0"/>
          <a:stretch/>
        </p:blipFill>
        <p:spPr>
          <a:xfrm>
            <a:off x="5541350" y="3591975"/>
            <a:ext cx="7205299" cy="31030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Black">
  <p:cSld name="SECTION_HEADER_2_1_2_3_1_3">
    <p:bg>
      <p:bgPr>
        <a:solidFill>
          <a:schemeClr val="dk1"/>
        </a:solidFill>
      </p:bgPr>
    </p:bg>
    <p:spTree>
      <p:nvGrpSpPr>
        <p:cNvPr id="335" name="Shape 335"/>
        <p:cNvGrpSpPr/>
        <p:nvPr/>
      </p:nvGrpSpPr>
      <p:grpSpPr>
        <a:xfrm>
          <a:off x="0" y="0"/>
          <a:ext cx="0" cy="0"/>
          <a:chOff x="0" y="0"/>
          <a:chExt cx="0" cy="0"/>
        </a:xfrm>
      </p:grpSpPr>
      <p:pic>
        <p:nvPicPr>
          <p:cNvPr id="336" name="Google Shape;336;p34"/>
          <p:cNvPicPr preferRelativeResize="0"/>
          <p:nvPr/>
        </p:nvPicPr>
        <p:blipFill rotWithShape="1">
          <a:blip r:embed="rId2">
            <a:alphaModFix/>
          </a:blip>
          <a:srcRect b="0" l="0" r="0" t="0"/>
          <a:stretch/>
        </p:blipFill>
        <p:spPr>
          <a:xfrm>
            <a:off x="5541263" y="3586925"/>
            <a:ext cx="7205473" cy="311313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Dark">
  <p:cSld name="SECTION_HEADER_2_1_2_3_1_3_2">
    <p:bg>
      <p:bgPr>
        <a:blipFill>
          <a:blip r:embed="rId2">
            <a:alphaModFix/>
          </a:blip>
          <a:stretch>
            <a:fillRect/>
          </a:stretch>
        </a:blipFill>
      </p:bgPr>
    </p:bg>
    <p:spTree>
      <p:nvGrpSpPr>
        <p:cNvPr id="337" name="Shape 337"/>
        <p:cNvGrpSpPr/>
        <p:nvPr/>
      </p:nvGrpSpPr>
      <p:grpSpPr>
        <a:xfrm>
          <a:off x="0" y="0"/>
          <a:ext cx="0" cy="0"/>
          <a:chOff x="0" y="0"/>
          <a:chExt cx="0" cy="0"/>
        </a:xfrm>
      </p:grpSpPr>
      <p:pic>
        <p:nvPicPr>
          <p:cNvPr id="338" name="Google Shape;338;p35"/>
          <p:cNvPicPr preferRelativeResize="0"/>
          <p:nvPr/>
        </p:nvPicPr>
        <p:blipFill rotWithShape="1">
          <a:blip r:embed="rId3">
            <a:alphaModFix/>
          </a:blip>
          <a:srcRect b="0" l="0" r="0" t="0"/>
          <a:stretch/>
        </p:blipFill>
        <p:spPr>
          <a:xfrm>
            <a:off x="5541263" y="3586925"/>
            <a:ext cx="7205473" cy="311313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Dark_Saturated">
  <p:cSld name="SECTION_HEADER_2_1_2_3_1_3_2_1">
    <p:bg>
      <p:bgPr>
        <a:blipFill>
          <a:blip r:embed="rId2">
            <a:alphaModFix/>
          </a:blip>
          <a:stretch>
            <a:fillRect/>
          </a:stretch>
        </a:blipFill>
      </p:bgPr>
    </p:bg>
    <p:spTree>
      <p:nvGrpSpPr>
        <p:cNvPr id="339" name="Shape 339"/>
        <p:cNvGrpSpPr/>
        <p:nvPr/>
      </p:nvGrpSpPr>
      <p:grpSpPr>
        <a:xfrm>
          <a:off x="0" y="0"/>
          <a:ext cx="0" cy="0"/>
          <a:chOff x="0" y="0"/>
          <a:chExt cx="0" cy="0"/>
        </a:xfrm>
      </p:grpSpPr>
      <p:pic>
        <p:nvPicPr>
          <p:cNvPr id="340" name="Google Shape;340;p36" title="Meta_Lockup_MonoWhite_RGB.png"/>
          <p:cNvPicPr preferRelativeResize="0"/>
          <p:nvPr/>
        </p:nvPicPr>
        <p:blipFill rotWithShape="1">
          <a:blip r:embed="rId3">
            <a:alphaModFix/>
          </a:blip>
          <a:srcRect b="0" l="159" r="159" t="0"/>
          <a:stretch/>
        </p:blipFill>
        <p:spPr>
          <a:xfrm>
            <a:off x="5541263" y="3586925"/>
            <a:ext cx="7205473" cy="311313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Light_Saturated">
  <p:cSld name="SECTION_HEADER_2_1_2_3_1_3_2_1_1">
    <p:bg>
      <p:bgPr>
        <a:blipFill>
          <a:blip r:embed="rId2">
            <a:alphaModFix/>
          </a:blip>
          <a:stretch>
            <a:fillRect/>
          </a:stretch>
        </a:blipFill>
      </p:bgPr>
    </p:bg>
    <p:spTree>
      <p:nvGrpSpPr>
        <p:cNvPr id="341" name="Shape 341"/>
        <p:cNvGrpSpPr/>
        <p:nvPr/>
      </p:nvGrpSpPr>
      <p:grpSpPr>
        <a:xfrm>
          <a:off x="0" y="0"/>
          <a:ext cx="0" cy="0"/>
          <a:chOff x="0" y="0"/>
          <a:chExt cx="0" cy="0"/>
        </a:xfrm>
      </p:grpSpPr>
      <p:pic>
        <p:nvPicPr>
          <p:cNvPr id="342" name="Google Shape;342;p37" title="Meta_Lockup_MonoWhite_RGB.png"/>
          <p:cNvPicPr preferRelativeResize="0"/>
          <p:nvPr/>
        </p:nvPicPr>
        <p:blipFill rotWithShape="1">
          <a:blip r:embed="rId3">
            <a:alphaModFix/>
          </a:blip>
          <a:srcRect b="0" l="159" r="159" t="0"/>
          <a:stretch/>
        </p:blipFill>
        <p:spPr>
          <a:xfrm>
            <a:off x="5541263" y="3586925"/>
            <a:ext cx="7205473" cy="311313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Light">
  <p:cSld name="SECTION_HEADER_2_1_2_3_1_3_1">
    <p:bg>
      <p:bgPr>
        <a:blipFill>
          <a:blip r:embed="rId2">
            <a:alphaModFix/>
          </a:blip>
          <a:stretch>
            <a:fillRect/>
          </a:stretch>
        </a:blipFill>
      </p:bgPr>
    </p:bg>
    <p:spTree>
      <p:nvGrpSpPr>
        <p:cNvPr id="343" name="Shape 343"/>
        <p:cNvGrpSpPr/>
        <p:nvPr/>
      </p:nvGrpSpPr>
      <p:grpSpPr>
        <a:xfrm>
          <a:off x="0" y="0"/>
          <a:ext cx="0" cy="0"/>
          <a:chOff x="0" y="0"/>
          <a:chExt cx="0" cy="0"/>
        </a:xfrm>
      </p:grpSpPr>
      <p:pic>
        <p:nvPicPr>
          <p:cNvPr id="344" name="Google Shape;344;p38"/>
          <p:cNvPicPr preferRelativeResize="0"/>
          <p:nvPr/>
        </p:nvPicPr>
        <p:blipFill rotWithShape="1">
          <a:blip r:embed="rId3">
            <a:alphaModFix/>
          </a:blip>
          <a:srcRect b="0" l="0" r="0" t="0"/>
          <a:stretch/>
        </p:blipFill>
        <p:spPr>
          <a:xfrm>
            <a:off x="5541350" y="3591975"/>
            <a:ext cx="7205299" cy="31030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Grey">
  <p:cSld name="CUSTOM_2">
    <p:bg>
      <p:bgPr>
        <a:solidFill>
          <a:schemeClr val="accent3"/>
        </a:solidFill>
      </p:bgPr>
    </p:bg>
    <p:spTree>
      <p:nvGrpSpPr>
        <p:cNvPr id="345" name="Shape 345"/>
        <p:cNvGrpSpPr/>
        <p:nvPr/>
      </p:nvGrpSpPr>
      <p:grpSpPr>
        <a:xfrm>
          <a:off x="0" y="0"/>
          <a:ext cx="0" cy="0"/>
          <a:chOff x="0" y="0"/>
          <a:chExt cx="0" cy="0"/>
        </a:xfrm>
      </p:grpSpPr>
      <p:pic>
        <p:nvPicPr>
          <p:cNvPr id="346" name="Google Shape;346;p39"/>
          <p:cNvPicPr preferRelativeResize="0"/>
          <p:nvPr/>
        </p:nvPicPr>
        <p:blipFill rotWithShape="1">
          <a:blip r:embed="rId2">
            <a:alphaModFix/>
          </a:blip>
          <a:srcRect b="0" l="0" r="0" t="0"/>
          <a:stretch/>
        </p:blipFill>
        <p:spPr>
          <a:xfrm>
            <a:off x="15429662" y="8815400"/>
            <a:ext cx="2439250" cy="1050499"/>
          </a:xfrm>
          <a:prstGeom prst="rect">
            <a:avLst/>
          </a:prstGeom>
          <a:noFill/>
          <a:ln>
            <a:noFill/>
          </a:ln>
        </p:spPr>
      </p:pic>
      <p:sp>
        <p:nvSpPr>
          <p:cNvPr id="347" name="Google Shape;347;p39"/>
          <p:cNvSpPr txBox="1"/>
          <p:nvPr>
            <p:ph idx="1" type="subTitle"/>
          </p:nvPr>
        </p:nvSpPr>
        <p:spPr>
          <a:xfrm>
            <a:off x="7905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348" name="Google Shape;348;p39"/>
          <p:cNvSpPr txBox="1"/>
          <p:nvPr>
            <p:ph idx="2" type="subTitle"/>
          </p:nvPr>
        </p:nvSpPr>
        <p:spPr>
          <a:xfrm>
            <a:off x="4317213"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349" name="Google Shape;349;p39"/>
          <p:cNvSpPr txBox="1"/>
          <p:nvPr>
            <p:ph idx="3" type="subTitle"/>
          </p:nvPr>
        </p:nvSpPr>
        <p:spPr>
          <a:xfrm>
            <a:off x="78438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350" name="Google Shape;350;p39"/>
          <p:cNvSpPr txBox="1"/>
          <p:nvPr>
            <p:ph type="ctrTitle"/>
          </p:nvPr>
        </p:nvSpPr>
        <p:spPr>
          <a:xfrm>
            <a:off x="79057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351" name="Google Shape;351;p39"/>
          <p:cNvSpPr txBox="1"/>
          <p:nvPr>
            <p:ph idx="4" type="subTitle"/>
          </p:nvPr>
        </p:nvSpPr>
        <p:spPr>
          <a:xfrm>
            <a:off x="79057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1_Black">
  <p:cSld name="TITLE_2_2">
    <p:bg>
      <p:bgPr>
        <a:solidFill>
          <a:schemeClr val="dk1"/>
        </a:solidFill>
      </p:bgPr>
    </p:bg>
    <p:spTree>
      <p:nvGrpSpPr>
        <p:cNvPr id="352" name="Shape 352"/>
        <p:cNvGrpSpPr/>
        <p:nvPr/>
      </p:nvGrpSpPr>
      <p:grpSpPr>
        <a:xfrm>
          <a:off x="0" y="0"/>
          <a:ext cx="0" cy="0"/>
          <a:chOff x="0" y="0"/>
          <a:chExt cx="0" cy="0"/>
        </a:xfrm>
      </p:grpSpPr>
      <p:pic>
        <p:nvPicPr>
          <p:cNvPr id="353" name="Google Shape;353;p40"/>
          <p:cNvPicPr preferRelativeResize="0"/>
          <p:nvPr/>
        </p:nvPicPr>
        <p:blipFill rotWithShape="1">
          <a:blip r:embed="rId2">
            <a:alphaModFix/>
          </a:blip>
          <a:srcRect b="0" l="0" r="0" t="0"/>
          <a:stretch/>
        </p:blipFill>
        <p:spPr>
          <a:xfrm>
            <a:off x="15425928" y="8814816"/>
            <a:ext cx="2441446" cy="1049823"/>
          </a:xfrm>
          <a:prstGeom prst="rect">
            <a:avLst/>
          </a:prstGeom>
          <a:noFill/>
          <a:ln>
            <a:noFill/>
          </a:ln>
        </p:spPr>
      </p:pic>
      <p:sp>
        <p:nvSpPr>
          <p:cNvPr id="354" name="Google Shape;354;p40"/>
          <p:cNvSpPr txBox="1"/>
          <p:nvPr>
            <p:ph idx="1" type="subTitle"/>
          </p:nvPr>
        </p:nvSpPr>
        <p:spPr>
          <a:xfrm>
            <a:off x="7905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55" name="Google Shape;355;p40"/>
          <p:cNvSpPr txBox="1"/>
          <p:nvPr>
            <p:ph idx="2" type="subTitle"/>
          </p:nvPr>
        </p:nvSpPr>
        <p:spPr>
          <a:xfrm>
            <a:off x="4317213"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56" name="Google Shape;356;p40"/>
          <p:cNvSpPr txBox="1"/>
          <p:nvPr>
            <p:ph idx="3" type="subTitle"/>
          </p:nvPr>
        </p:nvSpPr>
        <p:spPr>
          <a:xfrm>
            <a:off x="78438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57" name="Google Shape;357;p40"/>
          <p:cNvSpPr txBox="1"/>
          <p:nvPr>
            <p:ph type="ctrTitle"/>
          </p:nvPr>
        </p:nvSpPr>
        <p:spPr>
          <a:xfrm>
            <a:off x="79057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7200"/>
              <a:buNone/>
              <a:defRPr sz="7200">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58" name="Google Shape;358;p40"/>
          <p:cNvSpPr txBox="1"/>
          <p:nvPr>
            <p:ph idx="4" type="subTitle"/>
          </p:nvPr>
        </p:nvSpPr>
        <p:spPr>
          <a:xfrm>
            <a:off x="79057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Text (Third)">
  <p:cSld name="TITLE_AND_BODY_2_1_3">
    <p:bg>
      <p:bgPr>
        <a:solidFill>
          <a:schemeClr val="accent3"/>
        </a:solidFill>
      </p:bgPr>
    </p:bg>
    <p:spTree>
      <p:nvGrpSpPr>
        <p:cNvPr id="29" name="Shape 29"/>
        <p:cNvGrpSpPr/>
        <p:nvPr/>
      </p:nvGrpSpPr>
      <p:grpSpPr>
        <a:xfrm>
          <a:off x="0" y="0"/>
          <a:ext cx="0" cy="0"/>
          <a:chOff x="0" y="0"/>
          <a:chExt cx="0" cy="0"/>
        </a:xfrm>
      </p:grpSpPr>
      <p:sp>
        <p:nvSpPr>
          <p:cNvPr id="30" name="Google Shape;30;p5"/>
          <p:cNvSpPr txBox="1"/>
          <p:nvPr>
            <p:ph type="title"/>
          </p:nvPr>
        </p:nvSpPr>
        <p:spPr>
          <a:xfrm>
            <a:off x="777240" y="2532888"/>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31" name="Google Shape;31;p5"/>
          <p:cNvSpPr txBox="1"/>
          <p:nvPr>
            <p:ph idx="1" type="body"/>
          </p:nvPr>
        </p:nvSpPr>
        <p:spPr>
          <a:xfrm>
            <a:off x="777240" y="5742432"/>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32" name="Google Shape;32;p5"/>
          <p:cNvSpPr txBox="1"/>
          <p:nvPr>
            <p:ph idx="2" type="subTitle"/>
          </p:nvPr>
        </p:nvSpPr>
        <p:spPr>
          <a:xfrm>
            <a:off x="429768" y="429768"/>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33" name="Google Shape;33;p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34" name="Google Shape;34;p5"/>
          <p:cNvGrpSpPr/>
          <p:nvPr/>
        </p:nvGrpSpPr>
        <p:grpSpPr>
          <a:xfrm>
            <a:off x="744554" y="9667704"/>
            <a:ext cx="757005" cy="151663"/>
            <a:chOff x="3610015" y="6016276"/>
            <a:chExt cx="1701900" cy="341200"/>
          </a:xfrm>
        </p:grpSpPr>
        <p:grpSp>
          <p:nvGrpSpPr>
            <p:cNvPr id="35" name="Google Shape;35;p5"/>
            <p:cNvGrpSpPr/>
            <p:nvPr/>
          </p:nvGrpSpPr>
          <p:grpSpPr>
            <a:xfrm>
              <a:off x="4234632" y="6027258"/>
              <a:ext cx="1077283" cy="330123"/>
              <a:chOff x="4234632" y="6027258"/>
              <a:chExt cx="1077283" cy="330123"/>
            </a:xfrm>
          </p:grpSpPr>
          <p:sp>
            <p:nvSpPr>
              <p:cNvPr id="36" name="Google Shape;36;p5"/>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37" name="Google Shape;37;p5"/>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38" name="Google Shape;38;p5"/>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39" name="Google Shape;39;p5"/>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40" name="Google Shape;40;p5"/>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41" name="Google Shape;41;p5"/>
          <p:cNvSpPr txBox="1"/>
          <p:nvPr>
            <p:ph idx="3"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Dark">
  <p:cSld name="TITLE_2_1">
    <p:bg>
      <p:bgPr>
        <a:blipFill>
          <a:blip r:embed="rId2">
            <a:alphaModFix/>
          </a:blip>
          <a:stretch>
            <a:fillRect/>
          </a:stretch>
        </a:blipFill>
      </p:bgPr>
    </p:bg>
    <p:spTree>
      <p:nvGrpSpPr>
        <p:cNvPr id="359" name="Shape 359"/>
        <p:cNvGrpSpPr/>
        <p:nvPr/>
      </p:nvGrpSpPr>
      <p:grpSpPr>
        <a:xfrm>
          <a:off x="0" y="0"/>
          <a:ext cx="0" cy="0"/>
          <a:chOff x="0" y="0"/>
          <a:chExt cx="0" cy="0"/>
        </a:xfrm>
      </p:grpSpPr>
      <p:sp>
        <p:nvSpPr>
          <p:cNvPr id="360" name="Google Shape;360;p41"/>
          <p:cNvSpPr txBox="1"/>
          <p:nvPr>
            <p:ph idx="1" type="subTitle"/>
          </p:nvPr>
        </p:nvSpPr>
        <p:spPr>
          <a:xfrm>
            <a:off x="7905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61" name="Google Shape;361;p41"/>
          <p:cNvSpPr txBox="1"/>
          <p:nvPr>
            <p:ph idx="2" type="subTitle"/>
          </p:nvPr>
        </p:nvSpPr>
        <p:spPr>
          <a:xfrm>
            <a:off x="4317213"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62" name="Google Shape;362;p41"/>
          <p:cNvSpPr txBox="1"/>
          <p:nvPr>
            <p:ph idx="3" type="subTitle"/>
          </p:nvPr>
        </p:nvSpPr>
        <p:spPr>
          <a:xfrm>
            <a:off x="78438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63" name="Google Shape;363;p41"/>
          <p:cNvSpPr txBox="1"/>
          <p:nvPr>
            <p:ph type="ctrTitle"/>
          </p:nvPr>
        </p:nvSpPr>
        <p:spPr>
          <a:xfrm>
            <a:off x="79057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7200"/>
              <a:buNone/>
              <a:defRPr sz="7200">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64" name="Google Shape;364;p41"/>
          <p:cNvSpPr txBox="1"/>
          <p:nvPr>
            <p:ph idx="4" type="subTitle"/>
          </p:nvPr>
        </p:nvSpPr>
        <p:spPr>
          <a:xfrm>
            <a:off x="79057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pic>
        <p:nvPicPr>
          <p:cNvPr id="365" name="Google Shape;365;p41" title="Meta_Lockup_MonoWhite_RGB.png"/>
          <p:cNvPicPr preferRelativeResize="0"/>
          <p:nvPr/>
        </p:nvPicPr>
        <p:blipFill rotWithShape="1">
          <a:blip r:embed="rId3">
            <a:alphaModFix/>
          </a:blip>
          <a:srcRect b="70" l="0" r="0" t="80"/>
          <a:stretch/>
        </p:blipFill>
        <p:spPr>
          <a:xfrm>
            <a:off x="15425928" y="8814816"/>
            <a:ext cx="2441446" cy="104982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Dark_Saturated">
  <p:cSld name="TITLE_2_1_1">
    <p:bg>
      <p:bgPr>
        <a:blipFill>
          <a:blip r:embed="rId2">
            <a:alphaModFix/>
          </a:blip>
          <a:stretch>
            <a:fillRect/>
          </a:stretch>
        </a:blipFill>
      </p:bgPr>
    </p:bg>
    <p:spTree>
      <p:nvGrpSpPr>
        <p:cNvPr id="366" name="Shape 366"/>
        <p:cNvGrpSpPr/>
        <p:nvPr/>
      </p:nvGrpSpPr>
      <p:grpSpPr>
        <a:xfrm>
          <a:off x="0" y="0"/>
          <a:ext cx="0" cy="0"/>
          <a:chOff x="0" y="0"/>
          <a:chExt cx="0" cy="0"/>
        </a:xfrm>
      </p:grpSpPr>
      <p:pic>
        <p:nvPicPr>
          <p:cNvPr id="367" name="Google Shape;367;p42" title="Meta_Lockup_MonoWhite_RGB.png"/>
          <p:cNvPicPr preferRelativeResize="0"/>
          <p:nvPr/>
        </p:nvPicPr>
        <p:blipFill rotWithShape="1">
          <a:blip r:embed="rId3">
            <a:alphaModFix/>
          </a:blip>
          <a:srcRect b="70" l="0" r="0" t="80"/>
          <a:stretch/>
        </p:blipFill>
        <p:spPr>
          <a:xfrm>
            <a:off x="15425928" y="8814816"/>
            <a:ext cx="2441446" cy="1049823"/>
          </a:xfrm>
          <a:prstGeom prst="rect">
            <a:avLst/>
          </a:prstGeom>
          <a:noFill/>
          <a:ln>
            <a:noFill/>
          </a:ln>
        </p:spPr>
      </p:pic>
      <p:sp>
        <p:nvSpPr>
          <p:cNvPr id="368" name="Google Shape;368;p42"/>
          <p:cNvSpPr txBox="1"/>
          <p:nvPr>
            <p:ph idx="1" type="subTitle"/>
          </p:nvPr>
        </p:nvSpPr>
        <p:spPr>
          <a:xfrm>
            <a:off x="7905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69" name="Google Shape;369;p42"/>
          <p:cNvSpPr txBox="1"/>
          <p:nvPr>
            <p:ph idx="2" type="subTitle"/>
          </p:nvPr>
        </p:nvSpPr>
        <p:spPr>
          <a:xfrm>
            <a:off x="4317213"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70" name="Google Shape;370;p42"/>
          <p:cNvSpPr txBox="1"/>
          <p:nvPr>
            <p:ph idx="3" type="subTitle"/>
          </p:nvPr>
        </p:nvSpPr>
        <p:spPr>
          <a:xfrm>
            <a:off x="78438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71" name="Google Shape;371;p42"/>
          <p:cNvSpPr txBox="1"/>
          <p:nvPr>
            <p:ph type="ctrTitle"/>
          </p:nvPr>
        </p:nvSpPr>
        <p:spPr>
          <a:xfrm>
            <a:off x="79057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7200"/>
              <a:buNone/>
              <a:defRPr sz="7200">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72" name="Google Shape;372;p42"/>
          <p:cNvSpPr txBox="1"/>
          <p:nvPr>
            <p:ph idx="4" type="subTitle"/>
          </p:nvPr>
        </p:nvSpPr>
        <p:spPr>
          <a:xfrm>
            <a:off x="79057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Light_Saturated">
  <p:cSld name="TITLE_2_1_1_1">
    <p:bg>
      <p:bgPr>
        <a:blipFill>
          <a:blip r:embed="rId2">
            <a:alphaModFix/>
          </a:blip>
          <a:stretch>
            <a:fillRect/>
          </a:stretch>
        </a:blipFill>
      </p:bgPr>
    </p:bg>
    <p:spTree>
      <p:nvGrpSpPr>
        <p:cNvPr id="373" name="Shape 373"/>
        <p:cNvGrpSpPr/>
        <p:nvPr/>
      </p:nvGrpSpPr>
      <p:grpSpPr>
        <a:xfrm>
          <a:off x="0" y="0"/>
          <a:ext cx="0" cy="0"/>
          <a:chOff x="0" y="0"/>
          <a:chExt cx="0" cy="0"/>
        </a:xfrm>
      </p:grpSpPr>
      <p:pic>
        <p:nvPicPr>
          <p:cNvPr id="374" name="Google Shape;374;p43" title="Meta_Lockup_MonoWhite_RGB.png"/>
          <p:cNvPicPr preferRelativeResize="0"/>
          <p:nvPr/>
        </p:nvPicPr>
        <p:blipFill rotWithShape="1">
          <a:blip r:embed="rId3">
            <a:alphaModFix/>
          </a:blip>
          <a:srcRect b="70" l="0" r="0" t="80"/>
          <a:stretch/>
        </p:blipFill>
        <p:spPr>
          <a:xfrm>
            <a:off x="15425928" y="8814816"/>
            <a:ext cx="2441446" cy="1049823"/>
          </a:xfrm>
          <a:prstGeom prst="rect">
            <a:avLst/>
          </a:prstGeom>
          <a:noFill/>
          <a:ln>
            <a:noFill/>
          </a:ln>
        </p:spPr>
      </p:pic>
      <p:sp>
        <p:nvSpPr>
          <p:cNvPr id="375" name="Google Shape;375;p43"/>
          <p:cNvSpPr txBox="1"/>
          <p:nvPr>
            <p:ph idx="1" type="subTitle"/>
          </p:nvPr>
        </p:nvSpPr>
        <p:spPr>
          <a:xfrm>
            <a:off x="7905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76" name="Google Shape;376;p43"/>
          <p:cNvSpPr txBox="1"/>
          <p:nvPr>
            <p:ph idx="2" type="subTitle"/>
          </p:nvPr>
        </p:nvSpPr>
        <p:spPr>
          <a:xfrm>
            <a:off x="4317213"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77" name="Google Shape;377;p43"/>
          <p:cNvSpPr txBox="1"/>
          <p:nvPr>
            <p:ph idx="3" type="subTitle"/>
          </p:nvPr>
        </p:nvSpPr>
        <p:spPr>
          <a:xfrm>
            <a:off x="78438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78" name="Google Shape;378;p43"/>
          <p:cNvSpPr txBox="1"/>
          <p:nvPr>
            <p:ph type="ctrTitle"/>
          </p:nvPr>
        </p:nvSpPr>
        <p:spPr>
          <a:xfrm>
            <a:off x="79057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7200"/>
              <a:buNone/>
              <a:defRPr sz="7200">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79" name="Google Shape;379;p43"/>
          <p:cNvSpPr txBox="1"/>
          <p:nvPr>
            <p:ph idx="4" type="subTitle"/>
          </p:nvPr>
        </p:nvSpPr>
        <p:spPr>
          <a:xfrm>
            <a:off x="79057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Light">
  <p:cSld name="TITLE_2_1_1_1_1">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44"/>
          <p:cNvSpPr txBox="1"/>
          <p:nvPr>
            <p:ph idx="1" type="subTitle"/>
          </p:nvPr>
        </p:nvSpPr>
        <p:spPr>
          <a:xfrm>
            <a:off x="7905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382" name="Google Shape;382;p44"/>
          <p:cNvSpPr txBox="1"/>
          <p:nvPr>
            <p:ph idx="2" type="subTitle"/>
          </p:nvPr>
        </p:nvSpPr>
        <p:spPr>
          <a:xfrm>
            <a:off x="4317213"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383" name="Google Shape;383;p44"/>
          <p:cNvSpPr txBox="1"/>
          <p:nvPr>
            <p:ph idx="3" type="subTitle"/>
          </p:nvPr>
        </p:nvSpPr>
        <p:spPr>
          <a:xfrm>
            <a:off x="78438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384" name="Google Shape;384;p44"/>
          <p:cNvSpPr txBox="1"/>
          <p:nvPr>
            <p:ph type="ctrTitle"/>
          </p:nvPr>
        </p:nvSpPr>
        <p:spPr>
          <a:xfrm>
            <a:off x="79057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385" name="Google Shape;385;p44"/>
          <p:cNvSpPr txBox="1"/>
          <p:nvPr>
            <p:ph idx="4" type="subTitle"/>
          </p:nvPr>
        </p:nvSpPr>
        <p:spPr>
          <a:xfrm>
            <a:off x="79057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pic>
        <p:nvPicPr>
          <p:cNvPr id="386" name="Google Shape;386;p44"/>
          <p:cNvPicPr preferRelativeResize="0"/>
          <p:nvPr/>
        </p:nvPicPr>
        <p:blipFill rotWithShape="1">
          <a:blip r:embed="rId3">
            <a:alphaModFix/>
          </a:blip>
          <a:srcRect b="0" l="0" r="0" t="0"/>
          <a:stretch/>
        </p:blipFill>
        <p:spPr>
          <a:xfrm>
            <a:off x="15429662" y="8815400"/>
            <a:ext cx="2439250" cy="10504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Agenda_Black">
  <p:cSld name="SECTION_HEADER_2_2_2">
    <p:bg>
      <p:bgPr>
        <a:solidFill>
          <a:schemeClr val="dk1"/>
        </a:solidFill>
      </p:bgPr>
    </p:bg>
    <p:spTree>
      <p:nvGrpSpPr>
        <p:cNvPr id="387" name="Shape 387"/>
        <p:cNvGrpSpPr/>
        <p:nvPr/>
      </p:nvGrpSpPr>
      <p:grpSpPr>
        <a:xfrm>
          <a:off x="0" y="0"/>
          <a:ext cx="0" cy="0"/>
          <a:chOff x="0" y="0"/>
          <a:chExt cx="0" cy="0"/>
        </a:xfrm>
      </p:grpSpPr>
      <p:sp>
        <p:nvSpPr>
          <p:cNvPr id="388" name="Google Shape;388;p45"/>
          <p:cNvSpPr txBox="1"/>
          <p:nvPr>
            <p:ph idx="1" type="body"/>
          </p:nvPr>
        </p:nvSpPr>
        <p:spPr>
          <a:xfrm>
            <a:off x="9372600" y="1828050"/>
            <a:ext cx="7163400" cy="6935700"/>
          </a:xfrm>
          <a:prstGeom prst="rect">
            <a:avLst/>
          </a:prstGeom>
          <a:noFill/>
          <a:ln>
            <a:noFill/>
          </a:ln>
        </p:spPr>
        <p:txBody>
          <a:bodyPr anchorCtr="0" anchor="ctr" bIns="0" lIns="0" spcFirstLastPara="1" rIns="0" wrap="square" tIns="0">
            <a:noAutofit/>
          </a:bodyPr>
          <a:lstStyle>
            <a:lvl1pPr indent="-228600" lvl="0" marL="457200" algn="l">
              <a:lnSpc>
                <a:spcPct val="115000"/>
              </a:lnSpc>
              <a:spcBef>
                <a:spcPts val="0"/>
              </a:spcBef>
              <a:spcAft>
                <a:spcPts val="0"/>
              </a:spcAft>
              <a:buClr>
                <a:schemeClr val="accent4"/>
              </a:buClr>
              <a:buSzPts val="2700"/>
              <a:buNone/>
              <a:defRPr sz="2700">
                <a:solidFill>
                  <a:schemeClr val="accent4"/>
                </a:solidFill>
              </a:defRPr>
            </a:lvl1pPr>
            <a:lvl2pPr indent="-400050" lvl="1" marL="914400" algn="l">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gn="l">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gn="l">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gn="l">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gn="l">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gn="l">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gn="l">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gn="l">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389" name="Google Shape;389;p45"/>
          <p:cNvSpPr txBox="1"/>
          <p:nvPr>
            <p:ph type="title"/>
          </p:nvPr>
        </p:nvSpPr>
        <p:spPr>
          <a:xfrm>
            <a:off x="1527048" y="4301688"/>
            <a:ext cx="4224600" cy="1683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Dark">
  <p:cSld name="SECTION_HEADER_2_2_2_1">
    <p:bg>
      <p:bgPr>
        <a:blipFill>
          <a:blip r:embed="rId2">
            <a:alphaModFix/>
          </a:blip>
          <a:stretch>
            <a:fillRect/>
          </a:stretch>
        </a:blipFill>
      </p:bgPr>
    </p:bg>
    <p:spTree>
      <p:nvGrpSpPr>
        <p:cNvPr id="390" name="Shape 390"/>
        <p:cNvGrpSpPr/>
        <p:nvPr/>
      </p:nvGrpSpPr>
      <p:grpSpPr>
        <a:xfrm>
          <a:off x="0" y="0"/>
          <a:ext cx="0" cy="0"/>
          <a:chOff x="0" y="0"/>
          <a:chExt cx="0" cy="0"/>
        </a:xfrm>
      </p:grpSpPr>
      <p:sp>
        <p:nvSpPr>
          <p:cNvPr id="391" name="Google Shape;391;p46"/>
          <p:cNvSpPr txBox="1"/>
          <p:nvPr>
            <p:ph idx="1" type="body"/>
          </p:nvPr>
        </p:nvSpPr>
        <p:spPr>
          <a:xfrm>
            <a:off x="9372600" y="1828050"/>
            <a:ext cx="7163400" cy="6935700"/>
          </a:xfrm>
          <a:prstGeom prst="rect">
            <a:avLst/>
          </a:prstGeom>
          <a:noFill/>
          <a:ln>
            <a:noFill/>
          </a:ln>
        </p:spPr>
        <p:txBody>
          <a:bodyPr anchorCtr="0" anchor="ctr" bIns="0" lIns="0" spcFirstLastPara="1" rIns="0" wrap="square" tIns="0">
            <a:noAutofit/>
          </a:bodyPr>
          <a:lstStyle>
            <a:lvl1pPr indent="-228600" lvl="0" marL="457200" algn="l">
              <a:lnSpc>
                <a:spcPct val="115000"/>
              </a:lnSpc>
              <a:spcBef>
                <a:spcPts val="0"/>
              </a:spcBef>
              <a:spcAft>
                <a:spcPts val="0"/>
              </a:spcAft>
              <a:buClr>
                <a:schemeClr val="accent4"/>
              </a:buClr>
              <a:buSzPts val="2700"/>
              <a:buNone/>
              <a:defRPr sz="2700">
                <a:solidFill>
                  <a:schemeClr val="accent4"/>
                </a:solidFill>
              </a:defRPr>
            </a:lvl1pPr>
            <a:lvl2pPr indent="-400050" lvl="1" marL="914400" algn="l">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gn="l">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gn="l">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gn="l">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gn="l">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gn="l">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gn="l">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gn="l">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392" name="Google Shape;392;p46"/>
          <p:cNvSpPr txBox="1"/>
          <p:nvPr>
            <p:ph type="title"/>
          </p:nvPr>
        </p:nvSpPr>
        <p:spPr>
          <a:xfrm>
            <a:off x="1527048" y="4301688"/>
            <a:ext cx="4224600" cy="1683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Dark_Saturated">
  <p:cSld name="SECTION_HEADER_2_2_2_1_1">
    <p:bg>
      <p:bgPr>
        <a:blipFill>
          <a:blip r:embed="rId2">
            <a:alphaModFix/>
          </a:blip>
          <a:stretch>
            <a:fillRect/>
          </a:stretch>
        </a:blipFill>
      </p:bgPr>
    </p:bg>
    <p:spTree>
      <p:nvGrpSpPr>
        <p:cNvPr id="393" name="Shape 393"/>
        <p:cNvGrpSpPr/>
        <p:nvPr/>
      </p:nvGrpSpPr>
      <p:grpSpPr>
        <a:xfrm>
          <a:off x="0" y="0"/>
          <a:ext cx="0" cy="0"/>
          <a:chOff x="0" y="0"/>
          <a:chExt cx="0" cy="0"/>
        </a:xfrm>
      </p:grpSpPr>
      <p:sp>
        <p:nvSpPr>
          <p:cNvPr id="394" name="Google Shape;394;p47"/>
          <p:cNvSpPr txBox="1"/>
          <p:nvPr>
            <p:ph idx="1" type="body"/>
          </p:nvPr>
        </p:nvSpPr>
        <p:spPr>
          <a:xfrm>
            <a:off x="9372600" y="1828050"/>
            <a:ext cx="7163400" cy="6935700"/>
          </a:xfrm>
          <a:prstGeom prst="rect">
            <a:avLst/>
          </a:prstGeom>
          <a:noFill/>
          <a:ln>
            <a:noFill/>
          </a:ln>
        </p:spPr>
        <p:txBody>
          <a:bodyPr anchorCtr="0" anchor="ctr" bIns="0" lIns="0" spcFirstLastPara="1" rIns="0" wrap="square" tIns="0">
            <a:noAutofit/>
          </a:bodyPr>
          <a:lstStyle>
            <a:lvl1pPr indent="-228600" lvl="0" marL="457200" algn="l">
              <a:lnSpc>
                <a:spcPct val="115000"/>
              </a:lnSpc>
              <a:spcBef>
                <a:spcPts val="0"/>
              </a:spcBef>
              <a:spcAft>
                <a:spcPts val="0"/>
              </a:spcAft>
              <a:buClr>
                <a:schemeClr val="accent4"/>
              </a:buClr>
              <a:buSzPts val="2700"/>
              <a:buNone/>
              <a:defRPr sz="2700">
                <a:solidFill>
                  <a:schemeClr val="accent4"/>
                </a:solidFill>
              </a:defRPr>
            </a:lvl1pPr>
            <a:lvl2pPr indent="-400050" lvl="1" marL="914400" algn="l">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gn="l">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gn="l">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gn="l">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gn="l">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gn="l">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gn="l">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gn="l">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395" name="Google Shape;395;p47"/>
          <p:cNvSpPr txBox="1"/>
          <p:nvPr>
            <p:ph type="title"/>
          </p:nvPr>
        </p:nvSpPr>
        <p:spPr>
          <a:xfrm>
            <a:off x="1527048" y="4301688"/>
            <a:ext cx="4224600" cy="1683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Light_Saturated">
  <p:cSld name="SECTION_HEADER_2_2_2_1_1_1">
    <p:bg>
      <p:bgPr>
        <a:blipFill>
          <a:blip r:embed="rId2">
            <a:alphaModFix/>
          </a:blip>
          <a:stretch>
            <a:fillRect/>
          </a:stretch>
        </a:blipFill>
      </p:bgPr>
    </p:bg>
    <p:spTree>
      <p:nvGrpSpPr>
        <p:cNvPr id="396" name="Shape 396"/>
        <p:cNvGrpSpPr/>
        <p:nvPr/>
      </p:nvGrpSpPr>
      <p:grpSpPr>
        <a:xfrm>
          <a:off x="0" y="0"/>
          <a:ext cx="0" cy="0"/>
          <a:chOff x="0" y="0"/>
          <a:chExt cx="0" cy="0"/>
        </a:xfrm>
      </p:grpSpPr>
      <p:sp>
        <p:nvSpPr>
          <p:cNvPr id="397" name="Google Shape;397;p48"/>
          <p:cNvSpPr txBox="1"/>
          <p:nvPr>
            <p:ph idx="1" type="body"/>
          </p:nvPr>
        </p:nvSpPr>
        <p:spPr>
          <a:xfrm>
            <a:off x="9372600" y="1828050"/>
            <a:ext cx="7163400" cy="6935700"/>
          </a:xfrm>
          <a:prstGeom prst="rect">
            <a:avLst/>
          </a:prstGeom>
          <a:noFill/>
          <a:ln>
            <a:noFill/>
          </a:ln>
        </p:spPr>
        <p:txBody>
          <a:bodyPr anchorCtr="0" anchor="ctr" bIns="0" lIns="0" spcFirstLastPara="1" rIns="0" wrap="square" tIns="0">
            <a:noAutofit/>
          </a:bodyPr>
          <a:lstStyle>
            <a:lvl1pPr indent="-228600" lvl="0" marL="457200" algn="l">
              <a:lnSpc>
                <a:spcPct val="115000"/>
              </a:lnSpc>
              <a:spcBef>
                <a:spcPts val="0"/>
              </a:spcBef>
              <a:spcAft>
                <a:spcPts val="0"/>
              </a:spcAft>
              <a:buClr>
                <a:schemeClr val="accent4"/>
              </a:buClr>
              <a:buSzPts val="2700"/>
              <a:buNone/>
              <a:defRPr sz="2700">
                <a:solidFill>
                  <a:schemeClr val="accent4"/>
                </a:solidFill>
              </a:defRPr>
            </a:lvl1pPr>
            <a:lvl2pPr indent="-400050" lvl="1" marL="914400" algn="l">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gn="l">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gn="l">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gn="l">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gn="l">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gn="l">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gn="l">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gn="l">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398" name="Google Shape;398;p48"/>
          <p:cNvSpPr txBox="1"/>
          <p:nvPr>
            <p:ph type="title"/>
          </p:nvPr>
        </p:nvSpPr>
        <p:spPr>
          <a:xfrm>
            <a:off x="1527048" y="4301688"/>
            <a:ext cx="4224600" cy="1683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Light">
  <p:cSld name="SECTION_HEADER_2_2_2_1_1_1_1">
    <p:bg>
      <p:bgPr>
        <a:blipFill>
          <a:blip r:embed="rId2">
            <a:alphaModFix/>
          </a:blip>
          <a:stretch>
            <a:fillRect/>
          </a:stretch>
        </a:blipFill>
      </p:bgPr>
    </p:bg>
    <p:spTree>
      <p:nvGrpSpPr>
        <p:cNvPr id="399" name="Shape 399"/>
        <p:cNvGrpSpPr/>
        <p:nvPr/>
      </p:nvGrpSpPr>
      <p:grpSpPr>
        <a:xfrm>
          <a:off x="0" y="0"/>
          <a:ext cx="0" cy="0"/>
          <a:chOff x="0" y="0"/>
          <a:chExt cx="0" cy="0"/>
        </a:xfrm>
      </p:grpSpPr>
      <p:sp>
        <p:nvSpPr>
          <p:cNvPr id="400" name="Google Shape;400;p49"/>
          <p:cNvSpPr txBox="1"/>
          <p:nvPr>
            <p:ph idx="1" type="body"/>
          </p:nvPr>
        </p:nvSpPr>
        <p:spPr>
          <a:xfrm>
            <a:off x="9372600" y="1828050"/>
            <a:ext cx="7163400" cy="6935700"/>
          </a:xfrm>
          <a:prstGeom prst="rect">
            <a:avLst/>
          </a:prstGeom>
          <a:noFill/>
          <a:ln>
            <a:noFill/>
          </a:ln>
        </p:spPr>
        <p:txBody>
          <a:bodyPr anchorCtr="0" anchor="ctr" bIns="0" lIns="0" spcFirstLastPara="1" rIns="0" wrap="square" tIns="0">
            <a:noAutofit/>
          </a:bodyPr>
          <a:lstStyle>
            <a:lvl1pPr indent="-228600" lvl="0" marL="457200" algn="l">
              <a:lnSpc>
                <a:spcPct val="115000"/>
              </a:lnSpc>
              <a:spcBef>
                <a:spcPts val="0"/>
              </a:spcBef>
              <a:spcAft>
                <a:spcPts val="0"/>
              </a:spcAft>
              <a:buSzPts val="2700"/>
              <a:buNone/>
              <a:defRPr sz="2700"/>
            </a:lvl1pPr>
            <a:lvl2pPr indent="-400050" lvl="1" marL="914400" algn="l">
              <a:lnSpc>
                <a:spcPct val="115000"/>
              </a:lnSpc>
              <a:spcBef>
                <a:spcPts val="18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401" name="Google Shape;401;p49"/>
          <p:cNvSpPr txBox="1"/>
          <p:nvPr>
            <p:ph type="title"/>
          </p:nvPr>
        </p:nvSpPr>
        <p:spPr>
          <a:xfrm>
            <a:off x="1527048" y="4301688"/>
            <a:ext cx="4224600" cy="1683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Schedule">
  <p:cSld name="SECTION_HEADER_2_2_1_1">
    <p:bg>
      <p:bgPr>
        <a:solidFill>
          <a:schemeClr val="dk1"/>
        </a:solidFill>
      </p:bgPr>
    </p:bg>
    <p:spTree>
      <p:nvGrpSpPr>
        <p:cNvPr id="402" name="Shape 402"/>
        <p:cNvGrpSpPr/>
        <p:nvPr/>
      </p:nvGrpSpPr>
      <p:grpSpPr>
        <a:xfrm>
          <a:off x="0" y="0"/>
          <a:ext cx="0" cy="0"/>
          <a:chOff x="0" y="0"/>
          <a:chExt cx="0" cy="0"/>
        </a:xfrm>
      </p:grpSpPr>
      <p:sp>
        <p:nvSpPr>
          <p:cNvPr id="403" name="Google Shape;403;p50"/>
          <p:cNvSpPr txBox="1"/>
          <p:nvPr>
            <p:ph type="title"/>
          </p:nvPr>
        </p:nvSpPr>
        <p:spPr>
          <a:xfrm>
            <a:off x="1527048" y="4301688"/>
            <a:ext cx="4224600" cy="1683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404" name="Google Shape;404;p50"/>
          <p:cNvSpPr txBox="1"/>
          <p:nvPr>
            <p:ph idx="1" type="subTitle"/>
          </p:nvPr>
        </p:nvSpPr>
        <p:spPr>
          <a:xfrm>
            <a:off x="8586216" y="238509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405" name="Google Shape;405;p50"/>
          <p:cNvSpPr txBox="1"/>
          <p:nvPr>
            <p:ph idx="2" type="subTitle"/>
          </p:nvPr>
        </p:nvSpPr>
        <p:spPr>
          <a:xfrm>
            <a:off x="13405104" y="238509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406" name="Google Shape;406;p50"/>
          <p:cNvSpPr txBox="1"/>
          <p:nvPr>
            <p:ph idx="3" type="subTitle"/>
          </p:nvPr>
        </p:nvSpPr>
        <p:spPr>
          <a:xfrm>
            <a:off x="8586216" y="201933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07" name="Google Shape;407;p50"/>
          <p:cNvSpPr txBox="1"/>
          <p:nvPr>
            <p:ph idx="4" type="subTitle"/>
          </p:nvPr>
        </p:nvSpPr>
        <p:spPr>
          <a:xfrm>
            <a:off x="13405104" y="201933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08" name="Google Shape;408;p50"/>
          <p:cNvSpPr txBox="1"/>
          <p:nvPr>
            <p:ph idx="5" type="subTitle"/>
          </p:nvPr>
        </p:nvSpPr>
        <p:spPr>
          <a:xfrm>
            <a:off x="8586216" y="412245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409" name="Google Shape;409;p50"/>
          <p:cNvSpPr txBox="1"/>
          <p:nvPr>
            <p:ph idx="6" type="subTitle"/>
          </p:nvPr>
        </p:nvSpPr>
        <p:spPr>
          <a:xfrm>
            <a:off x="13405104" y="412245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410" name="Google Shape;410;p50"/>
          <p:cNvSpPr txBox="1"/>
          <p:nvPr>
            <p:ph idx="7" type="subTitle"/>
          </p:nvPr>
        </p:nvSpPr>
        <p:spPr>
          <a:xfrm>
            <a:off x="8586216" y="375669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11" name="Google Shape;411;p50"/>
          <p:cNvSpPr txBox="1"/>
          <p:nvPr>
            <p:ph idx="8" type="subTitle"/>
          </p:nvPr>
        </p:nvSpPr>
        <p:spPr>
          <a:xfrm>
            <a:off x="13405104" y="375669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12" name="Google Shape;412;p50"/>
          <p:cNvSpPr txBox="1"/>
          <p:nvPr>
            <p:ph idx="9" type="subTitle"/>
          </p:nvPr>
        </p:nvSpPr>
        <p:spPr>
          <a:xfrm>
            <a:off x="8586216" y="585981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413" name="Google Shape;413;p50"/>
          <p:cNvSpPr txBox="1"/>
          <p:nvPr>
            <p:ph idx="13" type="subTitle"/>
          </p:nvPr>
        </p:nvSpPr>
        <p:spPr>
          <a:xfrm>
            <a:off x="13405104" y="585981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414" name="Google Shape;414;p50"/>
          <p:cNvSpPr txBox="1"/>
          <p:nvPr>
            <p:ph idx="14" type="subTitle"/>
          </p:nvPr>
        </p:nvSpPr>
        <p:spPr>
          <a:xfrm>
            <a:off x="8586216" y="549405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15" name="Google Shape;415;p50"/>
          <p:cNvSpPr txBox="1"/>
          <p:nvPr>
            <p:ph idx="15" type="subTitle"/>
          </p:nvPr>
        </p:nvSpPr>
        <p:spPr>
          <a:xfrm>
            <a:off x="13405104" y="549405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16" name="Google Shape;416;p50"/>
          <p:cNvSpPr txBox="1"/>
          <p:nvPr>
            <p:ph idx="16" type="subTitle"/>
          </p:nvPr>
        </p:nvSpPr>
        <p:spPr>
          <a:xfrm>
            <a:off x="8586216" y="759717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417" name="Google Shape;417;p50"/>
          <p:cNvSpPr txBox="1"/>
          <p:nvPr>
            <p:ph idx="17" type="subTitle"/>
          </p:nvPr>
        </p:nvSpPr>
        <p:spPr>
          <a:xfrm>
            <a:off x="13405104" y="759717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418" name="Google Shape;418;p50"/>
          <p:cNvSpPr txBox="1"/>
          <p:nvPr>
            <p:ph idx="18" type="subTitle"/>
          </p:nvPr>
        </p:nvSpPr>
        <p:spPr>
          <a:xfrm>
            <a:off x="8586216" y="723141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19" name="Google Shape;419;p50"/>
          <p:cNvSpPr txBox="1"/>
          <p:nvPr>
            <p:ph idx="19" type="subTitle"/>
          </p:nvPr>
        </p:nvSpPr>
        <p:spPr>
          <a:xfrm>
            <a:off x="13405104" y="723141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20" name="Google Shape;420;p50"/>
          <p:cNvSpPr txBox="1"/>
          <p:nvPr>
            <p:ph idx="20" type="subTitle"/>
          </p:nvPr>
        </p:nvSpPr>
        <p:spPr>
          <a:xfrm>
            <a:off x="8586216" y="284229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21" name="Google Shape;421;p50"/>
          <p:cNvSpPr txBox="1"/>
          <p:nvPr>
            <p:ph idx="21" type="subTitle"/>
          </p:nvPr>
        </p:nvSpPr>
        <p:spPr>
          <a:xfrm>
            <a:off x="13405104" y="284229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22" name="Google Shape;422;p50"/>
          <p:cNvSpPr txBox="1"/>
          <p:nvPr>
            <p:ph idx="22" type="subTitle"/>
          </p:nvPr>
        </p:nvSpPr>
        <p:spPr>
          <a:xfrm>
            <a:off x="8586216" y="457965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23" name="Google Shape;423;p50"/>
          <p:cNvSpPr txBox="1"/>
          <p:nvPr>
            <p:ph idx="23" type="subTitle"/>
          </p:nvPr>
        </p:nvSpPr>
        <p:spPr>
          <a:xfrm>
            <a:off x="13405104" y="457965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24" name="Google Shape;424;p50"/>
          <p:cNvSpPr txBox="1"/>
          <p:nvPr>
            <p:ph idx="24" type="subTitle"/>
          </p:nvPr>
        </p:nvSpPr>
        <p:spPr>
          <a:xfrm>
            <a:off x="8586216" y="631701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25" name="Google Shape;425;p50"/>
          <p:cNvSpPr txBox="1"/>
          <p:nvPr>
            <p:ph idx="25" type="subTitle"/>
          </p:nvPr>
        </p:nvSpPr>
        <p:spPr>
          <a:xfrm>
            <a:off x="13405104" y="631701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26" name="Google Shape;426;p50"/>
          <p:cNvSpPr txBox="1"/>
          <p:nvPr>
            <p:ph idx="26" type="subTitle"/>
          </p:nvPr>
        </p:nvSpPr>
        <p:spPr>
          <a:xfrm>
            <a:off x="8586216" y="805437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427" name="Google Shape;427;p50"/>
          <p:cNvSpPr txBox="1"/>
          <p:nvPr>
            <p:ph idx="27" type="subTitle"/>
          </p:nvPr>
        </p:nvSpPr>
        <p:spPr>
          <a:xfrm>
            <a:off x="13405104" y="805437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Section">
  <p:cSld name="SECTION_HEADER_2_3_1">
    <p:bg>
      <p:bgPr>
        <a:solidFill>
          <a:schemeClr val="dk1"/>
        </a:solidFill>
      </p:bgPr>
    </p:bg>
    <p:spTree>
      <p:nvGrpSpPr>
        <p:cNvPr id="42" name="Shape 42"/>
        <p:cNvGrpSpPr/>
        <p:nvPr/>
      </p:nvGrpSpPr>
      <p:grpSpPr>
        <a:xfrm>
          <a:off x="0" y="0"/>
          <a:ext cx="0" cy="0"/>
          <a:chOff x="0" y="0"/>
          <a:chExt cx="0" cy="0"/>
        </a:xfrm>
      </p:grpSpPr>
      <p:sp>
        <p:nvSpPr>
          <p:cNvPr id="43" name="Google Shape;43;p6"/>
          <p:cNvSpPr txBox="1"/>
          <p:nvPr>
            <p:ph type="ctrTitle"/>
          </p:nvPr>
        </p:nvSpPr>
        <p:spPr>
          <a:xfrm>
            <a:off x="1527048" y="4207788"/>
            <a:ext cx="11964900" cy="171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Mission">
  <p:cSld name="SECTION_HEADER_2_1_2_1_1">
    <p:bg>
      <p:bgPr>
        <a:solidFill>
          <a:schemeClr val="dk1"/>
        </a:solidFill>
      </p:bgPr>
    </p:bg>
    <p:spTree>
      <p:nvGrpSpPr>
        <p:cNvPr id="428" name="Shape 428"/>
        <p:cNvGrpSpPr/>
        <p:nvPr/>
      </p:nvGrpSpPr>
      <p:grpSpPr>
        <a:xfrm>
          <a:off x="0" y="0"/>
          <a:ext cx="0" cy="0"/>
          <a:chOff x="0" y="0"/>
          <a:chExt cx="0" cy="0"/>
        </a:xfrm>
      </p:grpSpPr>
      <p:sp>
        <p:nvSpPr>
          <p:cNvPr id="429" name="Google Shape;429;p51"/>
          <p:cNvSpPr txBox="1"/>
          <p:nvPr>
            <p:ph type="title"/>
          </p:nvPr>
        </p:nvSpPr>
        <p:spPr>
          <a:xfrm>
            <a:off x="1527048" y="3822192"/>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430" name="Google Shape;430;p51"/>
          <p:cNvSpPr txBox="1"/>
          <p:nvPr>
            <p:ph idx="1" type="subTitle"/>
          </p:nvPr>
        </p:nvSpPr>
        <p:spPr>
          <a:xfrm>
            <a:off x="1527048" y="2999232"/>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431" name="Google Shape;431;p5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32" name="Google Shape;432;p51"/>
          <p:cNvGrpSpPr/>
          <p:nvPr/>
        </p:nvGrpSpPr>
        <p:grpSpPr>
          <a:xfrm>
            <a:off x="744554" y="9667704"/>
            <a:ext cx="757005" cy="151663"/>
            <a:chOff x="3610015" y="6016276"/>
            <a:chExt cx="1701900" cy="341200"/>
          </a:xfrm>
        </p:grpSpPr>
        <p:grpSp>
          <p:nvGrpSpPr>
            <p:cNvPr id="433" name="Google Shape;433;p51"/>
            <p:cNvGrpSpPr/>
            <p:nvPr/>
          </p:nvGrpSpPr>
          <p:grpSpPr>
            <a:xfrm>
              <a:off x="4234632" y="6027258"/>
              <a:ext cx="1077283" cy="330123"/>
              <a:chOff x="4234632" y="6027258"/>
              <a:chExt cx="1077283" cy="330123"/>
            </a:xfrm>
          </p:grpSpPr>
          <p:sp>
            <p:nvSpPr>
              <p:cNvPr id="434" name="Google Shape;434;p5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35" name="Google Shape;435;p5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36" name="Google Shape;436;p5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37" name="Google Shape;437;p5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438" name="Google Shape;438;p5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439" name="Google Shape;439;p51"/>
          <p:cNvSpPr txBox="1"/>
          <p:nvPr>
            <p:ph idx="2"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Quote">
  <p:cSld name="SECTION_HEADER_2_1_2_2_1">
    <p:bg>
      <p:bgPr>
        <a:solidFill>
          <a:schemeClr val="dk1"/>
        </a:solidFill>
      </p:bgPr>
    </p:bg>
    <p:spTree>
      <p:nvGrpSpPr>
        <p:cNvPr id="440" name="Shape 440"/>
        <p:cNvGrpSpPr/>
        <p:nvPr/>
      </p:nvGrpSpPr>
      <p:grpSpPr>
        <a:xfrm>
          <a:off x="0" y="0"/>
          <a:ext cx="0" cy="0"/>
          <a:chOff x="0" y="0"/>
          <a:chExt cx="0" cy="0"/>
        </a:xfrm>
      </p:grpSpPr>
      <p:sp>
        <p:nvSpPr>
          <p:cNvPr id="441" name="Google Shape;441;p52"/>
          <p:cNvSpPr txBox="1"/>
          <p:nvPr>
            <p:ph type="title"/>
          </p:nvPr>
        </p:nvSpPr>
        <p:spPr>
          <a:xfrm>
            <a:off x="1527048" y="2788920"/>
            <a:ext cx="13377600" cy="4114800"/>
          </a:xfrm>
          <a:prstGeom prst="rect">
            <a:avLst/>
          </a:prstGeom>
          <a:noFill/>
          <a:ln>
            <a:noFill/>
          </a:ln>
        </p:spPr>
        <p:txBody>
          <a:bodyPr anchorCtr="0" anchor="b"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442" name="Google Shape;442;p52"/>
          <p:cNvSpPr txBox="1"/>
          <p:nvPr>
            <p:ph idx="1" type="subTitle"/>
          </p:nvPr>
        </p:nvSpPr>
        <p:spPr>
          <a:xfrm>
            <a:off x="1527048" y="75438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443" name="Google Shape;443;p52"/>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44" name="Google Shape;444;p52"/>
          <p:cNvGrpSpPr/>
          <p:nvPr/>
        </p:nvGrpSpPr>
        <p:grpSpPr>
          <a:xfrm>
            <a:off x="744554" y="9667704"/>
            <a:ext cx="757005" cy="151663"/>
            <a:chOff x="3610015" y="6016276"/>
            <a:chExt cx="1701900" cy="341200"/>
          </a:xfrm>
        </p:grpSpPr>
        <p:grpSp>
          <p:nvGrpSpPr>
            <p:cNvPr id="445" name="Google Shape;445;p52"/>
            <p:cNvGrpSpPr/>
            <p:nvPr/>
          </p:nvGrpSpPr>
          <p:grpSpPr>
            <a:xfrm>
              <a:off x="4234632" y="6027258"/>
              <a:ext cx="1077283" cy="330123"/>
              <a:chOff x="4234632" y="6027258"/>
              <a:chExt cx="1077283" cy="330123"/>
            </a:xfrm>
          </p:grpSpPr>
          <p:sp>
            <p:nvSpPr>
              <p:cNvPr id="446" name="Google Shape;446;p52"/>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47" name="Google Shape;447;p52"/>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48" name="Google Shape;448;p52"/>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49" name="Google Shape;449;p52"/>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450" name="Google Shape;450;p52"/>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451" name="Google Shape;451;p52"/>
          <p:cNvSpPr txBox="1"/>
          <p:nvPr>
            <p:ph idx="2"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Dark">
  <p:cSld name="SECTION_HEADER_2_3_1_1">
    <p:bg>
      <p:bgPr>
        <a:blipFill>
          <a:blip r:embed="rId2">
            <a:alphaModFix/>
          </a:blip>
          <a:stretch>
            <a:fillRect/>
          </a:stretch>
        </a:blipFill>
      </p:bgPr>
    </p:bg>
    <p:spTree>
      <p:nvGrpSpPr>
        <p:cNvPr id="452" name="Shape 452"/>
        <p:cNvGrpSpPr/>
        <p:nvPr/>
      </p:nvGrpSpPr>
      <p:grpSpPr>
        <a:xfrm>
          <a:off x="0" y="0"/>
          <a:ext cx="0" cy="0"/>
          <a:chOff x="0" y="0"/>
          <a:chExt cx="0" cy="0"/>
        </a:xfrm>
      </p:grpSpPr>
      <p:sp>
        <p:nvSpPr>
          <p:cNvPr id="453" name="Google Shape;453;p53"/>
          <p:cNvSpPr txBox="1"/>
          <p:nvPr>
            <p:ph type="ctrTitle"/>
          </p:nvPr>
        </p:nvSpPr>
        <p:spPr>
          <a:xfrm>
            <a:off x="1527048" y="4207788"/>
            <a:ext cx="11964900" cy="171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Dark_Saturated">
  <p:cSld name="SECTION_HEADER_2_3_1_1_1">
    <p:bg>
      <p:bgPr>
        <a:blipFill>
          <a:blip r:embed="rId2">
            <a:alphaModFix/>
          </a:blip>
          <a:stretch>
            <a:fillRect/>
          </a:stretch>
        </a:blipFill>
      </p:bgPr>
    </p:bg>
    <p:spTree>
      <p:nvGrpSpPr>
        <p:cNvPr id="454" name="Shape 454"/>
        <p:cNvGrpSpPr/>
        <p:nvPr/>
      </p:nvGrpSpPr>
      <p:grpSpPr>
        <a:xfrm>
          <a:off x="0" y="0"/>
          <a:ext cx="0" cy="0"/>
          <a:chOff x="0" y="0"/>
          <a:chExt cx="0" cy="0"/>
        </a:xfrm>
      </p:grpSpPr>
      <p:sp>
        <p:nvSpPr>
          <p:cNvPr id="455" name="Google Shape;455;p54"/>
          <p:cNvSpPr txBox="1"/>
          <p:nvPr>
            <p:ph type="ctrTitle"/>
          </p:nvPr>
        </p:nvSpPr>
        <p:spPr>
          <a:xfrm>
            <a:off x="1527048" y="4207788"/>
            <a:ext cx="11964900" cy="171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Light_Saturated">
  <p:cSld name="SECTION_HEADER_2_3_1_1_1_1">
    <p:bg>
      <p:bgPr>
        <a:blipFill>
          <a:blip r:embed="rId2">
            <a:alphaModFix/>
          </a:blip>
          <a:stretch>
            <a:fillRect/>
          </a:stretch>
        </a:blipFill>
      </p:bgPr>
    </p:bg>
    <p:spTree>
      <p:nvGrpSpPr>
        <p:cNvPr id="456" name="Shape 456"/>
        <p:cNvGrpSpPr/>
        <p:nvPr/>
      </p:nvGrpSpPr>
      <p:grpSpPr>
        <a:xfrm>
          <a:off x="0" y="0"/>
          <a:ext cx="0" cy="0"/>
          <a:chOff x="0" y="0"/>
          <a:chExt cx="0" cy="0"/>
        </a:xfrm>
      </p:grpSpPr>
      <p:sp>
        <p:nvSpPr>
          <p:cNvPr id="457" name="Google Shape;457;p55"/>
          <p:cNvSpPr txBox="1"/>
          <p:nvPr>
            <p:ph type="ctrTitle"/>
          </p:nvPr>
        </p:nvSpPr>
        <p:spPr>
          <a:xfrm>
            <a:off x="1527048" y="4207788"/>
            <a:ext cx="11964900" cy="171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p:cSld name="TITLE_AND_BODY_1_2">
    <p:bg>
      <p:bgPr>
        <a:solidFill>
          <a:schemeClr val="dk1"/>
        </a:solidFill>
      </p:bgPr>
    </p:bg>
    <p:spTree>
      <p:nvGrpSpPr>
        <p:cNvPr id="458" name="Shape 458"/>
        <p:cNvGrpSpPr/>
        <p:nvPr/>
      </p:nvGrpSpPr>
      <p:grpSpPr>
        <a:xfrm>
          <a:off x="0" y="0"/>
          <a:ext cx="0" cy="0"/>
          <a:chOff x="0" y="0"/>
          <a:chExt cx="0" cy="0"/>
        </a:xfrm>
      </p:grpSpPr>
      <p:sp>
        <p:nvSpPr>
          <p:cNvPr id="459" name="Google Shape;459;p56"/>
          <p:cNvSpPr txBox="1"/>
          <p:nvPr>
            <p:ph type="title"/>
          </p:nvPr>
        </p:nvSpPr>
        <p:spPr>
          <a:xfrm>
            <a:off x="1527048" y="2532888"/>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460" name="Google Shape;460;p56"/>
          <p:cNvSpPr txBox="1"/>
          <p:nvPr>
            <p:ph idx="1" type="body"/>
          </p:nvPr>
        </p:nvSpPr>
        <p:spPr>
          <a:xfrm>
            <a:off x="1527048" y="4014216"/>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461" name="Google Shape;461;p56"/>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62" name="Google Shape;462;p56"/>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63" name="Google Shape;463;p56"/>
          <p:cNvGrpSpPr/>
          <p:nvPr/>
        </p:nvGrpSpPr>
        <p:grpSpPr>
          <a:xfrm>
            <a:off x="744554" y="9667704"/>
            <a:ext cx="757005" cy="151663"/>
            <a:chOff x="3610015" y="6016276"/>
            <a:chExt cx="1701900" cy="341200"/>
          </a:xfrm>
        </p:grpSpPr>
        <p:grpSp>
          <p:nvGrpSpPr>
            <p:cNvPr id="464" name="Google Shape;464;p56"/>
            <p:cNvGrpSpPr/>
            <p:nvPr/>
          </p:nvGrpSpPr>
          <p:grpSpPr>
            <a:xfrm>
              <a:off x="4234632" y="6027258"/>
              <a:ext cx="1077283" cy="330123"/>
              <a:chOff x="4234632" y="6027258"/>
              <a:chExt cx="1077283" cy="330123"/>
            </a:xfrm>
          </p:grpSpPr>
          <p:sp>
            <p:nvSpPr>
              <p:cNvPr id="465" name="Google Shape;465;p56"/>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66" name="Google Shape;466;p56"/>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67" name="Google Shape;467;p56"/>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68" name="Google Shape;468;p56"/>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469" name="Google Shape;469;p56"/>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470" name="Google Shape;470;p56"/>
          <p:cNvSpPr txBox="1"/>
          <p:nvPr>
            <p:ph idx="3"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ext (Two-Thirds)">
  <p:cSld name="TITLE_AND_BODY_1_1_2">
    <p:bg>
      <p:bgPr>
        <a:solidFill>
          <a:schemeClr val="dk1"/>
        </a:solidFill>
      </p:bgPr>
    </p:bg>
    <p:spTree>
      <p:nvGrpSpPr>
        <p:cNvPr id="471" name="Shape 471"/>
        <p:cNvGrpSpPr/>
        <p:nvPr/>
      </p:nvGrpSpPr>
      <p:grpSpPr>
        <a:xfrm>
          <a:off x="0" y="0"/>
          <a:ext cx="0" cy="0"/>
          <a:chOff x="0" y="0"/>
          <a:chExt cx="0" cy="0"/>
        </a:xfrm>
      </p:grpSpPr>
      <p:sp>
        <p:nvSpPr>
          <p:cNvPr id="472" name="Google Shape;472;p57"/>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73" name="Google Shape;473;p57"/>
          <p:cNvSpPr txBox="1"/>
          <p:nvPr>
            <p:ph type="title"/>
          </p:nvPr>
        </p:nvSpPr>
        <p:spPr>
          <a:xfrm>
            <a:off x="1527050" y="2532888"/>
            <a:ext cx="8912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474" name="Google Shape;474;p57"/>
          <p:cNvSpPr txBox="1"/>
          <p:nvPr>
            <p:ph idx="2" type="body"/>
          </p:nvPr>
        </p:nvSpPr>
        <p:spPr>
          <a:xfrm>
            <a:off x="1527050" y="4864606"/>
            <a:ext cx="8912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475" name="Google Shape;475;p5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76" name="Google Shape;476;p57"/>
          <p:cNvGrpSpPr/>
          <p:nvPr/>
        </p:nvGrpSpPr>
        <p:grpSpPr>
          <a:xfrm>
            <a:off x="744554" y="9667704"/>
            <a:ext cx="757005" cy="151663"/>
            <a:chOff x="3610015" y="6016276"/>
            <a:chExt cx="1701900" cy="341200"/>
          </a:xfrm>
        </p:grpSpPr>
        <p:grpSp>
          <p:nvGrpSpPr>
            <p:cNvPr id="477" name="Google Shape;477;p57"/>
            <p:cNvGrpSpPr/>
            <p:nvPr/>
          </p:nvGrpSpPr>
          <p:grpSpPr>
            <a:xfrm>
              <a:off x="4234632" y="6027258"/>
              <a:ext cx="1077283" cy="330123"/>
              <a:chOff x="4234632" y="6027258"/>
              <a:chExt cx="1077283" cy="330123"/>
            </a:xfrm>
          </p:grpSpPr>
          <p:sp>
            <p:nvSpPr>
              <p:cNvPr id="478" name="Google Shape;478;p57"/>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79" name="Google Shape;479;p57"/>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80" name="Google Shape;480;p57"/>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81" name="Google Shape;481;p57"/>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482" name="Google Shape;482;p57"/>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483" name="Google Shape;483;p57"/>
          <p:cNvSpPr txBox="1"/>
          <p:nvPr>
            <p:ph idx="3"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ext (Half)">
  <p:cSld name="TITLE_AND_BODY_2_4">
    <p:bg>
      <p:bgPr>
        <a:solidFill>
          <a:schemeClr val="dk1"/>
        </a:solidFill>
      </p:bgPr>
    </p:bg>
    <p:spTree>
      <p:nvGrpSpPr>
        <p:cNvPr id="484" name="Shape 484"/>
        <p:cNvGrpSpPr/>
        <p:nvPr/>
      </p:nvGrpSpPr>
      <p:grpSpPr>
        <a:xfrm>
          <a:off x="0" y="0"/>
          <a:ext cx="0" cy="0"/>
          <a:chOff x="0" y="0"/>
          <a:chExt cx="0" cy="0"/>
        </a:xfrm>
      </p:grpSpPr>
      <p:sp>
        <p:nvSpPr>
          <p:cNvPr id="485" name="Google Shape;485;p58"/>
          <p:cNvSpPr txBox="1"/>
          <p:nvPr>
            <p:ph type="title"/>
          </p:nvPr>
        </p:nvSpPr>
        <p:spPr>
          <a:xfrm>
            <a:off x="777240" y="2532888"/>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486" name="Google Shape;486;p58"/>
          <p:cNvSpPr txBox="1"/>
          <p:nvPr>
            <p:ph idx="1" type="body"/>
          </p:nvPr>
        </p:nvSpPr>
        <p:spPr>
          <a:xfrm>
            <a:off x="777240" y="4864608"/>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487" name="Google Shape;487;p58"/>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88" name="Google Shape;488;p58"/>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89" name="Google Shape;489;p58"/>
          <p:cNvGrpSpPr/>
          <p:nvPr/>
        </p:nvGrpSpPr>
        <p:grpSpPr>
          <a:xfrm>
            <a:off x="744554" y="9667704"/>
            <a:ext cx="757005" cy="151663"/>
            <a:chOff x="3610015" y="6016276"/>
            <a:chExt cx="1701900" cy="341200"/>
          </a:xfrm>
        </p:grpSpPr>
        <p:grpSp>
          <p:nvGrpSpPr>
            <p:cNvPr id="490" name="Google Shape;490;p58"/>
            <p:cNvGrpSpPr/>
            <p:nvPr/>
          </p:nvGrpSpPr>
          <p:grpSpPr>
            <a:xfrm>
              <a:off x="4234632" y="6027258"/>
              <a:ext cx="1077283" cy="330123"/>
              <a:chOff x="4234632" y="6027258"/>
              <a:chExt cx="1077283" cy="330123"/>
            </a:xfrm>
          </p:grpSpPr>
          <p:sp>
            <p:nvSpPr>
              <p:cNvPr id="491" name="Google Shape;491;p58"/>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92" name="Google Shape;492;p58"/>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93" name="Google Shape;493;p58"/>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494" name="Google Shape;494;p58"/>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495" name="Google Shape;495;p58"/>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496" name="Google Shape;496;p58"/>
          <p:cNvSpPr txBox="1"/>
          <p:nvPr>
            <p:ph idx="3"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olumns (Two)">
  <p:cSld name="TITLE_AND_BODY_2_2_2">
    <p:bg>
      <p:bgPr>
        <a:solidFill>
          <a:schemeClr val="dk1"/>
        </a:solidFill>
      </p:bgPr>
    </p:bg>
    <p:spTree>
      <p:nvGrpSpPr>
        <p:cNvPr id="497" name="Shape 497"/>
        <p:cNvGrpSpPr/>
        <p:nvPr/>
      </p:nvGrpSpPr>
      <p:grpSpPr>
        <a:xfrm>
          <a:off x="0" y="0"/>
          <a:ext cx="0" cy="0"/>
          <a:chOff x="0" y="0"/>
          <a:chExt cx="0" cy="0"/>
        </a:xfrm>
      </p:grpSpPr>
      <p:sp>
        <p:nvSpPr>
          <p:cNvPr id="498" name="Google Shape;498;p59"/>
          <p:cNvSpPr txBox="1"/>
          <p:nvPr>
            <p:ph type="title"/>
          </p:nvPr>
        </p:nvSpPr>
        <p:spPr>
          <a:xfrm>
            <a:off x="1527048" y="2532888"/>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499" name="Google Shape;499;p59"/>
          <p:cNvSpPr txBox="1"/>
          <p:nvPr>
            <p:ph idx="1" type="body"/>
          </p:nvPr>
        </p:nvSpPr>
        <p:spPr>
          <a:xfrm>
            <a:off x="1527048" y="5751576"/>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00" name="Google Shape;500;p59"/>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501" name="Google Shape;501;p59"/>
          <p:cNvSpPr txBox="1"/>
          <p:nvPr>
            <p:ph idx="3" type="title"/>
          </p:nvPr>
        </p:nvSpPr>
        <p:spPr>
          <a:xfrm>
            <a:off x="10433304" y="2532888"/>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502" name="Google Shape;502;p59"/>
          <p:cNvSpPr txBox="1"/>
          <p:nvPr>
            <p:ph idx="4" type="body"/>
          </p:nvPr>
        </p:nvSpPr>
        <p:spPr>
          <a:xfrm>
            <a:off x="10433304" y="5751576"/>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03" name="Google Shape;503;p59"/>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04" name="Google Shape;504;p59"/>
          <p:cNvGrpSpPr/>
          <p:nvPr/>
        </p:nvGrpSpPr>
        <p:grpSpPr>
          <a:xfrm>
            <a:off x="744554" y="9667704"/>
            <a:ext cx="757005" cy="151663"/>
            <a:chOff x="3610015" y="6016276"/>
            <a:chExt cx="1701900" cy="341200"/>
          </a:xfrm>
        </p:grpSpPr>
        <p:grpSp>
          <p:nvGrpSpPr>
            <p:cNvPr id="505" name="Google Shape;505;p59"/>
            <p:cNvGrpSpPr/>
            <p:nvPr/>
          </p:nvGrpSpPr>
          <p:grpSpPr>
            <a:xfrm>
              <a:off x="4234632" y="6027258"/>
              <a:ext cx="1077283" cy="330123"/>
              <a:chOff x="4234632" y="6027258"/>
              <a:chExt cx="1077283" cy="330123"/>
            </a:xfrm>
          </p:grpSpPr>
          <p:sp>
            <p:nvSpPr>
              <p:cNvPr id="506" name="Google Shape;506;p59"/>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07" name="Google Shape;507;p59"/>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08" name="Google Shape;508;p59"/>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09" name="Google Shape;509;p59"/>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510" name="Google Shape;510;p59"/>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511" name="Google Shape;511;p59"/>
          <p:cNvSpPr txBox="1"/>
          <p:nvPr>
            <p:ph idx="5"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Columns (Three)">
  <p:cSld name="TITLE_AND_BODY_2_2_1_3">
    <p:bg>
      <p:bgPr>
        <a:solidFill>
          <a:schemeClr val="dk1"/>
        </a:solidFill>
      </p:bgPr>
    </p:bg>
    <p:spTree>
      <p:nvGrpSpPr>
        <p:cNvPr id="512" name="Shape 512"/>
        <p:cNvGrpSpPr/>
        <p:nvPr/>
      </p:nvGrpSpPr>
      <p:grpSpPr>
        <a:xfrm>
          <a:off x="0" y="0"/>
          <a:ext cx="0" cy="0"/>
          <a:chOff x="0" y="0"/>
          <a:chExt cx="0" cy="0"/>
        </a:xfrm>
      </p:grpSpPr>
      <p:sp>
        <p:nvSpPr>
          <p:cNvPr id="513" name="Google Shape;513;p60"/>
          <p:cNvSpPr txBox="1"/>
          <p:nvPr>
            <p:ph type="title"/>
          </p:nvPr>
        </p:nvSpPr>
        <p:spPr>
          <a:xfrm>
            <a:off x="1161288" y="2505456"/>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514" name="Google Shape;514;p60"/>
          <p:cNvSpPr txBox="1"/>
          <p:nvPr>
            <p:ph idx="1" type="body"/>
          </p:nvPr>
        </p:nvSpPr>
        <p:spPr>
          <a:xfrm>
            <a:off x="1161288" y="4956048"/>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15" name="Google Shape;515;p60"/>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516" name="Google Shape;516;p60"/>
          <p:cNvSpPr txBox="1"/>
          <p:nvPr>
            <p:ph idx="3" type="title"/>
          </p:nvPr>
        </p:nvSpPr>
        <p:spPr>
          <a:xfrm>
            <a:off x="7095744" y="2505456"/>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517" name="Google Shape;517;p60"/>
          <p:cNvSpPr txBox="1"/>
          <p:nvPr>
            <p:ph idx="4" type="body"/>
          </p:nvPr>
        </p:nvSpPr>
        <p:spPr>
          <a:xfrm>
            <a:off x="7095744" y="4956048"/>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18" name="Google Shape;518;p60"/>
          <p:cNvSpPr txBox="1"/>
          <p:nvPr>
            <p:ph idx="5" type="title"/>
          </p:nvPr>
        </p:nvSpPr>
        <p:spPr>
          <a:xfrm>
            <a:off x="13039344" y="2505456"/>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519" name="Google Shape;519;p60"/>
          <p:cNvSpPr txBox="1"/>
          <p:nvPr>
            <p:ph idx="6" type="body"/>
          </p:nvPr>
        </p:nvSpPr>
        <p:spPr>
          <a:xfrm>
            <a:off x="13039344" y="4956048"/>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20" name="Google Shape;520;p6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21" name="Google Shape;521;p60"/>
          <p:cNvGrpSpPr/>
          <p:nvPr/>
        </p:nvGrpSpPr>
        <p:grpSpPr>
          <a:xfrm>
            <a:off x="744554" y="9667704"/>
            <a:ext cx="757005" cy="151663"/>
            <a:chOff x="3610015" y="6016276"/>
            <a:chExt cx="1701900" cy="341200"/>
          </a:xfrm>
        </p:grpSpPr>
        <p:grpSp>
          <p:nvGrpSpPr>
            <p:cNvPr id="522" name="Google Shape;522;p60"/>
            <p:cNvGrpSpPr/>
            <p:nvPr/>
          </p:nvGrpSpPr>
          <p:grpSpPr>
            <a:xfrm>
              <a:off x="4234632" y="6027258"/>
              <a:ext cx="1077283" cy="330123"/>
              <a:chOff x="4234632" y="6027258"/>
              <a:chExt cx="1077283" cy="330123"/>
            </a:xfrm>
          </p:grpSpPr>
          <p:sp>
            <p:nvSpPr>
              <p:cNvPr id="523" name="Google Shape;523;p60"/>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24" name="Google Shape;524;p60"/>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25" name="Google Shape;525;p60"/>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26" name="Google Shape;526;p60"/>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527" name="Google Shape;527;p60"/>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528" name="Google Shape;528;p60"/>
          <p:cNvSpPr txBox="1"/>
          <p:nvPr>
            <p:ph idx="7"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Columns (Four)">
  <p:cSld name="TITLE_AND_BODY_2_2_1_1">
    <p:spTree>
      <p:nvGrpSpPr>
        <p:cNvPr id="44" name="Shape 44"/>
        <p:cNvGrpSpPr/>
        <p:nvPr/>
      </p:nvGrpSpPr>
      <p:grpSpPr>
        <a:xfrm>
          <a:off x="0" y="0"/>
          <a:ext cx="0" cy="0"/>
          <a:chOff x="0" y="0"/>
          <a:chExt cx="0" cy="0"/>
        </a:xfrm>
      </p:grpSpPr>
      <p:sp>
        <p:nvSpPr>
          <p:cNvPr id="45" name="Google Shape;45;p7"/>
          <p:cNvSpPr txBox="1"/>
          <p:nvPr>
            <p:ph type="title"/>
          </p:nvPr>
        </p:nvSpPr>
        <p:spPr>
          <a:xfrm>
            <a:off x="1161288" y="2487168"/>
            <a:ext cx="33375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46" name="Google Shape;46;p7"/>
          <p:cNvSpPr txBox="1"/>
          <p:nvPr>
            <p:ph idx="1" type="body"/>
          </p:nvPr>
        </p:nvSpPr>
        <p:spPr>
          <a:xfrm>
            <a:off x="1161288" y="4782312"/>
            <a:ext cx="33375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47" name="Google Shape;47;p7"/>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48" name="Google Shape;48;p7"/>
          <p:cNvSpPr txBox="1"/>
          <p:nvPr>
            <p:ph idx="3" type="title"/>
          </p:nvPr>
        </p:nvSpPr>
        <p:spPr>
          <a:xfrm>
            <a:off x="5367528" y="2487168"/>
            <a:ext cx="33375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49" name="Google Shape;49;p7"/>
          <p:cNvSpPr txBox="1"/>
          <p:nvPr>
            <p:ph idx="4" type="body"/>
          </p:nvPr>
        </p:nvSpPr>
        <p:spPr>
          <a:xfrm>
            <a:off x="5367528" y="4782312"/>
            <a:ext cx="33375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0" name="Google Shape;50;p7"/>
          <p:cNvSpPr txBox="1"/>
          <p:nvPr>
            <p:ph idx="5" type="title"/>
          </p:nvPr>
        </p:nvSpPr>
        <p:spPr>
          <a:xfrm>
            <a:off x="9573768" y="2487168"/>
            <a:ext cx="33375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1" name="Google Shape;51;p7"/>
          <p:cNvSpPr txBox="1"/>
          <p:nvPr>
            <p:ph idx="6" type="body"/>
          </p:nvPr>
        </p:nvSpPr>
        <p:spPr>
          <a:xfrm>
            <a:off x="9573768" y="4782312"/>
            <a:ext cx="33375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 name="Google Shape;52;p7"/>
          <p:cNvSpPr txBox="1"/>
          <p:nvPr>
            <p:ph idx="7" type="title"/>
          </p:nvPr>
        </p:nvSpPr>
        <p:spPr>
          <a:xfrm>
            <a:off x="13780008" y="2487168"/>
            <a:ext cx="33375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3" name="Google Shape;53;p7"/>
          <p:cNvSpPr txBox="1"/>
          <p:nvPr>
            <p:ph idx="8" type="body"/>
          </p:nvPr>
        </p:nvSpPr>
        <p:spPr>
          <a:xfrm>
            <a:off x="13780008" y="4782312"/>
            <a:ext cx="33375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 name="Google Shape;54;p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55" name="Google Shape;55;p7"/>
          <p:cNvGrpSpPr/>
          <p:nvPr/>
        </p:nvGrpSpPr>
        <p:grpSpPr>
          <a:xfrm>
            <a:off x="744554" y="9667704"/>
            <a:ext cx="757005" cy="151663"/>
            <a:chOff x="3610015" y="6016276"/>
            <a:chExt cx="1701900" cy="341200"/>
          </a:xfrm>
        </p:grpSpPr>
        <p:grpSp>
          <p:nvGrpSpPr>
            <p:cNvPr id="56" name="Google Shape;56;p7"/>
            <p:cNvGrpSpPr/>
            <p:nvPr/>
          </p:nvGrpSpPr>
          <p:grpSpPr>
            <a:xfrm>
              <a:off x="4234632" y="6027258"/>
              <a:ext cx="1077283" cy="330123"/>
              <a:chOff x="4234632" y="6027258"/>
              <a:chExt cx="1077283" cy="330123"/>
            </a:xfrm>
          </p:grpSpPr>
          <p:sp>
            <p:nvSpPr>
              <p:cNvPr id="57" name="Google Shape;57;p7"/>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8" name="Google Shape;58;p7"/>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9" name="Google Shape;59;p7"/>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60" name="Google Shape;60;p7"/>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61" name="Google Shape;61;p7"/>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62" name="Google Shape;62;p7"/>
          <p:cNvSpPr txBox="1"/>
          <p:nvPr>
            <p:ph idx="9"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Columns (Four)">
  <p:cSld name="TITLE_AND_BODY_2_2_1_1_1">
    <p:bg>
      <p:bgPr>
        <a:solidFill>
          <a:schemeClr val="dk1"/>
        </a:solidFill>
      </p:bgPr>
    </p:bg>
    <p:spTree>
      <p:nvGrpSpPr>
        <p:cNvPr id="529" name="Shape 529"/>
        <p:cNvGrpSpPr/>
        <p:nvPr/>
      </p:nvGrpSpPr>
      <p:grpSpPr>
        <a:xfrm>
          <a:off x="0" y="0"/>
          <a:ext cx="0" cy="0"/>
          <a:chOff x="0" y="0"/>
          <a:chExt cx="0" cy="0"/>
        </a:xfrm>
      </p:grpSpPr>
      <p:sp>
        <p:nvSpPr>
          <p:cNvPr id="530" name="Google Shape;530;p61"/>
          <p:cNvSpPr txBox="1"/>
          <p:nvPr>
            <p:ph type="title"/>
          </p:nvPr>
        </p:nvSpPr>
        <p:spPr>
          <a:xfrm>
            <a:off x="1161288" y="2487168"/>
            <a:ext cx="34290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531" name="Google Shape;531;p61"/>
          <p:cNvSpPr txBox="1"/>
          <p:nvPr>
            <p:ph idx="1" type="body"/>
          </p:nvPr>
        </p:nvSpPr>
        <p:spPr>
          <a:xfrm>
            <a:off x="1161288" y="4782312"/>
            <a:ext cx="34290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32" name="Google Shape;532;p61"/>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533" name="Google Shape;533;p61"/>
          <p:cNvSpPr txBox="1"/>
          <p:nvPr>
            <p:ph idx="3" type="title"/>
          </p:nvPr>
        </p:nvSpPr>
        <p:spPr>
          <a:xfrm>
            <a:off x="5367528" y="2487168"/>
            <a:ext cx="34290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534" name="Google Shape;534;p61"/>
          <p:cNvSpPr txBox="1"/>
          <p:nvPr>
            <p:ph idx="4" type="body"/>
          </p:nvPr>
        </p:nvSpPr>
        <p:spPr>
          <a:xfrm>
            <a:off x="5367528" y="4782312"/>
            <a:ext cx="34290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35" name="Google Shape;535;p61"/>
          <p:cNvSpPr txBox="1"/>
          <p:nvPr>
            <p:ph idx="5" type="title"/>
          </p:nvPr>
        </p:nvSpPr>
        <p:spPr>
          <a:xfrm>
            <a:off x="9573768" y="2487168"/>
            <a:ext cx="34290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536" name="Google Shape;536;p61"/>
          <p:cNvSpPr txBox="1"/>
          <p:nvPr>
            <p:ph idx="6" type="body"/>
          </p:nvPr>
        </p:nvSpPr>
        <p:spPr>
          <a:xfrm>
            <a:off x="9573768" y="4782312"/>
            <a:ext cx="34290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37" name="Google Shape;537;p61"/>
          <p:cNvSpPr txBox="1"/>
          <p:nvPr>
            <p:ph idx="7" type="title"/>
          </p:nvPr>
        </p:nvSpPr>
        <p:spPr>
          <a:xfrm>
            <a:off x="13780008" y="2487168"/>
            <a:ext cx="34290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538" name="Google Shape;538;p61"/>
          <p:cNvSpPr txBox="1"/>
          <p:nvPr>
            <p:ph idx="8" type="body"/>
          </p:nvPr>
        </p:nvSpPr>
        <p:spPr>
          <a:xfrm>
            <a:off x="13780008" y="4782312"/>
            <a:ext cx="34290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39" name="Google Shape;539;p6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40" name="Google Shape;540;p61"/>
          <p:cNvGrpSpPr/>
          <p:nvPr/>
        </p:nvGrpSpPr>
        <p:grpSpPr>
          <a:xfrm>
            <a:off x="744554" y="9667704"/>
            <a:ext cx="757005" cy="151663"/>
            <a:chOff x="3610015" y="6016276"/>
            <a:chExt cx="1701900" cy="341200"/>
          </a:xfrm>
        </p:grpSpPr>
        <p:grpSp>
          <p:nvGrpSpPr>
            <p:cNvPr id="541" name="Google Shape;541;p61"/>
            <p:cNvGrpSpPr/>
            <p:nvPr/>
          </p:nvGrpSpPr>
          <p:grpSpPr>
            <a:xfrm>
              <a:off x="4234632" y="6027258"/>
              <a:ext cx="1077283" cy="330123"/>
              <a:chOff x="4234632" y="6027258"/>
              <a:chExt cx="1077283" cy="330123"/>
            </a:xfrm>
          </p:grpSpPr>
          <p:sp>
            <p:nvSpPr>
              <p:cNvPr id="542" name="Google Shape;542;p6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43" name="Google Shape;543;p6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44" name="Google Shape;544;p6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45" name="Google Shape;545;p6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546" name="Google Shape;546;p6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547" name="Google Shape;547;p61"/>
          <p:cNvSpPr txBox="1"/>
          <p:nvPr>
            <p:ph idx="9"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Points (Two)">
  <p:cSld name="TITLE_AND_BODY_2_2_1_2_2_1">
    <p:bg>
      <p:bgPr>
        <a:solidFill>
          <a:schemeClr val="dk1"/>
        </a:solidFill>
      </p:bgPr>
    </p:bg>
    <p:spTree>
      <p:nvGrpSpPr>
        <p:cNvPr id="548" name="Shape 548"/>
        <p:cNvGrpSpPr/>
        <p:nvPr/>
      </p:nvGrpSpPr>
      <p:grpSpPr>
        <a:xfrm>
          <a:off x="0" y="0"/>
          <a:ext cx="0" cy="0"/>
          <a:chOff x="0" y="0"/>
          <a:chExt cx="0" cy="0"/>
        </a:xfrm>
      </p:grpSpPr>
      <p:sp>
        <p:nvSpPr>
          <p:cNvPr id="549" name="Google Shape;549;p62"/>
          <p:cNvSpPr txBox="1"/>
          <p:nvPr>
            <p:ph type="title"/>
          </p:nvPr>
        </p:nvSpPr>
        <p:spPr>
          <a:xfrm>
            <a:off x="1517904" y="636422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550" name="Google Shape;550;p62"/>
          <p:cNvSpPr txBox="1"/>
          <p:nvPr>
            <p:ph idx="1" type="body"/>
          </p:nvPr>
        </p:nvSpPr>
        <p:spPr>
          <a:xfrm>
            <a:off x="1517904" y="7845553"/>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51" name="Google Shape;551;p62"/>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552" name="Google Shape;552;p62"/>
          <p:cNvSpPr txBox="1"/>
          <p:nvPr>
            <p:ph idx="3" type="title"/>
          </p:nvPr>
        </p:nvSpPr>
        <p:spPr>
          <a:xfrm>
            <a:off x="10433304" y="636422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553" name="Google Shape;553;p62"/>
          <p:cNvSpPr txBox="1"/>
          <p:nvPr>
            <p:ph idx="4" type="body"/>
          </p:nvPr>
        </p:nvSpPr>
        <p:spPr>
          <a:xfrm>
            <a:off x="10433304" y="7845552"/>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54" name="Google Shape;554;p62"/>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55" name="Google Shape;555;p62"/>
          <p:cNvGrpSpPr/>
          <p:nvPr/>
        </p:nvGrpSpPr>
        <p:grpSpPr>
          <a:xfrm>
            <a:off x="744554" y="9667704"/>
            <a:ext cx="757005" cy="151663"/>
            <a:chOff x="3610015" y="6016276"/>
            <a:chExt cx="1701900" cy="341200"/>
          </a:xfrm>
        </p:grpSpPr>
        <p:grpSp>
          <p:nvGrpSpPr>
            <p:cNvPr id="556" name="Google Shape;556;p62"/>
            <p:cNvGrpSpPr/>
            <p:nvPr/>
          </p:nvGrpSpPr>
          <p:grpSpPr>
            <a:xfrm>
              <a:off x="4234632" y="6027258"/>
              <a:ext cx="1077283" cy="330123"/>
              <a:chOff x="4234632" y="6027258"/>
              <a:chExt cx="1077283" cy="330123"/>
            </a:xfrm>
          </p:grpSpPr>
          <p:sp>
            <p:nvSpPr>
              <p:cNvPr id="557" name="Google Shape;557;p62"/>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58" name="Google Shape;558;p62"/>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59" name="Google Shape;559;p62"/>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60" name="Google Shape;560;p62"/>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561" name="Google Shape;561;p62"/>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562" name="Google Shape;562;p62"/>
          <p:cNvSpPr txBox="1"/>
          <p:nvPr>
            <p:ph idx="5"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Points (Three)">
  <p:cSld name="TITLE_AND_BODY_2_2_1_2_3">
    <p:bg>
      <p:bgPr>
        <a:solidFill>
          <a:schemeClr val="dk1"/>
        </a:solidFill>
      </p:bgPr>
    </p:bg>
    <p:spTree>
      <p:nvGrpSpPr>
        <p:cNvPr id="563" name="Shape 563"/>
        <p:cNvGrpSpPr/>
        <p:nvPr/>
      </p:nvGrpSpPr>
      <p:grpSpPr>
        <a:xfrm>
          <a:off x="0" y="0"/>
          <a:ext cx="0" cy="0"/>
          <a:chOff x="0" y="0"/>
          <a:chExt cx="0" cy="0"/>
        </a:xfrm>
      </p:grpSpPr>
      <p:sp>
        <p:nvSpPr>
          <p:cNvPr id="564" name="Google Shape;564;p63"/>
          <p:cNvSpPr txBox="1"/>
          <p:nvPr>
            <p:ph type="title"/>
          </p:nvPr>
        </p:nvSpPr>
        <p:spPr>
          <a:xfrm>
            <a:off x="1161288" y="5897880"/>
            <a:ext cx="48279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565" name="Google Shape;565;p63"/>
          <p:cNvSpPr txBox="1"/>
          <p:nvPr>
            <p:ph idx="1" type="body"/>
          </p:nvPr>
        </p:nvSpPr>
        <p:spPr>
          <a:xfrm>
            <a:off x="1161288" y="7086601"/>
            <a:ext cx="48279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66" name="Google Shape;566;p63"/>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567" name="Google Shape;567;p63"/>
          <p:cNvSpPr txBox="1"/>
          <p:nvPr>
            <p:ph idx="3" type="title"/>
          </p:nvPr>
        </p:nvSpPr>
        <p:spPr>
          <a:xfrm>
            <a:off x="6729984" y="5897880"/>
            <a:ext cx="48279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568" name="Google Shape;568;p63"/>
          <p:cNvSpPr txBox="1"/>
          <p:nvPr>
            <p:ph idx="4" type="body"/>
          </p:nvPr>
        </p:nvSpPr>
        <p:spPr>
          <a:xfrm>
            <a:off x="6729984" y="7086600"/>
            <a:ext cx="48279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69" name="Google Shape;569;p63"/>
          <p:cNvSpPr txBox="1"/>
          <p:nvPr>
            <p:ph idx="5" type="title"/>
          </p:nvPr>
        </p:nvSpPr>
        <p:spPr>
          <a:xfrm>
            <a:off x="12298680" y="5897880"/>
            <a:ext cx="48279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570" name="Google Shape;570;p63"/>
          <p:cNvSpPr txBox="1"/>
          <p:nvPr>
            <p:ph idx="6" type="body"/>
          </p:nvPr>
        </p:nvSpPr>
        <p:spPr>
          <a:xfrm>
            <a:off x="12298680" y="7086601"/>
            <a:ext cx="48279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71" name="Google Shape;571;p63"/>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72" name="Google Shape;572;p63"/>
          <p:cNvGrpSpPr/>
          <p:nvPr/>
        </p:nvGrpSpPr>
        <p:grpSpPr>
          <a:xfrm>
            <a:off x="744554" y="9667704"/>
            <a:ext cx="757005" cy="151663"/>
            <a:chOff x="3610015" y="6016276"/>
            <a:chExt cx="1701900" cy="341200"/>
          </a:xfrm>
        </p:grpSpPr>
        <p:grpSp>
          <p:nvGrpSpPr>
            <p:cNvPr id="573" name="Google Shape;573;p63"/>
            <p:cNvGrpSpPr/>
            <p:nvPr/>
          </p:nvGrpSpPr>
          <p:grpSpPr>
            <a:xfrm>
              <a:off x="4234632" y="6027258"/>
              <a:ext cx="1077283" cy="330123"/>
              <a:chOff x="4234632" y="6027258"/>
              <a:chExt cx="1077283" cy="330123"/>
            </a:xfrm>
          </p:grpSpPr>
          <p:sp>
            <p:nvSpPr>
              <p:cNvPr id="574" name="Google Shape;574;p63"/>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75" name="Google Shape;575;p63"/>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76" name="Google Shape;576;p63"/>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577" name="Google Shape;577;p63"/>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578" name="Google Shape;578;p63"/>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579" name="Google Shape;579;p63"/>
          <p:cNvSpPr txBox="1"/>
          <p:nvPr>
            <p:ph idx="7"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Points (Four)">
  <p:cSld name="TITLE_AND_BODY_2_2_1_2_1_2">
    <p:bg>
      <p:bgPr>
        <a:solidFill>
          <a:schemeClr val="dk1"/>
        </a:solidFill>
      </p:bgPr>
    </p:bg>
    <p:spTree>
      <p:nvGrpSpPr>
        <p:cNvPr id="580" name="Shape 580"/>
        <p:cNvGrpSpPr/>
        <p:nvPr/>
      </p:nvGrpSpPr>
      <p:grpSpPr>
        <a:xfrm>
          <a:off x="0" y="0"/>
          <a:ext cx="0" cy="0"/>
          <a:chOff x="0" y="0"/>
          <a:chExt cx="0" cy="0"/>
        </a:xfrm>
      </p:grpSpPr>
      <p:sp>
        <p:nvSpPr>
          <p:cNvPr id="581" name="Google Shape;581;p64"/>
          <p:cNvSpPr txBox="1"/>
          <p:nvPr>
            <p:ph type="title"/>
          </p:nvPr>
        </p:nvSpPr>
        <p:spPr>
          <a:xfrm>
            <a:off x="1161288" y="5897880"/>
            <a:ext cx="34290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582" name="Google Shape;582;p64"/>
          <p:cNvSpPr txBox="1"/>
          <p:nvPr>
            <p:ph idx="1" type="body"/>
          </p:nvPr>
        </p:nvSpPr>
        <p:spPr>
          <a:xfrm>
            <a:off x="1161288" y="7086600"/>
            <a:ext cx="34290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83" name="Google Shape;583;p64"/>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584" name="Google Shape;584;p64"/>
          <p:cNvSpPr txBox="1"/>
          <p:nvPr>
            <p:ph idx="3" type="title"/>
          </p:nvPr>
        </p:nvSpPr>
        <p:spPr>
          <a:xfrm>
            <a:off x="5367528" y="5897880"/>
            <a:ext cx="34290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585" name="Google Shape;585;p64"/>
          <p:cNvSpPr txBox="1"/>
          <p:nvPr>
            <p:ph idx="4" type="body"/>
          </p:nvPr>
        </p:nvSpPr>
        <p:spPr>
          <a:xfrm>
            <a:off x="5367528" y="7086600"/>
            <a:ext cx="34290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86" name="Google Shape;586;p64"/>
          <p:cNvSpPr txBox="1"/>
          <p:nvPr>
            <p:ph idx="5" type="title"/>
          </p:nvPr>
        </p:nvSpPr>
        <p:spPr>
          <a:xfrm>
            <a:off x="9573768" y="5897880"/>
            <a:ext cx="34290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587" name="Google Shape;587;p64"/>
          <p:cNvSpPr txBox="1"/>
          <p:nvPr>
            <p:ph idx="6" type="body"/>
          </p:nvPr>
        </p:nvSpPr>
        <p:spPr>
          <a:xfrm>
            <a:off x="9573768" y="7086600"/>
            <a:ext cx="34290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588" name="Google Shape;588;p64"/>
          <p:cNvSpPr txBox="1"/>
          <p:nvPr>
            <p:ph idx="7" type="title"/>
          </p:nvPr>
        </p:nvSpPr>
        <p:spPr>
          <a:xfrm>
            <a:off x="13780008" y="5897880"/>
            <a:ext cx="34290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589" name="Google Shape;589;p64"/>
          <p:cNvSpPr txBox="1"/>
          <p:nvPr>
            <p:ph idx="8" type="body"/>
          </p:nvPr>
        </p:nvSpPr>
        <p:spPr>
          <a:xfrm>
            <a:off x="13780008" y="7086600"/>
            <a:ext cx="34290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Big Stat">
  <p:cSld name="TITLE_1_3">
    <p:bg>
      <p:bgPr>
        <a:solidFill>
          <a:schemeClr val="dk1"/>
        </a:solidFill>
      </p:bgPr>
    </p:bg>
    <p:spTree>
      <p:nvGrpSpPr>
        <p:cNvPr id="590" name="Shape 590"/>
        <p:cNvGrpSpPr/>
        <p:nvPr/>
      </p:nvGrpSpPr>
      <p:grpSpPr>
        <a:xfrm>
          <a:off x="0" y="0"/>
          <a:ext cx="0" cy="0"/>
          <a:chOff x="0" y="0"/>
          <a:chExt cx="0" cy="0"/>
        </a:xfrm>
      </p:grpSpPr>
      <p:sp>
        <p:nvSpPr>
          <p:cNvPr id="591" name="Google Shape;591;p65"/>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592" name="Google Shape;592;p65"/>
          <p:cNvSpPr txBox="1"/>
          <p:nvPr>
            <p:ph type="ctrTitle"/>
          </p:nvPr>
        </p:nvSpPr>
        <p:spPr>
          <a:xfrm>
            <a:off x="1527050" y="3383275"/>
            <a:ext cx="15222600" cy="2201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14600"/>
              <a:buNone/>
              <a:defRPr sz="14600">
                <a:solidFill>
                  <a:schemeClr val="accent4"/>
                </a:solidFill>
              </a:defRPr>
            </a:lvl2pPr>
            <a:lvl3pPr lvl="2" algn="ctr">
              <a:lnSpc>
                <a:spcPct val="100000"/>
              </a:lnSpc>
              <a:spcBef>
                <a:spcPts val="0"/>
              </a:spcBef>
              <a:spcAft>
                <a:spcPts val="0"/>
              </a:spcAft>
              <a:buClr>
                <a:schemeClr val="accent4"/>
              </a:buClr>
              <a:buSzPts val="14600"/>
              <a:buNone/>
              <a:defRPr sz="14600">
                <a:solidFill>
                  <a:schemeClr val="accent4"/>
                </a:solidFill>
              </a:defRPr>
            </a:lvl3pPr>
            <a:lvl4pPr lvl="3" algn="ctr">
              <a:lnSpc>
                <a:spcPct val="100000"/>
              </a:lnSpc>
              <a:spcBef>
                <a:spcPts val="0"/>
              </a:spcBef>
              <a:spcAft>
                <a:spcPts val="0"/>
              </a:spcAft>
              <a:buClr>
                <a:schemeClr val="accent4"/>
              </a:buClr>
              <a:buSzPts val="14600"/>
              <a:buNone/>
              <a:defRPr sz="14600">
                <a:solidFill>
                  <a:schemeClr val="accent4"/>
                </a:solidFill>
              </a:defRPr>
            </a:lvl4pPr>
            <a:lvl5pPr lvl="4" algn="ctr">
              <a:lnSpc>
                <a:spcPct val="100000"/>
              </a:lnSpc>
              <a:spcBef>
                <a:spcPts val="0"/>
              </a:spcBef>
              <a:spcAft>
                <a:spcPts val="0"/>
              </a:spcAft>
              <a:buClr>
                <a:schemeClr val="accent4"/>
              </a:buClr>
              <a:buSzPts val="14600"/>
              <a:buNone/>
              <a:defRPr sz="14600">
                <a:solidFill>
                  <a:schemeClr val="accent4"/>
                </a:solidFill>
              </a:defRPr>
            </a:lvl5pPr>
            <a:lvl6pPr lvl="5" algn="ctr">
              <a:lnSpc>
                <a:spcPct val="100000"/>
              </a:lnSpc>
              <a:spcBef>
                <a:spcPts val="0"/>
              </a:spcBef>
              <a:spcAft>
                <a:spcPts val="0"/>
              </a:spcAft>
              <a:buClr>
                <a:schemeClr val="accent4"/>
              </a:buClr>
              <a:buSzPts val="14600"/>
              <a:buNone/>
              <a:defRPr sz="14600">
                <a:solidFill>
                  <a:schemeClr val="accent4"/>
                </a:solidFill>
              </a:defRPr>
            </a:lvl6pPr>
            <a:lvl7pPr lvl="6" algn="ctr">
              <a:lnSpc>
                <a:spcPct val="100000"/>
              </a:lnSpc>
              <a:spcBef>
                <a:spcPts val="0"/>
              </a:spcBef>
              <a:spcAft>
                <a:spcPts val="0"/>
              </a:spcAft>
              <a:buClr>
                <a:schemeClr val="accent4"/>
              </a:buClr>
              <a:buSzPts val="14600"/>
              <a:buNone/>
              <a:defRPr sz="14600">
                <a:solidFill>
                  <a:schemeClr val="accent4"/>
                </a:solidFill>
              </a:defRPr>
            </a:lvl7pPr>
            <a:lvl8pPr lvl="7" algn="ctr">
              <a:lnSpc>
                <a:spcPct val="100000"/>
              </a:lnSpc>
              <a:spcBef>
                <a:spcPts val="0"/>
              </a:spcBef>
              <a:spcAft>
                <a:spcPts val="0"/>
              </a:spcAft>
              <a:buClr>
                <a:schemeClr val="accent4"/>
              </a:buClr>
              <a:buSzPts val="14600"/>
              <a:buNone/>
              <a:defRPr sz="14600">
                <a:solidFill>
                  <a:schemeClr val="accent4"/>
                </a:solidFill>
              </a:defRPr>
            </a:lvl8pPr>
            <a:lvl9pPr lvl="8" algn="ctr">
              <a:lnSpc>
                <a:spcPct val="100000"/>
              </a:lnSpc>
              <a:spcBef>
                <a:spcPts val="0"/>
              </a:spcBef>
              <a:spcAft>
                <a:spcPts val="0"/>
              </a:spcAft>
              <a:buClr>
                <a:schemeClr val="accent4"/>
              </a:buClr>
              <a:buSzPts val="14600"/>
              <a:buNone/>
              <a:defRPr sz="14600">
                <a:solidFill>
                  <a:schemeClr val="accent4"/>
                </a:solidFill>
              </a:defRPr>
            </a:lvl9pPr>
          </a:lstStyle>
          <a:p/>
        </p:txBody>
      </p:sp>
      <p:sp>
        <p:nvSpPr>
          <p:cNvPr id="593" name="Google Shape;593;p65"/>
          <p:cNvSpPr txBox="1"/>
          <p:nvPr>
            <p:ph idx="2" type="subTitle"/>
          </p:nvPr>
        </p:nvSpPr>
        <p:spPr>
          <a:xfrm>
            <a:off x="1527158" y="5458973"/>
            <a:ext cx="152226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solidFill>
                  <a:schemeClr val="accent4"/>
                </a:solidFill>
              </a:defRPr>
            </a:lvl1pPr>
            <a:lvl2pPr lvl="1" algn="ctr">
              <a:lnSpc>
                <a:spcPct val="125000"/>
              </a:lnSpc>
              <a:spcBef>
                <a:spcPts val="0"/>
              </a:spcBef>
              <a:spcAft>
                <a:spcPts val="0"/>
              </a:spcAft>
              <a:buSzPts val="1800"/>
              <a:buNone/>
              <a:defRPr b="0" sz="1800">
                <a:solidFill>
                  <a:schemeClr val="accent4"/>
                </a:solidFill>
              </a:defRPr>
            </a:lvl2pPr>
            <a:lvl3pPr lvl="2" algn="ctr">
              <a:lnSpc>
                <a:spcPct val="125000"/>
              </a:lnSpc>
              <a:spcBef>
                <a:spcPts val="0"/>
              </a:spcBef>
              <a:spcAft>
                <a:spcPts val="0"/>
              </a:spcAft>
              <a:buSzPts val="1800"/>
              <a:buNone/>
              <a:defRPr b="0" sz="1800">
                <a:solidFill>
                  <a:schemeClr val="accent4"/>
                </a:solidFill>
              </a:defRPr>
            </a:lvl3pPr>
            <a:lvl4pPr lvl="3" algn="ctr">
              <a:lnSpc>
                <a:spcPct val="125000"/>
              </a:lnSpc>
              <a:spcBef>
                <a:spcPts val="0"/>
              </a:spcBef>
              <a:spcAft>
                <a:spcPts val="0"/>
              </a:spcAft>
              <a:buSzPts val="1800"/>
              <a:buNone/>
              <a:defRPr b="0" sz="1800">
                <a:solidFill>
                  <a:schemeClr val="accent4"/>
                </a:solidFill>
              </a:defRPr>
            </a:lvl4pPr>
            <a:lvl5pPr lvl="4" algn="ctr">
              <a:lnSpc>
                <a:spcPct val="125000"/>
              </a:lnSpc>
              <a:spcBef>
                <a:spcPts val="0"/>
              </a:spcBef>
              <a:spcAft>
                <a:spcPts val="0"/>
              </a:spcAft>
              <a:buSzPts val="1800"/>
              <a:buNone/>
              <a:defRPr b="0" sz="1800">
                <a:solidFill>
                  <a:schemeClr val="accent4"/>
                </a:solidFill>
              </a:defRPr>
            </a:lvl5pPr>
            <a:lvl6pPr lvl="5" algn="ctr">
              <a:lnSpc>
                <a:spcPct val="125000"/>
              </a:lnSpc>
              <a:spcBef>
                <a:spcPts val="0"/>
              </a:spcBef>
              <a:spcAft>
                <a:spcPts val="0"/>
              </a:spcAft>
              <a:buSzPts val="1800"/>
              <a:buNone/>
              <a:defRPr b="0" sz="1800">
                <a:solidFill>
                  <a:schemeClr val="accent4"/>
                </a:solidFill>
              </a:defRPr>
            </a:lvl6pPr>
            <a:lvl7pPr lvl="6" algn="ctr">
              <a:lnSpc>
                <a:spcPct val="125000"/>
              </a:lnSpc>
              <a:spcBef>
                <a:spcPts val="0"/>
              </a:spcBef>
              <a:spcAft>
                <a:spcPts val="0"/>
              </a:spcAft>
              <a:buSzPts val="1800"/>
              <a:buNone/>
              <a:defRPr b="0" sz="1800">
                <a:solidFill>
                  <a:schemeClr val="accent4"/>
                </a:solidFill>
              </a:defRPr>
            </a:lvl7pPr>
            <a:lvl8pPr lvl="7" algn="ctr">
              <a:lnSpc>
                <a:spcPct val="125000"/>
              </a:lnSpc>
              <a:spcBef>
                <a:spcPts val="0"/>
              </a:spcBef>
              <a:spcAft>
                <a:spcPts val="0"/>
              </a:spcAft>
              <a:buSzPts val="1800"/>
              <a:buNone/>
              <a:defRPr b="0" sz="1800">
                <a:solidFill>
                  <a:schemeClr val="accent4"/>
                </a:solidFill>
              </a:defRPr>
            </a:lvl8pPr>
            <a:lvl9pPr lvl="8" algn="ctr">
              <a:lnSpc>
                <a:spcPct val="125000"/>
              </a:lnSpc>
              <a:spcBef>
                <a:spcPts val="0"/>
              </a:spcBef>
              <a:spcAft>
                <a:spcPts val="0"/>
              </a:spcAft>
              <a:buSzPts val="1800"/>
              <a:buNone/>
              <a:defRPr b="0" sz="1800">
                <a:solidFill>
                  <a:schemeClr val="accent4"/>
                </a:solidFill>
              </a:defRPr>
            </a:lvl9pPr>
          </a:lstStyle>
          <a:p/>
        </p:txBody>
      </p:sp>
      <p:sp>
        <p:nvSpPr>
          <p:cNvPr id="594" name="Google Shape;594;p65"/>
          <p:cNvSpPr txBox="1"/>
          <p:nvPr>
            <p:ph idx="3" type="subTitle"/>
          </p:nvPr>
        </p:nvSpPr>
        <p:spPr>
          <a:xfrm>
            <a:off x="429765"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Two)">
  <p:cSld name="TITLE_1_1_2">
    <p:bg>
      <p:bgPr>
        <a:solidFill>
          <a:schemeClr val="dk1"/>
        </a:solidFill>
      </p:bgPr>
    </p:bg>
    <p:spTree>
      <p:nvGrpSpPr>
        <p:cNvPr id="595" name="Shape 595"/>
        <p:cNvGrpSpPr/>
        <p:nvPr/>
      </p:nvGrpSpPr>
      <p:grpSpPr>
        <a:xfrm>
          <a:off x="0" y="0"/>
          <a:ext cx="0" cy="0"/>
          <a:chOff x="0" y="0"/>
          <a:chExt cx="0" cy="0"/>
        </a:xfrm>
      </p:grpSpPr>
      <p:sp>
        <p:nvSpPr>
          <p:cNvPr id="596" name="Google Shape;596;p66"/>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597" name="Google Shape;597;p66"/>
          <p:cNvSpPr txBox="1"/>
          <p:nvPr>
            <p:ph type="ctrTitle"/>
          </p:nvPr>
        </p:nvSpPr>
        <p:spPr>
          <a:xfrm>
            <a:off x="1403550" y="3383275"/>
            <a:ext cx="6336900" cy="2201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598" name="Google Shape;598;p66"/>
          <p:cNvSpPr txBox="1"/>
          <p:nvPr>
            <p:ph idx="2" type="subTitle"/>
          </p:nvPr>
        </p:nvSpPr>
        <p:spPr>
          <a:xfrm>
            <a:off x="1403550" y="5458975"/>
            <a:ext cx="63369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solidFill>
                  <a:schemeClr val="accent4"/>
                </a:solidFill>
              </a:defRPr>
            </a:lvl1pPr>
            <a:lvl2pPr lvl="1" algn="ctr">
              <a:lnSpc>
                <a:spcPct val="125000"/>
              </a:lnSpc>
              <a:spcBef>
                <a:spcPts val="0"/>
              </a:spcBef>
              <a:spcAft>
                <a:spcPts val="0"/>
              </a:spcAft>
              <a:buSzPts val="1800"/>
              <a:buNone/>
              <a:defRPr b="0" sz="1800">
                <a:solidFill>
                  <a:schemeClr val="accent4"/>
                </a:solidFill>
              </a:defRPr>
            </a:lvl2pPr>
            <a:lvl3pPr lvl="2" algn="ctr">
              <a:lnSpc>
                <a:spcPct val="125000"/>
              </a:lnSpc>
              <a:spcBef>
                <a:spcPts val="0"/>
              </a:spcBef>
              <a:spcAft>
                <a:spcPts val="0"/>
              </a:spcAft>
              <a:buSzPts val="1800"/>
              <a:buNone/>
              <a:defRPr b="0" sz="1800">
                <a:solidFill>
                  <a:schemeClr val="accent4"/>
                </a:solidFill>
              </a:defRPr>
            </a:lvl3pPr>
            <a:lvl4pPr lvl="3" algn="ctr">
              <a:lnSpc>
                <a:spcPct val="125000"/>
              </a:lnSpc>
              <a:spcBef>
                <a:spcPts val="0"/>
              </a:spcBef>
              <a:spcAft>
                <a:spcPts val="0"/>
              </a:spcAft>
              <a:buSzPts val="1800"/>
              <a:buNone/>
              <a:defRPr b="0" sz="1800">
                <a:solidFill>
                  <a:schemeClr val="accent4"/>
                </a:solidFill>
              </a:defRPr>
            </a:lvl4pPr>
            <a:lvl5pPr lvl="4" algn="ctr">
              <a:lnSpc>
                <a:spcPct val="125000"/>
              </a:lnSpc>
              <a:spcBef>
                <a:spcPts val="0"/>
              </a:spcBef>
              <a:spcAft>
                <a:spcPts val="0"/>
              </a:spcAft>
              <a:buSzPts val="1800"/>
              <a:buNone/>
              <a:defRPr b="0" sz="1800">
                <a:solidFill>
                  <a:schemeClr val="accent4"/>
                </a:solidFill>
              </a:defRPr>
            </a:lvl5pPr>
            <a:lvl6pPr lvl="5" algn="ctr">
              <a:lnSpc>
                <a:spcPct val="125000"/>
              </a:lnSpc>
              <a:spcBef>
                <a:spcPts val="0"/>
              </a:spcBef>
              <a:spcAft>
                <a:spcPts val="0"/>
              </a:spcAft>
              <a:buSzPts val="1800"/>
              <a:buNone/>
              <a:defRPr b="0" sz="1800">
                <a:solidFill>
                  <a:schemeClr val="accent4"/>
                </a:solidFill>
              </a:defRPr>
            </a:lvl6pPr>
            <a:lvl7pPr lvl="6" algn="ctr">
              <a:lnSpc>
                <a:spcPct val="125000"/>
              </a:lnSpc>
              <a:spcBef>
                <a:spcPts val="0"/>
              </a:spcBef>
              <a:spcAft>
                <a:spcPts val="0"/>
              </a:spcAft>
              <a:buSzPts val="1800"/>
              <a:buNone/>
              <a:defRPr b="0" sz="1800">
                <a:solidFill>
                  <a:schemeClr val="accent4"/>
                </a:solidFill>
              </a:defRPr>
            </a:lvl7pPr>
            <a:lvl8pPr lvl="7" algn="ctr">
              <a:lnSpc>
                <a:spcPct val="125000"/>
              </a:lnSpc>
              <a:spcBef>
                <a:spcPts val="0"/>
              </a:spcBef>
              <a:spcAft>
                <a:spcPts val="0"/>
              </a:spcAft>
              <a:buSzPts val="1800"/>
              <a:buNone/>
              <a:defRPr b="0" sz="1800">
                <a:solidFill>
                  <a:schemeClr val="accent4"/>
                </a:solidFill>
              </a:defRPr>
            </a:lvl8pPr>
            <a:lvl9pPr lvl="8" algn="ctr">
              <a:lnSpc>
                <a:spcPct val="125000"/>
              </a:lnSpc>
              <a:spcBef>
                <a:spcPts val="0"/>
              </a:spcBef>
              <a:spcAft>
                <a:spcPts val="0"/>
              </a:spcAft>
              <a:buSzPts val="1800"/>
              <a:buNone/>
              <a:defRPr b="0" sz="1800">
                <a:solidFill>
                  <a:schemeClr val="accent4"/>
                </a:solidFill>
              </a:defRPr>
            </a:lvl9pPr>
          </a:lstStyle>
          <a:p/>
        </p:txBody>
      </p:sp>
      <p:sp>
        <p:nvSpPr>
          <p:cNvPr id="599" name="Google Shape;599;p66"/>
          <p:cNvSpPr txBox="1"/>
          <p:nvPr>
            <p:ph idx="3" type="subTitle"/>
          </p:nvPr>
        </p:nvSpPr>
        <p:spPr>
          <a:xfrm>
            <a:off x="429765"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600" name="Google Shape;600;p66"/>
          <p:cNvSpPr txBox="1"/>
          <p:nvPr>
            <p:ph idx="4" type="ctrTitle"/>
          </p:nvPr>
        </p:nvSpPr>
        <p:spPr>
          <a:xfrm>
            <a:off x="10547550" y="3383275"/>
            <a:ext cx="6336900" cy="2201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601" name="Google Shape;601;p66"/>
          <p:cNvSpPr txBox="1"/>
          <p:nvPr>
            <p:ph idx="5" type="subTitle"/>
          </p:nvPr>
        </p:nvSpPr>
        <p:spPr>
          <a:xfrm>
            <a:off x="10547550" y="5458975"/>
            <a:ext cx="63369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solidFill>
                  <a:schemeClr val="accent4"/>
                </a:solidFill>
              </a:defRPr>
            </a:lvl1pPr>
            <a:lvl2pPr lvl="1" algn="ctr">
              <a:lnSpc>
                <a:spcPct val="125000"/>
              </a:lnSpc>
              <a:spcBef>
                <a:spcPts val="0"/>
              </a:spcBef>
              <a:spcAft>
                <a:spcPts val="0"/>
              </a:spcAft>
              <a:buSzPts val="1800"/>
              <a:buNone/>
              <a:defRPr b="0" sz="1800">
                <a:solidFill>
                  <a:schemeClr val="accent4"/>
                </a:solidFill>
              </a:defRPr>
            </a:lvl2pPr>
            <a:lvl3pPr lvl="2" algn="ctr">
              <a:lnSpc>
                <a:spcPct val="125000"/>
              </a:lnSpc>
              <a:spcBef>
                <a:spcPts val="0"/>
              </a:spcBef>
              <a:spcAft>
                <a:spcPts val="0"/>
              </a:spcAft>
              <a:buSzPts val="1800"/>
              <a:buNone/>
              <a:defRPr b="0" sz="1800">
                <a:solidFill>
                  <a:schemeClr val="accent4"/>
                </a:solidFill>
              </a:defRPr>
            </a:lvl3pPr>
            <a:lvl4pPr lvl="3" algn="ctr">
              <a:lnSpc>
                <a:spcPct val="125000"/>
              </a:lnSpc>
              <a:spcBef>
                <a:spcPts val="0"/>
              </a:spcBef>
              <a:spcAft>
                <a:spcPts val="0"/>
              </a:spcAft>
              <a:buSzPts val="1800"/>
              <a:buNone/>
              <a:defRPr b="0" sz="1800">
                <a:solidFill>
                  <a:schemeClr val="accent4"/>
                </a:solidFill>
              </a:defRPr>
            </a:lvl4pPr>
            <a:lvl5pPr lvl="4" algn="ctr">
              <a:lnSpc>
                <a:spcPct val="125000"/>
              </a:lnSpc>
              <a:spcBef>
                <a:spcPts val="0"/>
              </a:spcBef>
              <a:spcAft>
                <a:spcPts val="0"/>
              </a:spcAft>
              <a:buSzPts val="1800"/>
              <a:buNone/>
              <a:defRPr b="0" sz="1800">
                <a:solidFill>
                  <a:schemeClr val="accent4"/>
                </a:solidFill>
              </a:defRPr>
            </a:lvl5pPr>
            <a:lvl6pPr lvl="5" algn="ctr">
              <a:lnSpc>
                <a:spcPct val="125000"/>
              </a:lnSpc>
              <a:spcBef>
                <a:spcPts val="0"/>
              </a:spcBef>
              <a:spcAft>
                <a:spcPts val="0"/>
              </a:spcAft>
              <a:buSzPts val="1800"/>
              <a:buNone/>
              <a:defRPr b="0" sz="1800">
                <a:solidFill>
                  <a:schemeClr val="accent4"/>
                </a:solidFill>
              </a:defRPr>
            </a:lvl6pPr>
            <a:lvl7pPr lvl="6" algn="ctr">
              <a:lnSpc>
                <a:spcPct val="125000"/>
              </a:lnSpc>
              <a:spcBef>
                <a:spcPts val="0"/>
              </a:spcBef>
              <a:spcAft>
                <a:spcPts val="0"/>
              </a:spcAft>
              <a:buSzPts val="1800"/>
              <a:buNone/>
              <a:defRPr b="0" sz="1800">
                <a:solidFill>
                  <a:schemeClr val="accent4"/>
                </a:solidFill>
              </a:defRPr>
            </a:lvl7pPr>
            <a:lvl8pPr lvl="7" algn="ctr">
              <a:lnSpc>
                <a:spcPct val="125000"/>
              </a:lnSpc>
              <a:spcBef>
                <a:spcPts val="0"/>
              </a:spcBef>
              <a:spcAft>
                <a:spcPts val="0"/>
              </a:spcAft>
              <a:buSzPts val="1800"/>
              <a:buNone/>
              <a:defRPr b="0" sz="1800">
                <a:solidFill>
                  <a:schemeClr val="accent4"/>
                </a:solidFill>
              </a:defRPr>
            </a:lvl8pPr>
            <a:lvl9pPr lvl="8" algn="ctr">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s (Three)">
  <p:cSld name="TITLE_1_1_1_1">
    <p:bg>
      <p:bgPr>
        <a:solidFill>
          <a:schemeClr val="dk1"/>
        </a:solidFill>
      </p:bgPr>
    </p:bg>
    <p:spTree>
      <p:nvGrpSpPr>
        <p:cNvPr id="602" name="Shape 602"/>
        <p:cNvGrpSpPr/>
        <p:nvPr/>
      </p:nvGrpSpPr>
      <p:grpSpPr>
        <a:xfrm>
          <a:off x="0" y="0"/>
          <a:ext cx="0" cy="0"/>
          <a:chOff x="0" y="0"/>
          <a:chExt cx="0" cy="0"/>
        </a:xfrm>
      </p:grpSpPr>
      <p:sp>
        <p:nvSpPr>
          <p:cNvPr id="603" name="Google Shape;603;p67"/>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604" name="Google Shape;604;p67"/>
          <p:cNvSpPr txBox="1"/>
          <p:nvPr>
            <p:ph type="ctrTitle"/>
          </p:nvPr>
        </p:nvSpPr>
        <p:spPr>
          <a:xfrm>
            <a:off x="1527048" y="3950475"/>
            <a:ext cx="4224600" cy="1469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605" name="Google Shape;605;p67"/>
          <p:cNvSpPr txBox="1"/>
          <p:nvPr>
            <p:ph idx="2" type="subTitle"/>
          </p:nvPr>
        </p:nvSpPr>
        <p:spPr>
          <a:xfrm>
            <a:off x="1527148" y="5458975"/>
            <a:ext cx="42246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solidFill>
                  <a:schemeClr val="accent4"/>
                </a:solidFill>
              </a:defRPr>
            </a:lvl1pPr>
            <a:lvl2pPr lvl="1" algn="ctr">
              <a:lnSpc>
                <a:spcPct val="125000"/>
              </a:lnSpc>
              <a:spcBef>
                <a:spcPts val="0"/>
              </a:spcBef>
              <a:spcAft>
                <a:spcPts val="0"/>
              </a:spcAft>
              <a:buSzPts val="1800"/>
              <a:buNone/>
              <a:defRPr b="0" sz="1800">
                <a:solidFill>
                  <a:schemeClr val="accent4"/>
                </a:solidFill>
              </a:defRPr>
            </a:lvl2pPr>
            <a:lvl3pPr lvl="2" algn="ctr">
              <a:lnSpc>
                <a:spcPct val="125000"/>
              </a:lnSpc>
              <a:spcBef>
                <a:spcPts val="0"/>
              </a:spcBef>
              <a:spcAft>
                <a:spcPts val="0"/>
              </a:spcAft>
              <a:buSzPts val="1800"/>
              <a:buNone/>
              <a:defRPr b="0" sz="1800">
                <a:solidFill>
                  <a:schemeClr val="accent4"/>
                </a:solidFill>
              </a:defRPr>
            </a:lvl3pPr>
            <a:lvl4pPr lvl="3" algn="ctr">
              <a:lnSpc>
                <a:spcPct val="125000"/>
              </a:lnSpc>
              <a:spcBef>
                <a:spcPts val="0"/>
              </a:spcBef>
              <a:spcAft>
                <a:spcPts val="0"/>
              </a:spcAft>
              <a:buSzPts val="1800"/>
              <a:buNone/>
              <a:defRPr b="0" sz="1800">
                <a:solidFill>
                  <a:schemeClr val="accent4"/>
                </a:solidFill>
              </a:defRPr>
            </a:lvl4pPr>
            <a:lvl5pPr lvl="4" algn="ctr">
              <a:lnSpc>
                <a:spcPct val="125000"/>
              </a:lnSpc>
              <a:spcBef>
                <a:spcPts val="0"/>
              </a:spcBef>
              <a:spcAft>
                <a:spcPts val="0"/>
              </a:spcAft>
              <a:buSzPts val="1800"/>
              <a:buNone/>
              <a:defRPr b="0" sz="1800">
                <a:solidFill>
                  <a:schemeClr val="accent4"/>
                </a:solidFill>
              </a:defRPr>
            </a:lvl5pPr>
            <a:lvl6pPr lvl="5" algn="ctr">
              <a:lnSpc>
                <a:spcPct val="125000"/>
              </a:lnSpc>
              <a:spcBef>
                <a:spcPts val="0"/>
              </a:spcBef>
              <a:spcAft>
                <a:spcPts val="0"/>
              </a:spcAft>
              <a:buSzPts val="1800"/>
              <a:buNone/>
              <a:defRPr b="0" sz="1800">
                <a:solidFill>
                  <a:schemeClr val="accent4"/>
                </a:solidFill>
              </a:defRPr>
            </a:lvl6pPr>
            <a:lvl7pPr lvl="6" algn="ctr">
              <a:lnSpc>
                <a:spcPct val="125000"/>
              </a:lnSpc>
              <a:spcBef>
                <a:spcPts val="0"/>
              </a:spcBef>
              <a:spcAft>
                <a:spcPts val="0"/>
              </a:spcAft>
              <a:buSzPts val="1800"/>
              <a:buNone/>
              <a:defRPr b="0" sz="1800">
                <a:solidFill>
                  <a:schemeClr val="accent4"/>
                </a:solidFill>
              </a:defRPr>
            </a:lvl7pPr>
            <a:lvl8pPr lvl="7" algn="ctr">
              <a:lnSpc>
                <a:spcPct val="125000"/>
              </a:lnSpc>
              <a:spcBef>
                <a:spcPts val="0"/>
              </a:spcBef>
              <a:spcAft>
                <a:spcPts val="0"/>
              </a:spcAft>
              <a:buSzPts val="1800"/>
              <a:buNone/>
              <a:defRPr b="0" sz="1800">
                <a:solidFill>
                  <a:schemeClr val="accent4"/>
                </a:solidFill>
              </a:defRPr>
            </a:lvl8pPr>
            <a:lvl9pPr lvl="8" algn="ctr">
              <a:lnSpc>
                <a:spcPct val="125000"/>
              </a:lnSpc>
              <a:spcBef>
                <a:spcPts val="0"/>
              </a:spcBef>
              <a:spcAft>
                <a:spcPts val="0"/>
              </a:spcAft>
              <a:buSzPts val="1800"/>
              <a:buNone/>
              <a:defRPr b="0" sz="1800">
                <a:solidFill>
                  <a:schemeClr val="accent4"/>
                </a:solidFill>
              </a:defRPr>
            </a:lvl9pPr>
          </a:lstStyle>
          <a:p/>
        </p:txBody>
      </p:sp>
      <p:sp>
        <p:nvSpPr>
          <p:cNvPr id="606" name="Google Shape;606;p67"/>
          <p:cNvSpPr txBox="1"/>
          <p:nvPr>
            <p:ph idx="3" type="subTitle"/>
          </p:nvPr>
        </p:nvSpPr>
        <p:spPr>
          <a:xfrm>
            <a:off x="429765"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607" name="Google Shape;607;p67"/>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608" name="Google Shape;608;p67"/>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solidFill>
                  <a:schemeClr val="accent4"/>
                </a:solidFill>
              </a:defRPr>
            </a:lvl1pPr>
            <a:lvl2pPr lvl="1" algn="ctr">
              <a:lnSpc>
                <a:spcPct val="125000"/>
              </a:lnSpc>
              <a:spcBef>
                <a:spcPts val="0"/>
              </a:spcBef>
              <a:spcAft>
                <a:spcPts val="0"/>
              </a:spcAft>
              <a:buSzPts val="1800"/>
              <a:buNone/>
              <a:defRPr b="0" sz="1800">
                <a:solidFill>
                  <a:schemeClr val="accent4"/>
                </a:solidFill>
              </a:defRPr>
            </a:lvl2pPr>
            <a:lvl3pPr lvl="2" algn="ctr">
              <a:lnSpc>
                <a:spcPct val="125000"/>
              </a:lnSpc>
              <a:spcBef>
                <a:spcPts val="0"/>
              </a:spcBef>
              <a:spcAft>
                <a:spcPts val="0"/>
              </a:spcAft>
              <a:buSzPts val="1800"/>
              <a:buNone/>
              <a:defRPr b="0" sz="1800">
                <a:solidFill>
                  <a:schemeClr val="accent4"/>
                </a:solidFill>
              </a:defRPr>
            </a:lvl3pPr>
            <a:lvl4pPr lvl="3" algn="ctr">
              <a:lnSpc>
                <a:spcPct val="125000"/>
              </a:lnSpc>
              <a:spcBef>
                <a:spcPts val="0"/>
              </a:spcBef>
              <a:spcAft>
                <a:spcPts val="0"/>
              </a:spcAft>
              <a:buSzPts val="1800"/>
              <a:buNone/>
              <a:defRPr b="0" sz="1800">
                <a:solidFill>
                  <a:schemeClr val="accent4"/>
                </a:solidFill>
              </a:defRPr>
            </a:lvl4pPr>
            <a:lvl5pPr lvl="4" algn="ctr">
              <a:lnSpc>
                <a:spcPct val="125000"/>
              </a:lnSpc>
              <a:spcBef>
                <a:spcPts val="0"/>
              </a:spcBef>
              <a:spcAft>
                <a:spcPts val="0"/>
              </a:spcAft>
              <a:buSzPts val="1800"/>
              <a:buNone/>
              <a:defRPr b="0" sz="1800">
                <a:solidFill>
                  <a:schemeClr val="accent4"/>
                </a:solidFill>
              </a:defRPr>
            </a:lvl5pPr>
            <a:lvl6pPr lvl="5" algn="ctr">
              <a:lnSpc>
                <a:spcPct val="125000"/>
              </a:lnSpc>
              <a:spcBef>
                <a:spcPts val="0"/>
              </a:spcBef>
              <a:spcAft>
                <a:spcPts val="0"/>
              </a:spcAft>
              <a:buSzPts val="1800"/>
              <a:buNone/>
              <a:defRPr b="0" sz="1800">
                <a:solidFill>
                  <a:schemeClr val="accent4"/>
                </a:solidFill>
              </a:defRPr>
            </a:lvl6pPr>
            <a:lvl7pPr lvl="6" algn="ctr">
              <a:lnSpc>
                <a:spcPct val="125000"/>
              </a:lnSpc>
              <a:spcBef>
                <a:spcPts val="0"/>
              </a:spcBef>
              <a:spcAft>
                <a:spcPts val="0"/>
              </a:spcAft>
              <a:buSzPts val="1800"/>
              <a:buNone/>
              <a:defRPr b="0" sz="1800">
                <a:solidFill>
                  <a:schemeClr val="accent4"/>
                </a:solidFill>
              </a:defRPr>
            </a:lvl7pPr>
            <a:lvl8pPr lvl="7" algn="ctr">
              <a:lnSpc>
                <a:spcPct val="125000"/>
              </a:lnSpc>
              <a:spcBef>
                <a:spcPts val="0"/>
              </a:spcBef>
              <a:spcAft>
                <a:spcPts val="0"/>
              </a:spcAft>
              <a:buSzPts val="1800"/>
              <a:buNone/>
              <a:defRPr b="0" sz="1800">
                <a:solidFill>
                  <a:schemeClr val="accent4"/>
                </a:solidFill>
              </a:defRPr>
            </a:lvl8pPr>
            <a:lvl9pPr lvl="8" algn="ctr">
              <a:lnSpc>
                <a:spcPct val="125000"/>
              </a:lnSpc>
              <a:spcBef>
                <a:spcPts val="0"/>
              </a:spcBef>
              <a:spcAft>
                <a:spcPts val="0"/>
              </a:spcAft>
              <a:buSzPts val="1800"/>
              <a:buNone/>
              <a:defRPr b="0" sz="1800">
                <a:solidFill>
                  <a:schemeClr val="accent4"/>
                </a:solidFill>
              </a:defRPr>
            </a:lvl9pPr>
          </a:lstStyle>
          <a:p/>
        </p:txBody>
      </p:sp>
      <p:sp>
        <p:nvSpPr>
          <p:cNvPr id="609" name="Google Shape;609;p67"/>
          <p:cNvSpPr txBox="1"/>
          <p:nvPr>
            <p:ph idx="6" type="ctrTitle"/>
          </p:nvPr>
        </p:nvSpPr>
        <p:spPr>
          <a:xfrm>
            <a:off x="12536424" y="3950696"/>
            <a:ext cx="4224600" cy="1469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ctr">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610" name="Google Shape;610;p67"/>
          <p:cNvSpPr txBox="1"/>
          <p:nvPr>
            <p:ph idx="7" type="subTitle"/>
          </p:nvPr>
        </p:nvSpPr>
        <p:spPr>
          <a:xfrm>
            <a:off x="12536524" y="5458975"/>
            <a:ext cx="42246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solidFill>
                  <a:schemeClr val="accent4"/>
                </a:solidFill>
              </a:defRPr>
            </a:lvl1pPr>
            <a:lvl2pPr lvl="1" algn="ctr">
              <a:lnSpc>
                <a:spcPct val="125000"/>
              </a:lnSpc>
              <a:spcBef>
                <a:spcPts val="0"/>
              </a:spcBef>
              <a:spcAft>
                <a:spcPts val="0"/>
              </a:spcAft>
              <a:buSzPts val="1800"/>
              <a:buNone/>
              <a:defRPr b="0" sz="1800">
                <a:solidFill>
                  <a:schemeClr val="accent4"/>
                </a:solidFill>
              </a:defRPr>
            </a:lvl2pPr>
            <a:lvl3pPr lvl="2" algn="ctr">
              <a:lnSpc>
                <a:spcPct val="125000"/>
              </a:lnSpc>
              <a:spcBef>
                <a:spcPts val="0"/>
              </a:spcBef>
              <a:spcAft>
                <a:spcPts val="0"/>
              </a:spcAft>
              <a:buSzPts val="1800"/>
              <a:buNone/>
              <a:defRPr b="0" sz="1800">
                <a:solidFill>
                  <a:schemeClr val="accent4"/>
                </a:solidFill>
              </a:defRPr>
            </a:lvl3pPr>
            <a:lvl4pPr lvl="3" algn="ctr">
              <a:lnSpc>
                <a:spcPct val="125000"/>
              </a:lnSpc>
              <a:spcBef>
                <a:spcPts val="0"/>
              </a:spcBef>
              <a:spcAft>
                <a:spcPts val="0"/>
              </a:spcAft>
              <a:buSzPts val="1800"/>
              <a:buNone/>
              <a:defRPr b="0" sz="1800">
                <a:solidFill>
                  <a:schemeClr val="accent4"/>
                </a:solidFill>
              </a:defRPr>
            </a:lvl4pPr>
            <a:lvl5pPr lvl="4" algn="ctr">
              <a:lnSpc>
                <a:spcPct val="125000"/>
              </a:lnSpc>
              <a:spcBef>
                <a:spcPts val="0"/>
              </a:spcBef>
              <a:spcAft>
                <a:spcPts val="0"/>
              </a:spcAft>
              <a:buSzPts val="1800"/>
              <a:buNone/>
              <a:defRPr b="0" sz="1800">
                <a:solidFill>
                  <a:schemeClr val="accent4"/>
                </a:solidFill>
              </a:defRPr>
            </a:lvl5pPr>
            <a:lvl6pPr lvl="5" algn="ctr">
              <a:lnSpc>
                <a:spcPct val="125000"/>
              </a:lnSpc>
              <a:spcBef>
                <a:spcPts val="0"/>
              </a:spcBef>
              <a:spcAft>
                <a:spcPts val="0"/>
              </a:spcAft>
              <a:buSzPts val="1800"/>
              <a:buNone/>
              <a:defRPr b="0" sz="1800">
                <a:solidFill>
                  <a:schemeClr val="accent4"/>
                </a:solidFill>
              </a:defRPr>
            </a:lvl6pPr>
            <a:lvl7pPr lvl="6" algn="ctr">
              <a:lnSpc>
                <a:spcPct val="125000"/>
              </a:lnSpc>
              <a:spcBef>
                <a:spcPts val="0"/>
              </a:spcBef>
              <a:spcAft>
                <a:spcPts val="0"/>
              </a:spcAft>
              <a:buSzPts val="1800"/>
              <a:buNone/>
              <a:defRPr b="0" sz="1800">
                <a:solidFill>
                  <a:schemeClr val="accent4"/>
                </a:solidFill>
              </a:defRPr>
            </a:lvl7pPr>
            <a:lvl8pPr lvl="7" algn="ctr">
              <a:lnSpc>
                <a:spcPct val="125000"/>
              </a:lnSpc>
              <a:spcBef>
                <a:spcPts val="0"/>
              </a:spcBef>
              <a:spcAft>
                <a:spcPts val="0"/>
              </a:spcAft>
              <a:buSzPts val="1800"/>
              <a:buNone/>
              <a:defRPr b="0" sz="1800">
                <a:solidFill>
                  <a:schemeClr val="accent4"/>
                </a:solidFill>
              </a:defRPr>
            </a:lvl8pPr>
            <a:lvl9pPr lvl="8" algn="ctr">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 (Half)">
  <p:cSld name="TITLE_1_2_2_4">
    <p:bg>
      <p:bgPr>
        <a:solidFill>
          <a:schemeClr val="dk1"/>
        </a:solidFill>
      </p:bgPr>
    </p:bg>
    <p:spTree>
      <p:nvGrpSpPr>
        <p:cNvPr id="611" name="Shape 611"/>
        <p:cNvGrpSpPr/>
        <p:nvPr/>
      </p:nvGrpSpPr>
      <p:grpSpPr>
        <a:xfrm>
          <a:off x="0" y="0"/>
          <a:ext cx="0" cy="0"/>
          <a:chOff x="0" y="0"/>
          <a:chExt cx="0" cy="0"/>
        </a:xfrm>
      </p:grpSpPr>
      <p:sp>
        <p:nvSpPr>
          <p:cNvPr id="612" name="Google Shape;612;p68"/>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613" name="Google Shape;613;p68"/>
          <p:cNvSpPr txBox="1"/>
          <p:nvPr>
            <p:ph type="ctrTitle"/>
          </p:nvPr>
        </p:nvSpPr>
        <p:spPr>
          <a:xfrm>
            <a:off x="1527048"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614" name="Google Shape;614;p68"/>
          <p:cNvSpPr txBox="1"/>
          <p:nvPr>
            <p:ph idx="2" type="subTitle"/>
          </p:nvPr>
        </p:nvSpPr>
        <p:spPr>
          <a:xfrm>
            <a:off x="1527103"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615" name="Google Shape;615;p68"/>
          <p:cNvSpPr txBox="1"/>
          <p:nvPr>
            <p:ph idx="3" type="subTitle"/>
          </p:nvPr>
        </p:nvSpPr>
        <p:spPr>
          <a:xfrm>
            <a:off x="429765"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Stats (Half)">
  <p:cSld name="TITLE_1_2_6">
    <p:bg>
      <p:bgPr>
        <a:solidFill>
          <a:schemeClr val="dk1"/>
        </a:solidFill>
      </p:bgPr>
    </p:bg>
    <p:spTree>
      <p:nvGrpSpPr>
        <p:cNvPr id="616" name="Shape 616"/>
        <p:cNvGrpSpPr/>
        <p:nvPr/>
      </p:nvGrpSpPr>
      <p:grpSpPr>
        <a:xfrm>
          <a:off x="0" y="0"/>
          <a:ext cx="0" cy="0"/>
          <a:chOff x="0" y="0"/>
          <a:chExt cx="0" cy="0"/>
        </a:xfrm>
      </p:grpSpPr>
      <p:sp>
        <p:nvSpPr>
          <p:cNvPr id="617" name="Google Shape;617;p69"/>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618" name="Google Shape;618;p69"/>
          <p:cNvSpPr txBox="1"/>
          <p:nvPr>
            <p:ph type="ctrTitle"/>
          </p:nvPr>
        </p:nvSpPr>
        <p:spPr>
          <a:xfrm>
            <a:off x="1527048"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619" name="Google Shape;619;p69"/>
          <p:cNvSpPr txBox="1"/>
          <p:nvPr>
            <p:ph idx="2" type="subTitle"/>
          </p:nvPr>
        </p:nvSpPr>
        <p:spPr>
          <a:xfrm>
            <a:off x="1527103"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620" name="Google Shape;620;p69"/>
          <p:cNvSpPr txBox="1"/>
          <p:nvPr>
            <p:ph idx="3" type="subTitle"/>
          </p:nvPr>
        </p:nvSpPr>
        <p:spPr>
          <a:xfrm>
            <a:off x="429765"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621" name="Google Shape;621;p69"/>
          <p:cNvSpPr txBox="1"/>
          <p:nvPr>
            <p:ph idx="4" type="ctrTitle"/>
          </p:nvPr>
        </p:nvSpPr>
        <p:spPr>
          <a:xfrm>
            <a:off x="1527048"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622" name="Google Shape;622;p69"/>
          <p:cNvSpPr txBox="1"/>
          <p:nvPr>
            <p:ph idx="5" type="subTitle"/>
          </p:nvPr>
        </p:nvSpPr>
        <p:spPr>
          <a:xfrm>
            <a:off x="1527103"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Stat (Third)">
  <p:cSld name="TITLE_1_2_2_1_2">
    <p:bg>
      <p:bgPr>
        <a:solidFill>
          <a:schemeClr val="dk1"/>
        </a:solidFill>
      </p:bgPr>
    </p:bg>
    <p:spTree>
      <p:nvGrpSpPr>
        <p:cNvPr id="623" name="Shape 623"/>
        <p:cNvGrpSpPr/>
        <p:nvPr/>
      </p:nvGrpSpPr>
      <p:grpSpPr>
        <a:xfrm>
          <a:off x="0" y="0"/>
          <a:ext cx="0" cy="0"/>
          <a:chOff x="0" y="0"/>
          <a:chExt cx="0" cy="0"/>
        </a:xfrm>
      </p:grpSpPr>
      <p:sp>
        <p:nvSpPr>
          <p:cNvPr id="624" name="Google Shape;624;p70"/>
          <p:cNvSpPr txBox="1"/>
          <p:nvPr>
            <p:ph idx="1" type="subTitle"/>
          </p:nvPr>
        </p:nvSpPr>
        <p:spPr>
          <a:xfrm>
            <a:off x="429768" y="429768"/>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625" name="Google Shape;625;p70"/>
          <p:cNvSpPr txBox="1"/>
          <p:nvPr>
            <p:ph type="ctrTitle"/>
          </p:nvPr>
        </p:nvSpPr>
        <p:spPr>
          <a:xfrm>
            <a:off x="77724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626" name="Google Shape;626;p70"/>
          <p:cNvSpPr txBox="1"/>
          <p:nvPr>
            <p:ph idx="2" type="subTitle"/>
          </p:nvPr>
        </p:nvSpPr>
        <p:spPr>
          <a:xfrm>
            <a:off x="77727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627" name="Google Shape;627;p70"/>
          <p:cNvSpPr txBox="1"/>
          <p:nvPr>
            <p:ph idx="3" type="subTitle"/>
          </p:nvPr>
        </p:nvSpPr>
        <p:spPr>
          <a:xfrm>
            <a:off x="429776"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ext (Half)">
  <p:cSld name="TITLE_AND_BODY_2">
    <p:spTree>
      <p:nvGrpSpPr>
        <p:cNvPr id="63" name="Shape 63"/>
        <p:cNvGrpSpPr/>
        <p:nvPr/>
      </p:nvGrpSpPr>
      <p:grpSpPr>
        <a:xfrm>
          <a:off x="0" y="0"/>
          <a:ext cx="0" cy="0"/>
          <a:chOff x="0" y="0"/>
          <a:chExt cx="0" cy="0"/>
        </a:xfrm>
      </p:grpSpPr>
      <p:sp>
        <p:nvSpPr>
          <p:cNvPr id="64" name="Google Shape;64;p8"/>
          <p:cNvSpPr txBox="1"/>
          <p:nvPr>
            <p:ph type="title"/>
          </p:nvPr>
        </p:nvSpPr>
        <p:spPr>
          <a:xfrm>
            <a:off x="777240" y="2532888"/>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65" name="Google Shape;65;p8"/>
          <p:cNvSpPr txBox="1"/>
          <p:nvPr>
            <p:ph idx="1" type="body"/>
          </p:nvPr>
        </p:nvSpPr>
        <p:spPr>
          <a:xfrm>
            <a:off x="777240" y="4864608"/>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66" name="Google Shape;66;p8"/>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b="0" sz="1800">
                <a:latin typeface="Arial"/>
                <a:ea typeface="Arial"/>
                <a:cs typeface="Arial"/>
                <a:sym typeface="Arial"/>
              </a:defRPr>
            </a:lvl2pPr>
            <a:lvl3pPr lvl="2" algn="l">
              <a:lnSpc>
                <a:spcPct val="120000"/>
              </a:lnSpc>
              <a:spcBef>
                <a:spcPts val="0"/>
              </a:spcBef>
              <a:spcAft>
                <a:spcPts val="0"/>
              </a:spcAft>
              <a:buSzPts val="1800"/>
              <a:buNone/>
              <a:defRPr b="0" sz="1800">
                <a:latin typeface="Arial"/>
                <a:ea typeface="Arial"/>
                <a:cs typeface="Arial"/>
                <a:sym typeface="Arial"/>
              </a:defRPr>
            </a:lvl3pPr>
            <a:lvl4pPr lvl="3" algn="l">
              <a:lnSpc>
                <a:spcPct val="120000"/>
              </a:lnSpc>
              <a:spcBef>
                <a:spcPts val="0"/>
              </a:spcBef>
              <a:spcAft>
                <a:spcPts val="0"/>
              </a:spcAft>
              <a:buSzPts val="1800"/>
              <a:buNone/>
              <a:defRPr b="0" sz="1800">
                <a:latin typeface="Arial"/>
                <a:ea typeface="Arial"/>
                <a:cs typeface="Arial"/>
                <a:sym typeface="Arial"/>
              </a:defRPr>
            </a:lvl4pPr>
            <a:lvl5pPr lvl="4" algn="l">
              <a:lnSpc>
                <a:spcPct val="120000"/>
              </a:lnSpc>
              <a:spcBef>
                <a:spcPts val="0"/>
              </a:spcBef>
              <a:spcAft>
                <a:spcPts val="0"/>
              </a:spcAft>
              <a:buSzPts val="1800"/>
              <a:buNone/>
              <a:defRPr b="0" sz="1800">
                <a:latin typeface="Arial"/>
                <a:ea typeface="Arial"/>
                <a:cs typeface="Arial"/>
                <a:sym typeface="Arial"/>
              </a:defRPr>
            </a:lvl5pPr>
            <a:lvl6pPr lvl="5" algn="l">
              <a:lnSpc>
                <a:spcPct val="120000"/>
              </a:lnSpc>
              <a:spcBef>
                <a:spcPts val="0"/>
              </a:spcBef>
              <a:spcAft>
                <a:spcPts val="0"/>
              </a:spcAft>
              <a:buSzPts val="1800"/>
              <a:buNone/>
              <a:defRPr b="0" sz="1800">
                <a:latin typeface="Arial"/>
                <a:ea typeface="Arial"/>
                <a:cs typeface="Arial"/>
                <a:sym typeface="Arial"/>
              </a:defRPr>
            </a:lvl6pPr>
            <a:lvl7pPr lvl="6" algn="l">
              <a:lnSpc>
                <a:spcPct val="120000"/>
              </a:lnSpc>
              <a:spcBef>
                <a:spcPts val="0"/>
              </a:spcBef>
              <a:spcAft>
                <a:spcPts val="0"/>
              </a:spcAft>
              <a:buSzPts val="1800"/>
              <a:buNone/>
              <a:defRPr b="0" sz="1800">
                <a:latin typeface="Arial"/>
                <a:ea typeface="Arial"/>
                <a:cs typeface="Arial"/>
                <a:sym typeface="Arial"/>
              </a:defRPr>
            </a:lvl7pPr>
            <a:lvl8pPr lvl="7" algn="l">
              <a:lnSpc>
                <a:spcPct val="120000"/>
              </a:lnSpc>
              <a:spcBef>
                <a:spcPts val="0"/>
              </a:spcBef>
              <a:spcAft>
                <a:spcPts val="0"/>
              </a:spcAft>
              <a:buSzPts val="1800"/>
              <a:buNone/>
              <a:defRPr b="0" sz="1800">
                <a:latin typeface="Arial"/>
                <a:ea typeface="Arial"/>
                <a:cs typeface="Arial"/>
                <a:sym typeface="Arial"/>
              </a:defRPr>
            </a:lvl8pPr>
            <a:lvl9pPr lvl="8" algn="l">
              <a:lnSpc>
                <a:spcPct val="120000"/>
              </a:lnSpc>
              <a:spcBef>
                <a:spcPts val="0"/>
              </a:spcBef>
              <a:spcAft>
                <a:spcPts val="0"/>
              </a:spcAft>
              <a:buSzPts val="1800"/>
              <a:buNone/>
              <a:defRPr b="0" sz="1800">
                <a:latin typeface="Arial"/>
                <a:ea typeface="Arial"/>
                <a:cs typeface="Arial"/>
                <a:sym typeface="Arial"/>
              </a:defRPr>
            </a:lvl9pPr>
          </a:lstStyle>
          <a:p/>
        </p:txBody>
      </p:sp>
      <p:sp>
        <p:nvSpPr>
          <p:cNvPr id="67" name="Google Shape;67;p8"/>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8" name="Google Shape;68;p8"/>
          <p:cNvGrpSpPr/>
          <p:nvPr/>
        </p:nvGrpSpPr>
        <p:grpSpPr>
          <a:xfrm>
            <a:off x="744554" y="9667704"/>
            <a:ext cx="757005" cy="151663"/>
            <a:chOff x="3610015" y="6016276"/>
            <a:chExt cx="1701900" cy="341200"/>
          </a:xfrm>
        </p:grpSpPr>
        <p:grpSp>
          <p:nvGrpSpPr>
            <p:cNvPr id="69" name="Google Shape;69;p8"/>
            <p:cNvGrpSpPr/>
            <p:nvPr/>
          </p:nvGrpSpPr>
          <p:grpSpPr>
            <a:xfrm>
              <a:off x="4234632" y="6027258"/>
              <a:ext cx="1077283" cy="330123"/>
              <a:chOff x="4234632" y="6027258"/>
              <a:chExt cx="1077283" cy="330123"/>
            </a:xfrm>
          </p:grpSpPr>
          <p:sp>
            <p:nvSpPr>
              <p:cNvPr id="70" name="Google Shape;70;p8"/>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1" name="Google Shape;71;p8"/>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2" name="Google Shape;72;p8"/>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3" name="Google Shape;73;p8"/>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4" name="Google Shape;74;p8"/>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5" name="Google Shape;75;p8"/>
          <p:cNvSpPr txBox="1"/>
          <p:nvPr>
            <p:ph idx="3"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_Stats (Third)">
  <p:cSld name="TITLE_1_2_3_2">
    <p:bg>
      <p:bgPr>
        <a:solidFill>
          <a:schemeClr val="dk1"/>
        </a:solidFill>
      </p:bgPr>
    </p:bg>
    <p:spTree>
      <p:nvGrpSpPr>
        <p:cNvPr id="628" name="Shape 628"/>
        <p:cNvGrpSpPr/>
        <p:nvPr/>
      </p:nvGrpSpPr>
      <p:grpSpPr>
        <a:xfrm>
          <a:off x="0" y="0"/>
          <a:ext cx="0" cy="0"/>
          <a:chOff x="0" y="0"/>
          <a:chExt cx="0" cy="0"/>
        </a:xfrm>
      </p:grpSpPr>
      <p:sp>
        <p:nvSpPr>
          <p:cNvPr id="629" name="Google Shape;629;p71"/>
          <p:cNvSpPr txBox="1"/>
          <p:nvPr>
            <p:ph idx="1" type="subTitle"/>
          </p:nvPr>
        </p:nvSpPr>
        <p:spPr>
          <a:xfrm>
            <a:off x="429768" y="429768"/>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630" name="Google Shape;630;p71"/>
          <p:cNvSpPr txBox="1"/>
          <p:nvPr>
            <p:ph type="ctrTitle"/>
          </p:nvPr>
        </p:nvSpPr>
        <p:spPr>
          <a:xfrm>
            <a:off x="77724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631" name="Google Shape;631;p71"/>
          <p:cNvSpPr txBox="1"/>
          <p:nvPr>
            <p:ph idx="2" type="subTitle"/>
          </p:nvPr>
        </p:nvSpPr>
        <p:spPr>
          <a:xfrm>
            <a:off x="77727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632" name="Google Shape;632;p71"/>
          <p:cNvSpPr txBox="1"/>
          <p:nvPr>
            <p:ph idx="3" type="subTitle"/>
          </p:nvPr>
        </p:nvSpPr>
        <p:spPr>
          <a:xfrm>
            <a:off x="429776"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633" name="Google Shape;633;p71"/>
          <p:cNvSpPr txBox="1"/>
          <p:nvPr>
            <p:ph idx="4" type="ctrTitle"/>
          </p:nvPr>
        </p:nvSpPr>
        <p:spPr>
          <a:xfrm>
            <a:off x="77724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634" name="Google Shape;634;p71"/>
          <p:cNvSpPr txBox="1"/>
          <p:nvPr>
            <p:ph idx="5" type="subTitle"/>
          </p:nvPr>
        </p:nvSpPr>
        <p:spPr>
          <a:xfrm>
            <a:off x="77727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Schedule">
  <p:cSld name="SECTION_HEADER_2_2_1_2">
    <p:bg>
      <p:bgPr>
        <a:solidFill>
          <a:schemeClr val="accent3"/>
        </a:solidFill>
      </p:bgPr>
    </p:bg>
    <p:spTree>
      <p:nvGrpSpPr>
        <p:cNvPr id="635" name="Shape 635"/>
        <p:cNvGrpSpPr/>
        <p:nvPr/>
      </p:nvGrpSpPr>
      <p:grpSpPr>
        <a:xfrm>
          <a:off x="0" y="0"/>
          <a:ext cx="0" cy="0"/>
          <a:chOff x="0" y="0"/>
          <a:chExt cx="0" cy="0"/>
        </a:xfrm>
      </p:grpSpPr>
      <p:sp>
        <p:nvSpPr>
          <p:cNvPr id="636" name="Google Shape;636;p72"/>
          <p:cNvSpPr txBox="1"/>
          <p:nvPr>
            <p:ph type="title"/>
          </p:nvPr>
        </p:nvSpPr>
        <p:spPr>
          <a:xfrm>
            <a:off x="1527048" y="4301688"/>
            <a:ext cx="4224600" cy="1683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637" name="Google Shape;637;p72"/>
          <p:cNvSpPr txBox="1"/>
          <p:nvPr>
            <p:ph idx="1" type="subTitle"/>
          </p:nvPr>
        </p:nvSpPr>
        <p:spPr>
          <a:xfrm>
            <a:off x="8586216" y="238509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638" name="Google Shape;638;p72"/>
          <p:cNvSpPr txBox="1"/>
          <p:nvPr>
            <p:ph idx="2" type="subTitle"/>
          </p:nvPr>
        </p:nvSpPr>
        <p:spPr>
          <a:xfrm>
            <a:off x="13405104" y="238509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639" name="Google Shape;639;p72"/>
          <p:cNvSpPr txBox="1"/>
          <p:nvPr>
            <p:ph idx="3" type="subTitle"/>
          </p:nvPr>
        </p:nvSpPr>
        <p:spPr>
          <a:xfrm>
            <a:off x="8586216" y="201933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40" name="Google Shape;640;p72"/>
          <p:cNvSpPr txBox="1"/>
          <p:nvPr>
            <p:ph idx="4" type="subTitle"/>
          </p:nvPr>
        </p:nvSpPr>
        <p:spPr>
          <a:xfrm>
            <a:off x="13405104" y="201933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41" name="Google Shape;641;p72"/>
          <p:cNvSpPr txBox="1"/>
          <p:nvPr>
            <p:ph idx="5" type="subTitle"/>
          </p:nvPr>
        </p:nvSpPr>
        <p:spPr>
          <a:xfrm>
            <a:off x="8586216" y="412245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642" name="Google Shape;642;p72"/>
          <p:cNvSpPr txBox="1"/>
          <p:nvPr>
            <p:ph idx="6" type="subTitle"/>
          </p:nvPr>
        </p:nvSpPr>
        <p:spPr>
          <a:xfrm>
            <a:off x="13405104" y="412245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643" name="Google Shape;643;p72"/>
          <p:cNvSpPr txBox="1"/>
          <p:nvPr>
            <p:ph idx="7" type="subTitle"/>
          </p:nvPr>
        </p:nvSpPr>
        <p:spPr>
          <a:xfrm>
            <a:off x="8586216" y="375669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44" name="Google Shape;644;p72"/>
          <p:cNvSpPr txBox="1"/>
          <p:nvPr>
            <p:ph idx="8" type="subTitle"/>
          </p:nvPr>
        </p:nvSpPr>
        <p:spPr>
          <a:xfrm>
            <a:off x="13405104" y="375669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45" name="Google Shape;645;p72"/>
          <p:cNvSpPr txBox="1"/>
          <p:nvPr>
            <p:ph idx="9" type="subTitle"/>
          </p:nvPr>
        </p:nvSpPr>
        <p:spPr>
          <a:xfrm>
            <a:off x="8586216" y="585981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646" name="Google Shape;646;p72"/>
          <p:cNvSpPr txBox="1"/>
          <p:nvPr>
            <p:ph idx="13" type="subTitle"/>
          </p:nvPr>
        </p:nvSpPr>
        <p:spPr>
          <a:xfrm>
            <a:off x="13405104" y="585981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647" name="Google Shape;647;p72"/>
          <p:cNvSpPr txBox="1"/>
          <p:nvPr>
            <p:ph idx="14" type="subTitle"/>
          </p:nvPr>
        </p:nvSpPr>
        <p:spPr>
          <a:xfrm>
            <a:off x="8586216" y="549405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48" name="Google Shape;648;p72"/>
          <p:cNvSpPr txBox="1"/>
          <p:nvPr>
            <p:ph idx="15" type="subTitle"/>
          </p:nvPr>
        </p:nvSpPr>
        <p:spPr>
          <a:xfrm>
            <a:off x="13405104" y="549405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49" name="Google Shape;649;p72"/>
          <p:cNvSpPr txBox="1"/>
          <p:nvPr>
            <p:ph idx="16" type="subTitle"/>
          </p:nvPr>
        </p:nvSpPr>
        <p:spPr>
          <a:xfrm>
            <a:off x="8586216" y="759717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650" name="Google Shape;650;p72"/>
          <p:cNvSpPr txBox="1"/>
          <p:nvPr>
            <p:ph idx="17" type="subTitle"/>
          </p:nvPr>
        </p:nvSpPr>
        <p:spPr>
          <a:xfrm>
            <a:off x="13405104" y="7597175"/>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651" name="Google Shape;651;p72"/>
          <p:cNvSpPr txBox="1"/>
          <p:nvPr>
            <p:ph idx="18" type="subTitle"/>
          </p:nvPr>
        </p:nvSpPr>
        <p:spPr>
          <a:xfrm>
            <a:off x="8586216" y="723141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52" name="Google Shape;652;p72"/>
          <p:cNvSpPr txBox="1"/>
          <p:nvPr>
            <p:ph idx="19" type="subTitle"/>
          </p:nvPr>
        </p:nvSpPr>
        <p:spPr>
          <a:xfrm>
            <a:off x="13405104" y="723141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53" name="Google Shape;653;p72"/>
          <p:cNvSpPr txBox="1"/>
          <p:nvPr>
            <p:ph idx="20" type="subTitle"/>
          </p:nvPr>
        </p:nvSpPr>
        <p:spPr>
          <a:xfrm>
            <a:off x="8586216" y="284229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54" name="Google Shape;654;p72"/>
          <p:cNvSpPr txBox="1"/>
          <p:nvPr>
            <p:ph idx="21" type="subTitle"/>
          </p:nvPr>
        </p:nvSpPr>
        <p:spPr>
          <a:xfrm>
            <a:off x="13405104" y="284229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55" name="Google Shape;655;p72"/>
          <p:cNvSpPr txBox="1"/>
          <p:nvPr>
            <p:ph idx="22" type="subTitle"/>
          </p:nvPr>
        </p:nvSpPr>
        <p:spPr>
          <a:xfrm>
            <a:off x="8586216" y="457965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56" name="Google Shape;656;p72"/>
          <p:cNvSpPr txBox="1"/>
          <p:nvPr>
            <p:ph idx="23" type="subTitle"/>
          </p:nvPr>
        </p:nvSpPr>
        <p:spPr>
          <a:xfrm>
            <a:off x="13405104" y="457965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57" name="Google Shape;657;p72"/>
          <p:cNvSpPr txBox="1"/>
          <p:nvPr>
            <p:ph idx="24" type="subTitle"/>
          </p:nvPr>
        </p:nvSpPr>
        <p:spPr>
          <a:xfrm>
            <a:off x="8586216" y="631701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58" name="Google Shape;658;p72"/>
          <p:cNvSpPr txBox="1"/>
          <p:nvPr>
            <p:ph idx="25" type="subTitle"/>
          </p:nvPr>
        </p:nvSpPr>
        <p:spPr>
          <a:xfrm>
            <a:off x="13405104" y="631701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59" name="Google Shape;659;p72"/>
          <p:cNvSpPr txBox="1"/>
          <p:nvPr>
            <p:ph idx="26" type="subTitle"/>
          </p:nvPr>
        </p:nvSpPr>
        <p:spPr>
          <a:xfrm>
            <a:off x="8586216" y="805437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60" name="Google Shape;660;p72"/>
          <p:cNvSpPr txBox="1"/>
          <p:nvPr>
            <p:ph idx="27" type="subTitle"/>
          </p:nvPr>
        </p:nvSpPr>
        <p:spPr>
          <a:xfrm>
            <a:off x="13405104" y="8054375"/>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661" name="Google Shape;661;p72"/>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62" name="Google Shape;662;p72"/>
          <p:cNvGrpSpPr/>
          <p:nvPr/>
        </p:nvGrpSpPr>
        <p:grpSpPr>
          <a:xfrm>
            <a:off x="744554" y="9667704"/>
            <a:ext cx="757005" cy="151663"/>
            <a:chOff x="3610015" y="6016276"/>
            <a:chExt cx="1701900" cy="341200"/>
          </a:xfrm>
        </p:grpSpPr>
        <p:grpSp>
          <p:nvGrpSpPr>
            <p:cNvPr id="663" name="Google Shape;663;p72"/>
            <p:cNvGrpSpPr/>
            <p:nvPr/>
          </p:nvGrpSpPr>
          <p:grpSpPr>
            <a:xfrm>
              <a:off x="4234632" y="6027258"/>
              <a:ext cx="1077283" cy="330123"/>
              <a:chOff x="4234632" y="6027258"/>
              <a:chExt cx="1077283" cy="330123"/>
            </a:xfrm>
          </p:grpSpPr>
          <p:sp>
            <p:nvSpPr>
              <p:cNvPr id="664" name="Google Shape;664;p72"/>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665" name="Google Shape;665;p72"/>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666" name="Google Shape;666;p72"/>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667" name="Google Shape;667;p72"/>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668" name="Google Shape;668;p72"/>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669" name="Google Shape;669;p72"/>
          <p:cNvSpPr txBox="1"/>
          <p:nvPr>
            <p:ph idx="28"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Mission">
  <p:cSld name="SECTION_HEADER_2_1_2_1_2">
    <p:bg>
      <p:bgPr>
        <a:solidFill>
          <a:schemeClr val="accent3"/>
        </a:solidFill>
      </p:bgPr>
    </p:bg>
    <p:spTree>
      <p:nvGrpSpPr>
        <p:cNvPr id="670" name="Shape 670"/>
        <p:cNvGrpSpPr/>
        <p:nvPr/>
      </p:nvGrpSpPr>
      <p:grpSpPr>
        <a:xfrm>
          <a:off x="0" y="0"/>
          <a:ext cx="0" cy="0"/>
          <a:chOff x="0" y="0"/>
          <a:chExt cx="0" cy="0"/>
        </a:xfrm>
      </p:grpSpPr>
      <p:sp>
        <p:nvSpPr>
          <p:cNvPr id="671" name="Google Shape;671;p73"/>
          <p:cNvSpPr txBox="1"/>
          <p:nvPr>
            <p:ph type="title"/>
          </p:nvPr>
        </p:nvSpPr>
        <p:spPr>
          <a:xfrm>
            <a:off x="1527048" y="3822192"/>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672" name="Google Shape;672;p73"/>
          <p:cNvSpPr txBox="1"/>
          <p:nvPr>
            <p:ph idx="1" type="subTitle"/>
          </p:nvPr>
        </p:nvSpPr>
        <p:spPr>
          <a:xfrm>
            <a:off x="1527048" y="2999232"/>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673" name="Google Shape;673;p73"/>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74" name="Google Shape;674;p73"/>
          <p:cNvGrpSpPr/>
          <p:nvPr/>
        </p:nvGrpSpPr>
        <p:grpSpPr>
          <a:xfrm>
            <a:off x="744554" y="9667704"/>
            <a:ext cx="757005" cy="151663"/>
            <a:chOff x="3610015" y="6016276"/>
            <a:chExt cx="1701900" cy="341200"/>
          </a:xfrm>
        </p:grpSpPr>
        <p:grpSp>
          <p:nvGrpSpPr>
            <p:cNvPr id="675" name="Google Shape;675;p73"/>
            <p:cNvGrpSpPr/>
            <p:nvPr/>
          </p:nvGrpSpPr>
          <p:grpSpPr>
            <a:xfrm>
              <a:off x="4234632" y="6027258"/>
              <a:ext cx="1077283" cy="330123"/>
              <a:chOff x="4234632" y="6027258"/>
              <a:chExt cx="1077283" cy="330123"/>
            </a:xfrm>
          </p:grpSpPr>
          <p:sp>
            <p:nvSpPr>
              <p:cNvPr id="676" name="Google Shape;676;p73"/>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677" name="Google Shape;677;p73"/>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678" name="Google Shape;678;p73"/>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679" name="Google Shape;679;p73"/>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680" name="Google Shape;680;p73"/>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681" name="Google Shape;681;p73"/>
          <p:cNvSpPr txBox="1"/>
          <p:nvPr>
            <p:ph idx="2"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Quote">
  <p:cSld name="SECTION_HEADER_2_1_2_2_2">
    <p:bg>
      <p:bgPr>
        <a:solidFill>
          <a:schemeClr val="accent3"/>
        </a:solidFill>
      </p:bgPr>
    </p:bg>
    <p:spTree>
      <p:nvGrpSpPr>
        <p:cNvPr id="682" name="Shape 682"/>
        <p:cNvGrpSpPr/>
        <p:nvPr/>
      </p:nvGrpSpPr>
      <p:grpSpPr>
        <a:xfrm>
          <a:off x="0" y="0"/>
          <a:ext cx="0" cy="0"/>
          <a:chOff x="0" y="0"/>
          <a:chExt cx="0" cy="0"/>
        </a:xfrm>
      </p:grpSpPr>
      <p:sp>
        <p:nvSpPr>
          <p:cNvPr id="683" name="Google Shape;683;p74"/>
          <p:cNvSpPr txBox="1"/>
          <p:nvPr>
            <p:ph type="title"/>
          </p:nvPr>
        </p:nvSpPr>
        <p:spPr>
          <a:xfrm>
            <a:off x="1527048" y="2788920"/>
            <a:ext cx="13377600" cy="4114800"/>
          </a:xfrm>
          <a:prstGeom prst="rect">
            <a:avLst/>
          </a:prstGeom>
          <a:noFill/>
          <a:ln>
            <a:noFill/>
          </a:ln>
        </p:spPr>
        <p:txBody>
          <a:bodyPr anchorCtr="0" anchor="b"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684" name="Google Shape;684;p74"/>
          <p:cNvSpPr txBox="1"/>
          <p:nvPr>
            <p:ph idx="1" type="subTitle"/>
          </p:nvPr>
        </p:nvSpPr>
        <p:spPr>
          <a:xfrm>
            <a:off x="1527048" y="75438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685" name="Google Shape;685;p74"/>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86" name="Google Shape;686;p74"/>
          <p:cNvGrpSpPr/>
          <p:nvPr/>
        </p:nvGrpSpPr>
        <p:grpSpPr>
          <a:xfrm>
            <a:off x="744554" y="9667704"/>
            <a:ext cx="757005" cy="151663"/>
            <a:chOff x="3610015" y="6016276"/>
            <a:chExt cx="1701900" cy="341200"/>
          </a:xfrm>
        </p:grpSpPr>
        <p:grpSp>
          <p:nvGrpSpPr>
            <p:cNvPr id="687" name="Google Shape;687;p74"/>
            <p:cNvGrpSpPr/>
            <p:nvPr/>
          </p:nvGrpSpPr>
          <p:grpSpPr>
            <a:xfrm>
              <a:off x="4234632" y="6027258"/>
              <a:ext cx="1077283" cy="330123"/>
              <a:chOff x="4234632" y="6027258"/>
              <a:chExt cx="1077283" cy="330123"/>
            </a:xfrm>
          </p:grpSpPr>
          <p:sp>
            <p:nvSpPr>
              <p:cNvPr id="688" name="Google Shape;688;p74"/>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689" name="Google Shape;689;p74"/>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690" name="Google Shape;690;p74"/>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691" name="Google Shape;691;p74"/>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692" name="Google Shape;692;p74"/>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693" name="Google Shape;693;p74"/>
          <p:cNvSpPr txBox="1"/>
          <p:nvPr>
            <p:ph idx="2"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Section">
  <p:cSld name="SECTION_HEADER_2_3_2">
    <p:bg>
      <p:bgPr>
        <a:solidFill>
          <a:schemeClr val="accent3"/>
        </a:solidFill>
      </p:bgPr>
    </p:bg>
    <p:spTree>
      <p:nvGrpSpPr>
        <p:cNvPr id="694" name="Shape 694"/>
        <p:cNvGrpSpPr/>
        <p:nvPr/>
      </p:nvGrpSpPr>
      <p:grpSpPr>
        <a:xfrm>
          <a:off x="0" y="0"/>
          <a:ext cx="0" cy="0"/>
          <a:chOff x="0" y="0"/>
          <a:chExt cx="0" cy="0"/>
        </a:xfrm>
      </p:grpSpPr>
      <p:sp>
        <p:nvSpPr>
          <p:cNvPr id="695" name="Google Shape;695;p75"/>
          <p:cNvSpPr txBox="1"/>
          <p:nvPr>
            <p:ph type="ctrTitle"/>
          </p:nvPr>
        </p:nvSpPr>
        <p:spPr>
          <a:xfrm>
            <a:off x="1527048" y="4207788"/>
            <a:ext cx="11964900" cy="171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696" name="Google Shape;696;p7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97" name="Google Shape;697;p75"/>
          <p:cNvGrpSpPr/>
          <p:nvPr/>
        </p:nvGrpSpPr>
        <p:grpSpPr>
          <a:xfrm>
            <a:off x="744554" y="9667704"/>
            <a:ext cx="757005" cy="151663"/>
            <a:chOff x="3610015" y="6016276"/>
            <a:chExt cx="1701900" cy="341200"/>
          </a:xfrm>
        </p:grpSpPr>
        <p:grpSp>
          <p:nvGrpSpPr>
            <p:cNvPr id="698" name="Google Shape;698;p75"/>
            <p:cNvGrpSpPr/>
            <p:nvPr/>
          </p:nvGrpSpPr>
          <p:grpSpPr>
            <a:xfrm>
              <a:off x="4234632" y="6027258"/>
              <a:ext cx="1077283" cy="330123"/>
              <a:chOff x="4234632" y="6027258"/>
              <a:chExt cx="1077283" cy="330123"/>
            </a:xfrm>
          </p:grpSpPr>
          <p:sp>
            <p:nvSpPr>
              <p:cNvPr id="699" name="Google Shape;699;p75"/>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00" name="Google Shape;700;p75"/>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01" name="Google Shape;701;p75"/>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02" name="Google Shape;702;p75"/>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03" name="Google Shape;703;p75"/>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04" name="Google Shape;704;p75"/>
          <p:cNvSpPr txBox="1"/>
          <p:nvPr>
            <p:ph idx="1"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p:cSld name="TITLE_AND_BODY_1_3">
    <p:bg>
      <p:bgPr>
        <a:solidFill>
          <a:schemeClr val="accent3"/>
        </a:solidFill>
      </p:bgPr>
    </p:bg>
    <p:spTree>
      <p:nvGrpSpPr>
        <p:cNvPr id="705" name="Shape 705"/>
        <p:cNvGrpSpPr/>
        <p:nvPr/>
      </p:nvGrpSpPr>
      <p:grpSpPr>
        <a:xfrm>
          <a:off x="0" y="0"/>
          <a:ext cx="0" cy="0"/>
          <a:chOff x="0" y="0"/>
          <a:chExt cx="0" cy="0"/>
        </a:xfrm>
      </p:grpSpPr>
      <p:sp>
        <p:nvSpPr>
          <p:cNvPr id="706" name="Google Shape;706;p76"/>
          <p:cNvSpPr txBox="1"/>
          <p:nvPr>
            <p:ph type="title"/>
          </p:nvPr>
        </p:nvSpPr>
        <p:spPr>
          <a:xfrm>
            <a:off x="1527048" y="2532888"/>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707" name="Google Shape;707;p76"/>
          <p:cNvSpPr txBox="1"/>
          <p:nvPr>
            <p:ph idx="1" type="body"/>
          </p:nvPr>
        </p:nvSpPr>
        <p:spPr>
          <a:xfrm>
            <a:off x="1527048" y="4014216"/>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708" name="Google Shape;708;p76"/>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09" name="Google Shape;709;p76"/>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10" name="Google Shape;710;p76"/>
          <p:cNvGrpSpPr/>
          <p:nvPr/>
        </p:nvGrpSpPr>
        <p:grpSpPr>
          <a:xfrm>
            <a:off x="744554" y="9667704"/>
            <a:ext cx="757005" cy="151663"/>
            <a:chOff x="3610015" y="6016276"/>
            <a:chExt cx="1701900" cy="341200"/>
          </a:xfrm>
        </p:grpSpPr>
        <p:grpSp>
          <p:nvGrpSpPr>
            <p:cNvPr id="711" name="Google Shape;711;p76"/>
            <p:cNvGrpSpPr/>
            <p:nvPr/>
          </p:nvGrpSpPr>
          <p:grpSpPr>
            <a:xfrm>
              <a:off x="4234632" y="6027258"/>
              <a:ext cx="1077283" cy="330123"/>
              <a:chOff x="4234632" y="6027258"/>
              <a:chExt cx="1077283" cy="330123"/>
            </a:xfrm>
          </p:grpSpPr>
          <p:sp>
            <p:nvSpPr>
              <p:cNvPr id="712" name="Google Shape;712;p76"/>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13" name="Google Shape;713;p76"/>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14" name="Google Shape;714;p76"/>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15" name="Google Shape;715;p76"/>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16" name="Google Shape;716;p76"/>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17" name="Google Shape;717;p76"/>
          <p:cNvSpPr txBox="1"/>
          <p:nvPr>
            <p:ph idx="3"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ext (Two-Thirds)">
  <p:cSld name="TITLE_AND_BODY_1_1_3">
    <p:bg>
      <p:bgPr>
        <a:solidFill>
          <a:schemeClr val="accent3"/>
        </a:solidFill>
      </p:bgPr>
    </p:bg>
    <p:spTree>
      <p:nvGrpSpPr>
        <p:cNvPr id="718" name="Shape 718"/>
        <p:cNvGrpSpPr/>
        <p:nvPr/>
      </p:nvGrpSpPr>
      <p:grpSpPr>
        <a:xfrm>
          <a:off x="0" y="0"/>
          <a:ext cx="0" cy="0"/>
          <a:chOff x="0" y="0"/>
          <a:chExt cx="0" cy="0"/>
        </a:xfrm>
      </p:grpSpPr>
      <p:sp>
        <p:nvSpPr>
          <p:cNvPr id="719" name="Google Shape;719;p77"/>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20" name="Google Shape;720;p77"/>
          <p:cNvSpPr txBox="1"/>
          <p:nvPr>
            <p:ph type="title"/>
          </p:nvPr>
        </p:nvSpPr>
        <p:spPr>
          <a:xfrm>
            <a:off x="1527050" y="2532888"/>
            <a:ext cx="8912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721" name="Google Shape;721;p77"/>
          <p:cNvSpPr txBox="1"/>
          <p:nvPr>
            <p:ph idx="2" type="body"/>
          </p:nvPr>
        </p:nvSpPr>
        <p:spPr>
          <a:xfrm>
            <a:off x="1527050" y="4864606"/>
            <a:ext cx="8912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722" name="Google Shape;722;p7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23" name="Google Shape;723;p77"/>
          <p:cNvGrpSpPr/>
          <p:nvPr/>
        </p:nvGrpSpPr>
        <p:grpSpPr>
          <a:xfrm>
            <a:off x="744554" y="9667704"/>
            <a:ext cx="757005" cy="151663"/>
            <a:chOff x="3610015" y="6016276"/>
            <a:chExt cx="1701900" cy="341200"/>
          </a:xfrm>
        </p:grpSpPr>
        <p:grpSp>
          <p:nvGrpSpPr>
            <p:cNvPr id="724" name="Google Shape;724;p77"/>
            <p:cNvGrpSpPr/>
            <p:nvPr/>
          </p:nvGrpSpPr>
          <p:grpSpPr>
            <a:xfrm>
              <a:off x="4234632" y="6027258"/>
              <a:ext cx="1077283" cy="330123"/>
              <a:chOff x="4234632" y="6027258"/>
              <a:chExt cx="1077283" cy="330123"/>
            </a:xfrm>
          </p:grpSpPr>
          <p:sp>
            <p:nvSpPr>
              <p:cNvPr id="725" name="Google Shape;725;p77"/>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26" name="Google Shape;726;p77"/>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27" name="Google Shape;727;p77"/>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28" name="Google Shape;728;p77"/>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29" name="Google Shape;729;p77"/>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30" name="Google Shape;730;p77"/>
          <p:cNvSpPr txBox="1"/>
          <p:nvPr>
            <p:ph idx="3"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ext (Half)">
  <p:cSld name="TITLE_AND_BODY_2_5">
    <p:bg>
      <p:bgPr>
        <a:solidFill>
          <a:schemeClr val="accent3"/>
        </a:solidFill>
      </p:bgPr>
    </p:bg>
    <p:spTree>
      <p:nvGrpSpPr>
        <p:cNvPr id="731" name="Shape 731"/>
        <p:cNvGrpSpPr/>
        <p:nvPr/>
      </p:nvGrpSpPr>
      <p:grpSpPr>
        <a:xfrm>
          <a:off x="0" y="0"/>
          <a:ext cx="0" cy="0"/>
          <a:chOff x="0" y="0"/>
          <a:chExt cx="0" cy="0"/>
        </a:xfrm>
      </p:grpSpPr>
      <p:sp>
        <p:nvSpPr>
          <p:cNvPr id="732" name="Google Shape;732;p78"/>
          <p:cNvSpPr txBox="1"/>
          <p:nvPr>
            <p:ph type="title"/>
          </p:nvPr>
        </p:nvSpPr>
        <p:spPr>
          <a:xfrm>
            <a:off x="777240" y="2532888"/>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733" name="Google Shape;733;p78"/>
          <p:cNvSpPr txBox="1"/>
          <p:nvPr>
            <p:ph idx="1" type="body"/>
          </p:nvPr>
        </p:nvSpPr>
        <p:spPr>
          <a:xfrm>
            <a:off x="777240" y="4864608"/>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734" name="Google Shape;734;p78"/>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35" name="Google Shape;735;p78"/>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36" name="Google Shape;736;p78"/>
          <p:cNvGrpSpPr/>
          <p:nvPr/>
        </p:nvGrpSpPr>
        <p:grpSpPr>
          <a:xfrm>
            <a:off x="744554" y="9667704"/>
            <a:ext cx="757005" cy="151663"/>
            <a:chOff x="3610015" y="6016276"/>
            <a:chExt cx="1701900" cy="341200"/>
          </a:xfrm>
        </p:grpSpPr>
        <p:grpSp>
          <p:nvGrpSpPr>
            <p:cNvPr id="737" name="Google Shape;737;p78"/>
            <p:cNvGrpSpPr/>
            <p:nvPr/>
          </p:nvGrpSpPr>
          <p:grpSpPr>
            <a:xfrm>
              <a:off x="4234632" y="6027258"/>
              <a:ext cx="1077283" cy="330123"/>
              <a:chOff x="4234632" y="6027258"/>
              <a:chExt cx="1077283" cy="330123"/>
            </a:xfrm>
          </p:grpSpPr>
          <p:sp>
            <p:nvSpPr>
              <p:cNvPr id="738" name="Google Shape;738;p78"/>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39" name="Google Shape;739;p78"/>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40" name="Google Shape;740;p78"/>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41" name="Google Shape;741;p78"/>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42" name="Google Shape;742;p78"/>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43" name="Google Shape;743;p78"/>
          <p:cNvSpPr txBox="1"/>
          <p:nvPr>
            <p:ph idx="3"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olumns (Two)">
  <p:cSld name="TITLE_AND_BODY_2_2_3">
    <p:bg>
      <p:bgPr>
        <a:solidFill>
          <a:schemeClr val="accent3"/>
        </a:solidFill>
      </p:bgPr>
    </p:bg>
    <p:spTree>
      <p:nvGrpSpPr>
        <p:cNvPr id="744" name="Shape 744"/>
        <p:cNvGrpSpPr/>
        <p:nvPr/>
      </p:nvGrpSpPr>
      <p:grpSpPr>
        <a:xfrm>
          <a:off x="0" y="0"/>
          <a:ext cx="0" cy="0"/>
          <a:chOff x="0" y="0"/>
          <a:chExt cx="0" cy="0"/>
        </a:xfrm>
      </p:grpSpPr>
      <p:sp>
        <p:nvSpPr>
          <p:cNvPr id="745" name="Google Shape;745;p79"/>
          <p:cNvSpPr txBox="1"/>
          <p:nvPr>
            <p:ph type="title"/>
          </p:nvPr>
        </p:nvSpPr>
        <p:spPr>
          <a:xfrm>
            <a:off x="1527048" y="2532888"/>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746" name="Google Shape;746;p79"/>
          <p:cNvSpPr txBox="1"/>
          <p:nvPr>
            <p:ph idx="1" type="body"/>
          </p:nvPr>
        </p:nvSpPr>
        <p:spPr>
          <a:xfrm>
            <a:off x="1527048" y="5751576"/>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747" name="Google Shape;747;p79"/>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48" name="Google Shape;748;p79"/>
          <p:cNvSpPr txBox="1"/>
          <p:nvPr>
            <p:ph idx="3" type="title"/>
          </p:nvPr>
        </p:nvSpPr>
        <p:spPr>
          <a:xfrm>
            <a:off x="10433304" y="2532888"/>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749" name="Google Shape;749;p79"/>
          <p:cNvSpPr txBox="1"/>
          <p:nvPr>
            <p:ph idx="4" type="body"/>
          </p:nvPr>
        </p:nvSpPr>
        <p:spPr>
          <a:xfrm>
            <a:off x="10433304" y="5751576"/>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750" name="Google Shape;750;p79"/>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51" name="Google Shape;751;p79"/>
          <p:cNvGrpSpPr/>
          <p:nvPr/>
        </p:nvGrpSpPr>
        <p:grpSpPr>
          <a:xfrm>
            <a:off x="744554" y="9667704"/>
            <a:ext cx="757005" cy="151663"/>
            <a:chOff x="3610015" y="6016276"/>
            <a:chExt cx="1701900" cy="341200"/>
          </a:xfrm>
        </p:grpSpPr>
        <p:grpSp>
          <p:nvGrpSpPr>
            <p:cNvPr id="752" name="Google Shape;752;p79"/>
            <p:cNvGrpSpPr/>
            <p:nvPr/>
          </p:nvGrpSpPr>
          <p:grpSpPr>
            <a:xfrm>
              <a:off x="4234632" y="6027258"/>
              <a:ext cx="1077283" cy="330123"/>
              <a:chOff x="4234632" y="6027258"/>
              <a:chExt cx="1077283" cy="330123"/>
            </a:xfrm>
          </p:grpSpPr>
          <p:sp>
            <p:nvSpPr>
              <p:cNvPr id="753" name="Google Shape;753;p79"/>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54" name="Google Shape;754;p79"/>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55" name="Google Shape;755;p79"/>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56" name="Google Shape;756;p79"/>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57" name="Google Shape;757;p79"/>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58" name="Google Shape;758;p79"/>
          <p:cNvSpPr txBox="1"/>
          <p:nvPr>
            <p:ph idx="5"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Columns (Three)">
  <p:cSld name="TITLE_AND_BODY_2_2_1_4">
    <p:bg>
      <p:bgPr>
        <a:solidFill>
          <a:schemeClr val="accent3"/>
        </a:solidFill>
      </p:bgPr>
    </p:bg>
    <p:spTree>
      <p:nvGrpSpPr>
        <p:cNvPr id="759" name="Shape 759"/>
        <p:cNvGrpSpPr/>
        <p:nvPr/>
      </p:nvGrpSpPr>
      <p:grpSpPr>
        <a:xfrm>
          <a:off x="0" y="0"/>
          <a:ext cx="0" cy="0"/>
          <a:chOff x="0" y="0"/>
          <a:chExt cx="0" cy="0"/>
        </a:xfrm>
      </p:grpSpPr>
      <p:sp>
        <p:nvSpPr>
          <p:cNvPr id="760" name="Google Shape;760;p80"/>
          <p:cNvSpPr txBox="1"/>
          <p:nvPr>
            <p:ph type="title"/>
          </p:nvPr>
        </p:nvSpPr>
        <p:spPr>
          <a:xfrm>
            <a:off x="1161288" y="2505456"/>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761" name="Google Shape;761;p80"/>
          <p:cNvSpPr txBox="1"/>
          <p:nvPr>
            <p:ph idx="1" type="body"/>
          </p:nvPr>
        </p:nvSpPr>
        <p:spPr>
          <a:xfrm>
            <a:off x="1161288" y="4956048"/>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762" name="Google Shape;762;p80"/>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63" name="Google Shape;763;p80"/>
          <p:cNvSpPr txBox="1"/>
          <p:nvPr>
            <p:ph idx="3" type="title"/>
          </p:nvPr>
        </p:nvSpPr>
        <p:spPr>
          <a:xfrm>
            <a:off x="7095744" y="2505456"/>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764" name="Google Shape;764;p80"/>
          <p:cNvSpPr txBox="1"/>
          <p:nvPr>
            <p:ph idx="4" type="body"/>
          </p:nvPr>
        </p:nvSpPr>
        <p:spPr>
          <a:xfrm>
            <a:off x="7095744" y="4956048"/>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765" name="Google Shape;765;p80"/>
          <p:cNvSpPr txBox="1"/>
          <p:nvPr>
            <p:ph idx="5" type="title"/>
          </p:nvPr>
        </p:nvSpPr>
        <p:spPr>
          <a:xfrm>
            <a:off x="13039344" y="2505456"/>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766" name="Google Shape;766;p80"/>
          <p:cNvSpPr txBox="1"/>
          <p:nvPr>
            <p:ph idx="6" type="body"/>
          </p:nvPr>
        </p:nvSpPr>
        <p:spPr>
          <a:xfrm>
            <a:off x="13039344" y="4956048"/>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767" name="Google Shape;767;p8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68" name="Google Shape;768;p80"/>
          <p:cNvGrpSpPr/>
          <p:nvPr/>
        </p:nvGrpSpPr>
        <p:grpSpPr>
          <a:xfrm>
            <a:off x="744554" y="9667704"/>
            <a:ext cx="757005" cy="151663"/>
            <a:chOff x="3610015" y="6016276"/>
            <a:chExt cx="1701900" cy="341200"/>
          </a:xfrm>
        </p:grpSpPr>
        <p:grpSp>
          <p:nvGrpSpPr>
            <p:cNvPr id="769" name="Google Shape;769;p80"/>
            <p:cNvGrpSpPr/>
            <p:nvPr/>
          </p:nvGrpSpPr>
          <p:grpSpPr>
            <a:xfrm>
              <a:off x="4234632" y="6027258"/>
              <a:ext cx="1077283" cy="330123"/>
              <a:chOff x="4234632" y="6027258"/>
              <a:chExt cx="1077283" cy="330123"/>
            </a:xfrm>
          </p:grpSpPr>
          <p:sp>
            <p:nvSpPr>
              <p:cNvPr id="770" name="Google Shape;770;p80"/>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71" name="Google Shape;771;p80"/>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72" name="Google Shape;772;p80"/>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73" name="Google Shape;773;p80"/>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74" name="Google Shape;774;p80"/>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75" name="Google Shape;775;p80"/>
          <p:cNvSpPr txBox="1"/>
          <p:nvPr>
            <p:ph idx="7"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Columns (Four)">
  <p:cSld name="TITLE_AND_BODY_2_2_1_1_2">
    <p:bg>
      <p:bgPr>
        <a:solidFill>
          <a:schemeClr val="accent3"/>
        </a:solidFill>
      </p:bgPr>
    </p:bg>
    <p:spTree>
      <p:nvGrpSpPr>
        <p:cNvPr id="76" name="Shape 76"/>
        <p:cNvGrpSpPr/>
        <p:nvPr/>
      </p:nvGrpSpPr>
      <p:grpSpPr>
        <a:xfrm>
          <a:off x="0" y="0"/>
          <a:ext cx="0" cy="0"/>
          <a:chOff x="0" y="0"/>
          <a:chExt cx="0" cy="0"/>
        </a:xfrm>
      </p:grpSpPr>
      <p:sp>
        <p:nvSpPr>
          <p:cNvPr id="77" name="Google Shape;77;p9"/>
          <p:cNvSpPr txBox="1"/>
          <p:nvPr>
            <p:ph type="title"/>
          </p:nvPr>
        </p:nvSpPr>
        <p:spPr>
          <a:xfrm>
            <a:off x="1161288" y="2487168"/>
            <a:ext cx="34290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78" name="Google Shape;78;p9"/>
          <p:cNvSpPr txBox="1"/>
          <p:nvPr>
            <p:ph idx="1" type="body"/>
          </p:nvPr>
        </p:nvSpPr>
        <p:spPr>
          <a:xfrm>
            <a:off x="1161288" y="4782312"/>
            <a:ext cx="34290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79" name="Google Shape;79;p9"/>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0" name="Google Shape;80;p9"/>
          <p:cNvSpPr txBox="1"/>
          <p:nvPr>
            <p:ph idx="3" type="title"/>
          </p:nvPr>
        </p:nvSpPr>
        <p:spPr>
          <a:xfrm>
            <a:off x="5367528" y="2487168"/>
            <a:ext cx="34290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1" name="Google Shape;81;p9"/>
          <p:cNvSpPr txBox="1"/>
          <p:nvPr>
            <p:ph idx="4" type="body"/>
          </p:nvPr>
        </p:nvSpPr>
        <p:spPr>
          <a:xfrm>
            <a:off x="5367528" y="4782312"/>
            <a:ext cx="34290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2" name="Google Shape;82;p9"/>
          <p:cNvSpPr txBox="1"/>
          <p:nvPr>
            <p:ph idx="5" type="title"/>
          </p:nvPr>
        </p:nvSpPr>
        <p:spPr>
          <a:xfrm>
            <a:off x="9573768" y="2487168"/>
            <a:ext cx="34290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3" name="Google Shape;83;p9"/>
          <p:cNvSpPr txBox="1"/>
          <p:nvPr>
            <p:ph idx="6" type="body"/>
          </p:nvPr>
        </p:nvSpPr>
        <p:spPr>
          <a:xfrm>
            <a:off x="9573768" y="4782312"/>
            <a:ext cx="34290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4" name="Google Shape;84;p9"/>
          <p:cNvSpPr txBox="1"/>
          <p:nvPr>
            <p:ph idx="7" type="title"/>
          </p:nvPr>
        </p:nvSpPr>
        <p:spPr>
          <a:xfrm>
            <a:off x="13780008" y="2487168"/>
            <a:ext cx="34290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5" name="Google Shape;85;p9"/>
          <p:cNvSpPr txBox="1"/>
          <p:nvPr>
            <p:ph idx="8" type="body"/>
          </p:nvPr>
        </p:nvSpPr>
        <p:spPr>
          <a:xfrm>
            <a:off x="13780008" y="4782312"/>
            <a:ext cx="34290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6" name="Google Shape;86;p9"/>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87" name="Google Shape;87;p9"/>
          <p:cNvGrpSpPr/>
          <p:nvPr/>
        </p:nvGrpSpPr>
        <p:grpSpPr>
          <a:xfrm>
            <a:off x="744554" y="9667704"/>
            <a:ext cx="757005" cy="151663"/>
            <a:chOff x="3610015" y="6016276"/>
            <a:chExt cx="1701900" cy="341200"/>
          </a:xfrm>
        </p:grpSpPr>
        <p:grpSp>
          <p:nvGrpSpPr>
            <p:cNvPr id="88" name="Google Shape;88;p9"/>
            <p:cNvGrpSpPr/>
            <p:nvPr/>
          </p:nvGrpSpPr>
          <p:grpSpPr>
            <a:xfrm>
              <a:off x="4234632" y="6027258"/>
              <a:ext cx="1077283" cy="330123"/>
              <a:chOff x="4234632" y="6027258"/>
              <a:chExt cx="1077283" cy="330123"/>
            </a:xfrm>
          </p:grpSpPr>
          <p:sp>
            <p:nvSpPr>
              <p:cNvPr id="89" name="Google Shape;89;p9"/>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90" name="Google Shape;90;p9"/>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91" name="Google Shape;91;p9"/>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92" name="Google Shape;92;p9"/>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93" name="Google Shape;93;p9"/>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94" name="Google Shape;94;p9"/>
          <p:cNvSpPr txBox="1"/>
          <p:nvPr>
            <p:ph idx="9"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Points (Two)">
  <p:cSld name="TITLE_AND_BODY_2_2_1_2_2_2">
    <p:bg>
      <p:bgPr>
        <a:solidFill>
          <a:schemeClr val="accent3"/>
        </a:solidFill>
      </p:bgPr>
    </p:bg>
    <p:spTree>
      <p:nvGrpSpPr>
        <p:cNvPr id="776" name="Shape 776"/>
        <p:cNvGrpSpPr/>
        <p:nvPr/>
      </p:nvGrpSpPr>
      <p:grpSpPr>
        <a:xfrm>
          <a:off x="0" y="0"/>
          <a:ext cx="0" cy="0"/>
          <a:chOff x="0" y="0"/>
          <a:chExt cx="0" cy="0"/>
        </a:xfrm>
      </p:grpSpPr>
      <p:sp>
        <p:nvSpPr>
          <p:cNvPr id="777" name="Google Shape;777;p81"/>
          <p:cNvSpPr txBox="1"/>
          <p:nvPr>
            <p:ph type="title"/>
          </p:nvPr>
        </p:nvSpPr>
        <p:spPr>
          <a:xfrm>
            <a:off x="1517904" y="636422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778" name="Google Shape;778;p81"/>
          <p:cNvSpPr txBox="1"/>
          <p:nvPr>
            <p:ph idx="1" type="body"/>
          </p:nvPr>
        </p:nvSpPr>
        <p:spPr>
          <a:xfrm>
            <a:off x="1517904" y="7845553"/>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779" name="Google Shape;779;p81"/>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80" name="Google Shape;780;p81"/>
          <p:cNvSpPr txBox="1"/>
          <p:nvPr>
            <p:ph idx="3" type="title"/>
          </p:nvPr>
        </p:nvSpPr>
        <p:spPr>
          <a:xfrm>
            <a:off x="10433304" y="636422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781" name="Google Shape;781;p81"/>
          <p:cNvSpPr txBox="1"/>
          <p:nvPr>
            <p:ph idx="4" type="body"/>
          </p:nvPr>
        </p:nvSpPr>
        <p:spPr>
          <a:xfrm>
            <a:off x="10433304" y="7845552"/>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782" name="Google Shape;782;p8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83" name="Google Shape;783;p81"/>
          <p:cNvGrpSpPr/>
          <p:nvPr/>
        </p:nvGrpSpPr>
        <p:grpSpPr>
          <a:xfrm>
            <a:off x="744554" y="9667704"/>
            <a:ext cx="757005" cy="151663"/>
            <a:chOff x="3610015" y="6016276"/>
            <a:chExt cx="1701900" cy="341200"/>
          </a:xfrm>
        </p:grpSpPr>
        <p:grpSp>
          <p:nvGrpSpPr>
            <p:cNvPr id="784" name="Google Shape;784;p81"/>
            <p:cNvGrpSpPr/>
            <p:nvPr/>
          </p:nvGrpSpPr>
          <p:grpSpPr>
            <a:xfrm>
              <a:off x="4234632" y="6027258"/>
              <a:ext cx="1077283" cy="330123"/>
              <a:chOff x="4234632" y="6027258"/>
              <a:chExt cx="1077283" cy="330123"/>
            </a:xfrm>
          </p:grpSpPr>
          <p:sp>
            <p:nvSpPr>
              <p:cNvPr id="785" name="Google Shape;785;p8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86" name="Google Shape;786;p8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87" name="Google Shape;787;p8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788" name="Google Shape;788;p8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89" name="Google Shape;789;p8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790" name="Google Shape;790;p81"/>
          <p:cNvSpPr txBox="1"/>
          <p:nvPr>
            <p:ph idx="5"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Points (Three)">
  <p:cSld name="TITLE_AND_BODY_2_2_1_2_4">
    <p:bg>
      <p:bgPr>
        <a:solidFill>
          <a:schemeClr val="accent3"/>
        </a:solidFill>
      </p:bgPr>
    </p:bg>
    <p:spTree>
      <p:nvGrpSpPr>
        <p:cNvPr id="791" name="Shape 791"/>
        <p:cNvGrpSpPr/>
        <p:nvPr/>
      </p:nvGrpSpPr>
      <p:grpSpPr>
        <a:xfrm>
          <a:off x="0" y="0"/>
          <a:ext cx="0" cy="0"/>
          <a:chOff x="0" y="0"/>
          <a:chExt cx="0" cy="0"/>
        </a:xfrm>
      </p:grpSpPr>
      <p:sp>
        <p:nvSpPr>
          <p:cNvPr id="792" name="Google Shape;792;p82"/>
          <p:cNvSpPr txBox="1"/>
          <p:nvPr>
            <p:ph type="title"/>
          </p:nvPr>
        </p:nvSpPr>
        <p:spPr>
          <a:xfrm>
            <a:off x="1161288" y="5897880"/>
            <a:ext cx="48279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793" name="Google Shape;793;p82"/>
          <p:cNvSpPr txBox="1"/>
          <p:nvPr>
            <p:ph idx="1" type="body"/>
          </p:nvPr>
        </p:nvSpPr>
        <p:spPr>
          <a:xfrm>
            <a:off x="1161288" y="7086601"/>
            <a:ext cx="48279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794" name="Google Shape;794;p82"/>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95" name="Google Shape;795;p82"/>
          <p:cNvSpPr txBox="1"/>
          <p:nvPr>
            <p:ph idx="3" type="title"/>
          </p:nvPr>
        </p:nvSpPr>
        <p:spPr>
          <a:xfrm>
            <a:off x="6729984" y="5897880"/>
            <a:ext cx="48279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796" name="Google Shape;796;p82"/>
          <p:cNvSpPr txBox="1"/>
          <p:nvPr>
            <p:ph idx="4" type="body"/>
          </p:nvPr>
        </p:nvSpPr>
        <p:spPr>
          <a:xfrm>
            <a:off x="6729984" y="7086600"/>
            <a:ext cx="48279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797" name="Google Shape;797;p82"/>
          <p:cNvSpPr txBox="1"/>
          <p:nvPr>
            <p:ph idx="5" type="title"/>
          </p:nvPr>
        </p:nvSpPr>
        <p:spPr>
          <a:xfrm>
            <a:off x="12298680" y="5897880"/>
            <a:ext cx="48279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798" name="Google Shape;798;p82"/>
          <p:cNvSpPr txBox="1"/>
          <p:nvPr>
            <p:ph idx="6" type="body"/>
          </p:nvPr>
        </p:nvSpPr>
        <p:spPr>
          <a:xfrm>
            <a:off x="12298680" y="7086601"/>
            <a:ext cx="48279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Points (Four)">
  <p:cSld name="TITLE_AND_BODY_2_2_1_2_1_3">
    <p:bg>
      <p:bgPr>
        <a:solidFill>
          <a:schemeClr val="accent3"/>
        </a:solidFill>
      </p:bgPr>
    </p:bg>
    <p:spTree>
      <p:nvGrpSpPr>
        <p:cNvPr id="799" name="Shape 799"/>
        <p:cNvGrpSpPr/>
        <p:nvPr/>
      </p:nvGrpSpPr>
      <p:grpSpPr>
        <a:xfrm>
          <a:off x="0" y="0"/>
          <a:ext cx="0" cy="0"/>
          <a:chOff x="0" y="0"/>
          <a:chExt cx="0" cy="0"/>
        </a:xfrm>
      </p:grpSpPr>
      <p:sp>
        <p:nvSpPr>
          <p:cNvPr id="800" name="Google Shape;800;p83"/>
          <p:cNvSpPr txBox="1"/>
          <p:nvPr>
            <p:ph type="title"/>
          </p:nvPr>
        </p:nvSpPr>
        <p:spPr>
          <a:xfrm>
            <a:off x="1161288" y="5897880"/>
            <a:ext cx="34290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801" name="Google Shape;801;p83"/>
          <p:cNvSpPr txBox="1"/>
          <p:nvPr>
            <p:ph idx="1" type="body"/>
          </p:nvPr>
        </p:nvSpPr>
        <p:spPr>
          <a:xfrm>
            <a:off x="1161288" y="7086600"/>
            <a:ext cx="34290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02" name="Google Shape;802;p83"/>
          <p:cNvSpPr txBox="1"/>
          <p:nvPr>
            <p:ph idx="2"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03" name="Google Shape;803;p83"/>
          <p:cNvSpPr txBox="1"/>
          <p:nvPr>
            <p:ph idx="3" type="title"/>
          </p:nvPr>
        </p:nvSpPr>
        <p:spPr>
          <a:xfrm>
            <a:off x="5367528" y="5897880"/>
            <a:ext cx="34290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804" name="Google Shape;804;p83"/>
          <p:cNvSpPr txBox="1"/>
          <p:nvPr>
            <p:ph idx="4" type="body"/>
          </p:nvPr>
        </p:nvSpPr>
        <p:spPr>
          <a:xfrm>
            <a:off x="5367528" y="7086600"/>
            <a:ext cx="34290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05" name="Google Shape;805;p83"/>
          <p:cNvSpPr txBox="1"/>
          <p:nvPr>
            <p:ph idx="5" type="title"/>
          </p:nvPr>
        </p:nvSpPr>
        <p:spPr>
          <a:xfrm>
            <a:off x="9573768" y="5897880"/>
            <a:ext cx="34290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806" name="Google Shape;806;p83"/>
          <p:cNvSpPr txBox="1"/>
          <p:nvPr>
            <p:ph idx="6" type="body"/>
          </p:nvPr>
        </p:nvSpPr>
        <p:spPr>
          <a:xfrm>
            <a:off x="9573768" y="7086600"/>
            <a:ext cx="34290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07" name="Google Shape;807;p83"/>
          <p:cNvSpPr txBox="1"/>
          <p:nvPr>
            <p:ph idx="7" type="title"/>
          </p:nvPr>
        </p:nvSpPr>
        <p:spPr>
          <a:xfrm>
            <a:off x="13780008" y="5897880"/>
            <a:ext cx="34290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808" name="Google Shape;808;p83"/>
          <p:cNvSpPr txBox="1"/>
          <p:nvPr>
            <p:ph idx="8" type="body"/>
          </p:nvPr>
        </p:nvSpPr>
        <p:spPr>
          <a:xfrm>
            <a:off x="13780008" y="7086600"/>
            <a:ext cx="34290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Big Stat">
  <p:cSld name="TITLE_1_4">
    <p:bg>
      <p:bgPr>
        <a:solidFill>
          <a:schemeClr val="accent3"/>
        </a:solidFill>
      </p:bgPr>
    </p:bg>
    <p:spTree>
      <p:nvGrpSpPr>
        <p:cNvPr id="809" name="Shape 809"/>
        <p:cNvGrpSpPr/>
        <p:nvPr/>
      </p:nvGrpSpPr>
      <p:grpSpPr>
        <a:xfrm>
          <a:off x="0" y="0"/>
          <a:ext cx="0" cy="0"/>
          <a:chOff x="0" y="0"/>
          <a:chExt cx="0" cy="0"/>
        </a:xfrm>
      </p:grpSpPr>
      <p:sp>
        <p:nvSpPr>
          <p:cNvPr id="810" name="Google Shape;810;p84"/>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11" name="Google Shape;811;p84"/>
          <p:cNvSpPr txBox="1"/>
          <p:nvPr>
            <p:ph type="ctrTitle"/>
          </p:nvPr>
        </p:nvSpPr>
        <p:spPr>
          <a:xfrm>
            <a:off x="1527050" y="3383275"/>
            <a:ext cx="15222600" cy="2201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14600"/>
              <a:buFont typeface="Arial"/>
              <a:buNone/>
              <a:defRPr b="1" sz="14600">
                <a:latin typeface="Arial"/>
                <a:ea typeface="Arial"/>
                <a:cs typeface="Arial"/>
                <a:sym typeface="Arial"/>
              </a:defRPr>
            </a:lvl1pPr>
            <a:lvl2pPr lvl="1" algn="ctr">
              <a:lnSpc>
                <a:spcPct val="100000"/>
              </a:lnSpc>
              <a:spcBef>
                <a:spcPts val="0"/>
              </a:spcBef>
              <a:spcAft>
                <a:spcPts val="0"/>
              </a:spcAft>
              <a:buSzPts val="14600"/>
              <a:buFont typeface="Arial"/>
              <a:buNone/>
              <a:defRPr b="1" sz="14600">
                <a:latin typeface="Arial"/>
                <a:ea typeface="Arial"/>
                <a:cs typeface="Arial"/>
                <a:sym typeface="Arial"/>
              </a:defRPr>
            </a:lvl2pPr>
            <a:lvl3pPr lvl="2" algn="ctr">
              <a:lnSpc>
                <a:spcPct val="100000"/>
              </a:lnSpc>
              <a:spcBef>
                <a:spcPts val="0"/>
              </a:spcBef>
              <a:spcAft>
                <a:spcPts val="0"/>
              </a:spcAft>
              <a:buSzPts val="14600"/>
              <a:buFont typeface="Arial"/>
              <a:buNone/>
              <a:defRPr b="1" sz="14600">
                <a:latin typeface="Arial"/>
                <a:ea typeface="Arial"/>
                <a:cs typeface="Arial"/>
                <a:sym typeface="Arial"/>
              </a:defRPr>
            </a:lvl3pPr>
            <a:lvl4pPr lvl="3" algn="ctr">
              <a:lnSpc>
                <a:spcPct val="100000"/>
              </a:lnSpc>
              <a:spcBef>
                <a:spcPts val="0"/>
              </a:spcBef>
              <a:spcAft>
                <a:spcPts val="0"/>
              </a:spcAft>
              <a:buSzPts val="14600"/>
              <a:buFont typeface="Arial"/>
              <a:buNone/>
              <a:defRPr b="1" sz="14600">
                <a:latin typeface="Arial"/>
                <a:ea typeface="Arial"/>
                <a:cs typeface="Arial"/>
                <a:sym typeface="Arial"/>
              </a:defRPr>
            </a:lvl4pPr>
            <a:lvl5pPr lvl="4" algn="ctr">
              <a:lnSpc>
                <a:spcPct val="100000"/>
              </a:lnSpc>
              <a:spcBef>
                <a:spcPts val="0"/>
              </a:spcBef>
              <a:spcAft>
                <a:spcPts val="0"/>
              </a:spcAft>
              <a:buSzPts val="14600"/>
              <a:buFont typeface="Arial"/>
              <a:buNone/>
              <a:defRPr b="1" sz="14600">
                <a:latin typeface="Arial"/>
                <a:ea typeface="Arial"/>
                <a:cs typeface="Arial"/>
                <a:sym typeface="Arial"/>
              </a:defRPr>
            </a:lvl5pPr>
            <a:lvl6pPr lvl="5" algn="ctr">
              <a:lnSpc>
                <a:spcPct val="100000"/>
              </a:lnSpc>
              <a:spcBef>
                <a:spcPts val="0"/>
              </a:spcBef>
              <a:spcAft>
                <a:spcPts val="0"/>
              </a:spcAft>
              <a:buSzPts val="14600"/>
              <a:buFont typeface="Arial"/>
              <a:buNone/>
              <a:defRPr b="1" sz="14600">
                <a:latin typeface="Arial"/>
                <a:ea typeface="Arial"/>
                <a:cs typeface="Arial"/>
                <a:sym typeface="Arial"/>
              </a:defRPr>
            </a:lvl6pPr>
            <a:lvl7pPr lvl="6" algn="ctr">
              <a:lnSpc>
                <a:spcPct val="100000"/>
              </a:lnSpc>
              <a:spcBef>
                <a:spcPts val="0"/>
              </a:spcBef>
              <a:spcAft>
                <a:spcPts val="0"/>
              </a:spcAft>
              <a:buSzPts val="14600"/>
              <a:buFont typeface="Arial"/>
              <a:buNone/>
              <a:defRPr b="1" sz="14600">
                <a:latin typeface="Arial"/>
                <a:ea typeface="Arial"/>
                <a:cs typeface="Arial"/>
                <a:sym typeface="Arial"/>
              </a:defRPr>
            </a:lvl7pPr>
            <a:lvl8pPr lvl="7" algn="ctr">
              <a:lnSpc>
                <a:spcPct val="100000"/>
              </a:lnSpc>
              <a:spcBef>
                <a:spcPts val="0"/>
              </a:spcBef>
              <a:spcAft>
                <a:spcPts val="0"/>
              </a:spcAft>
              <a:buSzPts val="14600"/>
              <a:buFont typeface="Arial"/>
              <a:buNone/>
              <a:defRPr b="1" sz="14600">
                <a:latin typeface="Arial"/>
                <a:ea typeface="Arial"/>
                <a:cs typeface="Arial"/>
                <a:sym typeface="Arial"/>
              </a:defRPr>
            </a:lvl8pPr>
            <a:lvl9pPr lvl="8" algn="ctr">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812" name="Google Shape;812;p84"/>
          <p:cNvSpPr txBox="1"/>
          <p:nvPr>
            <p:ph idx="2" type="subTitle"/>
          </p:nvPr>
        </p:nvSpPr>
        <p:spPr>
          <a:xfrm>
            <a:off x="1527050" y="5458973"/>
            <a:ext cx="152226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lvl1pPr>
            <a:lvl2pPr lvl="1" algn="ctr">
              <a:lnSpc>
                <a:spcPct val="125000"/>
              </a:lnSpc>
              <a:spcBef>
                <a:spcPts val="0"/>
              </a:spcBef>
              <a:spcAft>
                <a:spcPts val="0"/>
              </a:spcAft>
              <a:buSzPts val="1800"/>
              <a:buNone/>
              <a:defRPr b="0" sz="1800"/>
            </a:lvl2pPr>
            <a:lvl3pPr lvl="2" algn="ctr">
              <a:lnSpc>
                <a:spcPct val="125000"/>
              </a:lnSpc>
              <a:spcBef>
                <a:spcPts val="0"/>
              </a:spcBef>
              <a:spcAft>
                <a:spcPts val="0"/>
              </a:spcAft>
              <a:buSzPts val="1800"/>
              <a:buNone/>
              <a:defRPr b="0" sz="1800"/>
            </a:lvl3pPr>
            <a:lvl4pPr lvl="3" algn="ctr">
              <a:lnSpc>
                <a:spcPct val="125000"/>
              </a:lnSpc>
              <a:spcBef>
                <a:spcPts val="0"/>
              </a:spcBef>
              <a:spcAft>
                <a:spcPts val="0"/>
              </a:spcAft>
              <a:buSzPts val="1800"/>
              <a:buNone/>
              <a:defRPr b="0" sz="1800"/>
            </a:lvl4pPr>
            <a:lvl5pPr lvl="4" algn="ctr">
              <a:lnSpc>
                <a:spcPct val="125000"/>
              </a:lnSpc>
              <a:spcBef>
                <a:spcPts val="0"/>
              </a:spcBef>
              <a:spcAft>
                <a:spcPts val="0"/>
              </a:spcAft>
              <a:buSzPts val="1800"/>
              <a:buNone/>
              <a:defRPr b="0" sz="1800"/>
            </a:lvl5pPr>
            <a:lvl6pPr lvl="5" algn="ctr">
              <a:lnSpc>
                <a:spcPct val="125000"/>
              </a:lnSpc>
              <a:spcBef>
                <a:spcPts val="0"/>
              </a:spcBef>
              <a:spcAft>
                <a:spcPts val="0"/>
              </a:spcAft>
              <a:buSzPts val="1800"/>
              <a:buNone/>
              <a:defRPr b="0" sz="1800"/>
            </a:lvl6pPr>
            <a:lvl7pPr lvl="6" algn="ctr">
              <a:lnSpc>
                <a:spcPct val="125000"/>
              </a:lnSpc>
              <a:spcBef>
                <a:spcPts val="0"/>
              </a:spcBef>
              <a:spcAft>
                <a:spcPts val="0"/>
              </a:spcAft>
              <a:buSzPts val="1800"/>
              <a:buNone/>
              <a:defRPr b="0" sz="1800"/>
            </a:lvl7pPr>
            <a:lvl8pPr lvl="7" algn="ctr">
              <a:lnSpc>
                <a:spcPct val="125000"/>
              </a:lnSpc>
              <a:spcBef>
                <a:spcPts val="0"/>
              </a:spcBef>
              <a:spcAft>
                <a:spcPts val="0"/>
              </a:spcAft>
              <a:buSzPts val="1800"/>
              <a:buNone/>
              <a:defRPr b="0" sz="1800"/>
            </a:lvl8pPr>
            <a:lvl9pPr lvl="8" algn="ctr">
              <a:lnSpc>
                <a:spcPct val="125000"/>
              </a:lnSpc>
              <a:spcBef>
                <a:spcPts val="0"/>
              </a:spcBef>
              <a:spcAft>
                <a:spcPts val="0"/>
              </a:spcAft>
              <a:buSzPts val="1800"/>
              <a:buNone/>
              <a:defRPr b="0" sz="1800"/>
            </a:lvl9pPr>
          </a:lstStyle>
          <a:p/>
        </p:txBody>
      </p:sp>
      <p:sp>
        <p:nvSpPr>
          <p:cNvPr id="813" name="Google Shape;813;p84"/>
          <p:cNvSpPr txBox="1"/>
          <p:nvPr>
            <p:ph idx="3" type="subTitle"/>
          </p:nvPr>
        </p:nvSpPr>
        <p:spPr>
          <a:xfrm>
            <a:off x="429765"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Two)">
  <p:cSld name="TITLE_1_1_3">
    <p:bg>
      <p:bgPr>
        <a:solidFill>
          <a:schemeClr val="accent3"/>
        </a:solidFill>
      </p:bgPr>
    </p:bg>
    <p:spTree>
      <p:nvGrpSpPr>
        <p:cNvPr id="814" name="Shape 814"/>
        <p:cNvGrpSpPr/>
        <p:nvPr/>
      </p:nvGrpSpPr>
      <p:grpSpPr>
        <a:xfrm>
          <a:off x="0" y="0"/>
          <a:ext cx="0" cy="0"/>
          <a:chOff x="0" y="0"/>
          <a:chExt cx="0" cy="0"/>
        </a:xfrm>
      </p:grpSpPr>
      <p:sp>
        <p:nvSpPr>
          <p:cNvPr id="815" name="Google Shape;815;p85"/>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16" name="Google Shape;816;p85"/>
          <p:cNvSpPr txBox="1"/>
          <p:nvPr>
            <p:ph type="ctrTitle"/>
          </p:nvPr>
        </p:nvSpPr>
        <p:spPr>
          <a:xfrm>
            <a:off x="1403550" y="3383275"/>
            <a:ext cx="6336900" cy="2201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14600"/>
              <a:buFont typeface="Arial"/>
              <a:buNone/>
              <a:defRPr b="1" sz="14600">
                <a:latin typeface="Arial"/>
                <a:ea typeface="Arial"/>
                <a:cs typeface="Arial"/>
                <a:sym typeface="Arial"/>
              </a:defRPr>
            </a:lvl1pPr>
            <a:lvl2pPr lvl="1" algn="ctr">
              <a:lnSpc>
                <a:spcPct val="100000"/>
              </a:lnSpc>
              <a:spcBef>
                <a:spcPts val="0"/>
              </a:spcBef>
              <a:spcAft>
                <a:spcPts val="0"/>
              </a:spcAft>
              <a:buSzPts val="14600"/>
              <a:buFont typeface="Arial"/>
              <a:buNone/>
              <a:defRPr b="1" sz="14600">
                <a:latin typeface="Arial"/>
                <a:ea typeface="Arial"/>
                <a:cs typeface="Arial"/>
                <a:sym typeface="Arial"/>
              </a:defRPr>
            </a:lvl2pPr>
            <a:lvl3pPr lvl="2" algn="ctr">
              <a:lnSpc>
                <a:spcPct val="100000"/>
              </a:lnSpc>
              <a:spcBef>
                <a:spcPts val="0"/>
              </a:spcBef>
              <a:spcAft>
                <a:spcPts val="0"/>
              </a:spcAft>
              <a:buSzPts val="14600"/>
              <a:buFont typeface="Arial"/>
              <a:buNone/>
              <a:defRPr b="1" sz="14600">
                <a:latin typeface="Arial"/>
                <a:ea typeface="Arial"/>
                <a:cs typeface="Arial"/>
                <a:sym typeface="Arial"/>
              </a:defRPr>
            </a:lvl3pPr>
            <a:lvl4pPr lvl="3" algn="ctr">
              <a:lnSpc>
                <a:spcPct val="100000"/>
              </a:lnSpc>
              <a:spcBef>
                <a:spcPts val="0"/>
              </a:spcBef>
              <a:spcAft>
                <a:spcPts val="0"/>
              </a:spcAft>
              <a:buSzPts val="14600"/>
              <a:buFont typeface="Arial"/>
              <a:buNone/>
              <a:defRPr b="1" sz="14600">
                <a:latin typeface="Arial"/>
                <a:ea typeface="Arial"/>
                <a:cs typeface="Arial"/>
                <a:sym typeface="Arial"/>
              </a:defRPr>
            </a:lvl4pPr>
            <a:lvl5pPr lvl="4" algn="ctr">
              <a:lnSpc>
                <a:spcPct val="100000"/>
              </a:lnSpc>
              <a:spcBef>
                <a:spcPts val="0"/>
              </a:spcBef>
              <a:spcAft>
                <a:spcPts val="0"/>
              </a:spcAft>
              <a:buSzPts val="14600"/>
              <a:buFont typeface="Arial"/>
              <a:buNone/>
              <a:defRPr b="1" sz="14600">
                <a:latin typeface="Arial"/>
                <a:ea typeface="Arial"/>
                <a:cs typeface="Arial"/>
                <a:sym typeface="Arial"/>
              </a:defRPr>
            </a:lvl5pPr>
            <a:lvl6pPr lvl="5" algn="ctr">
              <a:lnSpc>
                <a:spcPct val="100000"/>
              </a:lnSpc>
              <a:spcBef>
                <a:spcPts val="0"/>
              </a:spcBef>
              <a:spcAft>
                <a:spcPts val="0"/>
              </a:spcAft>
              <a:buSzPts val="14600"/>
              <a:buFont typeface="Arial"/>
              <a:buNone/>
              <a:defRPr b="1" sz="14600">
                <a:latin typeface="Arial"/>
                <a:ea typeface="Arial"/>
                <a:cs typeface="Arial"/>
                <a:sym typeface="Arial"/>
              </a:defRPr>
            </a:lvl6pPr>
            <a:lvl7pPr lvl="6" algn="ctr">
              <a:lnSpc>
                <a:spcPct val="100000"/>
              </a:lnSpc>
              <a:spcBef>
                <a:spcPts val="0"/>
              </a:spcBef>
              <a:spcAft>
                <a:spcPts val="0"/>
              </a:spcAft>
              <a:buSzPts val="14600"/>
              <a:buFont typeface="Arial"/>
              <a:buNone/>
              <a:defRPr b="1" sz="14600">
                <a:latin typeface="Arial"/>
                <a:ea typeface="Arial"/>
                <a:cs typeface="Arial"/>
                <a:sym typeface="Arial"/>
              </a:defRPr>
            </a:lvl7pPr>
            <a:lvl8pPr lvl="7" algn="ctr">
              <a:lnSpc>
                <a:spcPct val="100000"/>
              </a:lnSpc>
              <a:spcBef>
                <a:spcPts val="0"/>
              </a:spcBef>
              <a:spcAft>
                <a:spcPts val="0"/>
              </a:spcAft>
              <a:buSzPts val="14600"/>
              <a:buFont typeface="Arial"/>
              <a:buNone/>
              <a:defRPr b="1" sz="14600">
                <a:latin typeface="Arial"/>
                <a:ea typeface="Arial"/>
                <a:cs typeface="Arial"/>
                <a:sym typeface="Arial"/>
              </a:defRPr>
            </a:lvl8pPr>
            <a:lvl9pPr lvl="8" algn="ctr">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817" name="Google Shape;817;p85"/>
          <p:cNvSpPr txBox="1"/>
          <p:nvPr>
            <p:ph idx="2" type="subTitle"/>
          </p:nvPr>
        </p:nvSpPr>
        <p:spPr>
          <a:xfrm>
            <a:off x="1403550" y="5458975"/>
            <a:ext cx="63369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lvl1pPr>
            <a:lvl2pPr lvl="1" algn="ctr">
              <a:lnSpc>
                <a:spcPct val="125000"/>
              </a:lnSpc>
              <a:spcBef>
                <a:spcPts val="0"/>
              </a:spcBef>
              <a:spcAft>
                <a:spcPts val="0"/>
              </a:spcAft>
              <a:buSzPts val="1800"/>
              <a:buNone/>
              <a:defRPr b="0" sz="1800"/>
            </a:lvl2pPr>
            <a:lvl3pPr lvl="2" algn="ctr">
              <a:lnSpc>
                <a:spcPct val="125000"/>
              </a:lnSpc>
              <a:spcBef>
                <a:spcPts val="0"/>
              </a:spcBef>
              <a:spcAft>
                <a:spcPts val="0"/>
              </a:spcAft>
              <a:buSzPts val="1800"/>
              <a:buNone/>
              <a:defRPr b="0" sz="1800"/>
            </a:lvl3pPr>
            <a:lvl4pPr lvl="3" algn="ctr">
              <a:lnSpc>
                <a:spcPct val="125000"/>
              </a:lnSpc>
              <a:spcBef>
                <a:spcPts val="0"/>
              </a:spcBef>
              <a:spcAft>
                <a:spcPts val="0"/>
              </a:spcAft>
              <a:buSzPts val="1800"/>
              <a:buNone/>
              <a:defRPr b="0" sz="1800"/>
            </a:lvl4pPr>
            <a:lvl5pPr lvl="4" algn="ctr">
              <a:lnSpc>
                <a:spcPct val="125000"/>
              </a:lnSpc>
              <a:spcBef>
                <a:spcPts val="0"/>
              </a:spcBef>
              <a:spcAft>
                <a:spcPts val="0"/>
              </a:spcAft>
              <a:buSzPts val="1800"/>
              <a:buNone/>
              <a:defRPr b="0" sz="1800"/>
            </a:lvl5pPr>
            <a:lvl6pPr lvl="5" algn="ctr">
              <a:lnSpc>
                <a:spcPct val="125000"/>
              </a:lnSpc>
              <a:spcBef>
                <a:spcPts val="0"/>
              </a:spcBef>
              <a:spcAft>
                <a:spcPts val="0"/>
              </a:spcAft>
              <a:buSzPts val="1800"/>
              <a:buNone/>
              <a:defRPr b="0" sz="1800"/>
            </a:lvl6pPr>
            <a:lvl7pPr lvl="6" algn="ctr">
              <a:lnSpc>
                <a:spcPct val="125000"/>
              </a:lnSpc>
              <a:spcBef>
                <a:spcPts val="0"/>
              </a:spcBef>
              <a:spcAft>
                <a:spcPts val="0"/>
              </a:spcAft>
              <a:buSzPts val="1800"/>
              <a:buNone/>
              <a:defRPr b="0" sz="1800"/>
            </a:lvl7pPr>
            <a:lvl8pPr lvl="7" algn="ctr">
              <a:lnSpc>
                <a:spcPct val="125000"/>
              </a:lnSpc>
              <a:spcBef>
                <a:spcPts val="0"/>
              </a:spcBef>
              <a:spcAft>
                <a:spcPts val="0"/>
              </a:spcAft>
              <a:buSzPts val="1800"/>
              <a:buNone/>
              <a:defRPr b="0" sz="1800"/>
            </a:lvl8pPr>
            <a:lvl9pPr lvl="8" algn="ctr">
              <a:lnSpc>
                <a:spcPct val="125000"/>
              </a:lnSpc>
              <a:spcBef>
                <a:spcPts val="0"/>
              </a:spcBef>
              <a:spcAft>
                <a:spcPts val="0"/>
              </a:spcAft>
              <a:buSzPts val="1800"/>
              <a:buNone/>
              <a:defRPr b="0" sz="1800"/>
            </a:lvl9pPr>
          </a:lstStyle>
          <a:p/>
        </p:txBody>
      </p:sp>
      <p:sp>
        <p:nvSpPr>
          <p:cNvPr id="818" name="Google Shape;818;p85"/>
          <p:cNvSpPr txBox="1"/>
          <p:nvPr>
            <p:ph idx="3" type="subTitle"/>
          </p:nvPr>
        </p:nvSpPr>
        <p:spPr>
          <a:xfrm>
            <a:off x="429765"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819" name="Google Shape;819;p85"/>
          <p:cNvSpPr txBox="1"/>
          <p:nvPr>
            <p:ph idx="4" type="ctrTitle"/>
          </p:nvPr>
        </p:nvSpPr>
        <p:spPr>
          <a:xfrm>
            <a:off x="10547550" y="3383275"/>
            <a:ext cx="6336900" cy="2201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14600"/>
              <a:buFont typeface="Arial"/>
              <a:buNone/>
              <a:defRPr b="1" sz="14600">
                <a:latin typeface="Arial"/>
                <a:ea typeface="Arial"/>
                <a:cs typeface="Arial"/>
                <a:sym typeface="Arial"/>
              </a:defRPr>
            </a:lvl1pPr>
            <a:lvl2pPr lvl="1" algn="ctr">
              <a:lnSpc>
                <a:spcPct val="100000"/>
              </a:lnSpc>
              <a:spcBef>
                <a:spcPts val="0"/>
              </a:spcBef>
              <a:spcAft>
                <a:spcPts val="0"/>
              </a:spcAft>
              <a:buSzPts val="14600"/>
              <a:buFont typeface="Arial"/>
              <a:buNone/>
              <a:defRPr b="1" sz="14600">
                <a:latin typeface="Arial"/>
                <a:ea typeface="Arial"/>
                <a:cs typeface="Arial"/>
                <a:sym typeface="Arial"/>
              </a:defRPr>
            </a:lvl2pPr>
            <a:lvl3pPr lvl="2" algn="ctr">
              <a:lnSpc>
                <a:spcPct val="100000"/>
              </a:lnSpc>
              <a:spcBef>
                <a:spcPts val="0"/>
              </a:spcBef>
              <a:spcAft>
                <a:spcPts val="0"/>
              </a:spcAft>
              <a:buSzPts val="14600"/>
              <a:buFont typeface="Arial"/>
              <a:buNone/>
              <a:defRPr b="1" sz="14600">
                <a:latin typeface="Arial"/>
                <a:ea typeface="Arial"/>
                <a:cs typeface="Arial"/>
                <a:sym typeface="Arial"/>
              </a:defRPr>
            </a:lvl3pPr>
            <a:lvl4pPr lvl="3" algn="ctr">
              <a:lnSpc>
                <a:spcPct val="100000"/>
              </a:lnSpc>
              <a:spcBef>
                <a:spcPts val="0"/>
              </a:spcBef>
              <a:spcAft>
                <a:spcPts val="0"/>
              </a:spcAft>
              <a:buSzPts val="14600"/>
              <a:buFont typeface="Arial"/>
              <a:buNone/>
              <a:defRPr b="1" sz="14600">
                <a:latin typeface="Arial"/>
                <a:ea typeface="Arial"/>
                <a:cs typeface="Arial"/>
                <a:sym typeface="Arial"/>
              </a:defRPr>
            </a:lvl4pPr>
            <a:lvl5pPr lvl="4" algn="ctr">
              <a:lnSpc>
                <a:spcPct val="100000"/>
              </a:lnSpc>
              <a:spcBef>
                <a:spcPts val="0"/>
              </a:spcBef>
              <a:spcAft>
                <a:spcPts val="0"/>
              </a:spcAft>
              <a:buSzPts val="14600"/>
              <a:buFont typeface="Arial"/>
              <a:buNone/>
              <a:defRPr b="1" sz="14600">
                <a:latin typeface="Arial"/>
                <a:ea typeface="Arial"/>
                <a:cs typeface="Arial"/>
                <a:sym typeface="Arial"/>
              </a:defRPr>
            </a:lvl5pPr>
            <a:lvl6pPr lvl="5" algn="ctr">
              <a:lnSpc>
                <a:spcPct val="100000"/>
              </a:lnSpc>
              <a:spcBef>
                <a:spcPts val="0"/>
              </a:spcBef>
              <a:spcAft>
                <a:spcPts val="0"/>
              </a:spcAft>
              <a:buSzPts val="14600"/>
              <a:buFont typeface="Arial"/>
              <a:buNone/>
              <a:defRPr b="1" sz="14600">
                <a:latin typeface="Arial"/>
                <a:ea typeface="Arial"/>
                <a:cs typeface="Arial"/>
                <a:sym typeface="Arial"/>
              </a:defRPr>
            </a:lvl6pPr>
            <a:lvl7pPr lvl="6" algn="ctr">
              <a:lnSpc>
                <a:spcPct val="100000"/>
              </a:lnSpc>
              <a:spcBef>
                <a:spcPts val="0"/>
              </a:spcBef>
              <a:spcAft>
                <a:spcPts val="0"/>
              </a:spcAft>
              <a:buSzPts val="14600"/>
              <a:buFont typeface="Arial"/>
              <a:buNone/>
              <a:defRPr b="1" sz="14600">
                <a:latin typeface="Arial"/>
                <a:ea typeface="Arial"/>
                <a:cs typeface="Arial"/>
                <a:sym typeface="Arial"/>
              </a:defRPr>
            </a:lvl7pPr>
            <a:lvl8pPr lvl="7" algn="ctr">
              <a:lnSpc>
                <a:spcPct val="100000"/>
              </a:lnSpc>
              <a:spcBef>
                <a:spcPts val="0"/>
              </a:spcBef>
              <a:spcAft>
                <a:spcPts val="0"/>
              </a:spcAft>
              <a:buSzPts val="14600"/>
              <a:buFont typeface="Arial"/>
              <a:buNone/>
              <a:defRPr b="1" sz="14600">
                <a:latin typeface="Arial"/>
                <a:ea typeface="Arial"/>
                <a:cs typeface="Arial"/>
                <a:sym typeface="Arial"/>
              </a:defRPr>
            </a:lvl8pPr>
            <a:lvl9pPr lvl="8" algn="ctr">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820" name="Google Shape;820;p85"/>
          <p:cNvSpPr txBox="1"/>
          <p:nvPr>
            <p:ph idx="5" type="subTitle"/>
          </p:nvPr>
        </p:nvSpPr>
        <p:spPr>
          <a:xfrm>
            <a:off x="10547550" y="5458975"/>
            <a:ext cx="63369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lvl1pPr>
            <a:lvl2pPr lvl="1" algn="ctr">
              <a:lnSpc>
                <a:spcPct val="125000"/>
              </a:lnSpc>
              <a:spcBef>
                <a:spcPts val="0"/>
              </a:spcBef>
              <a:spcAft>
                <a:spcPts val="0"/>
              </a:spcAft>
              <a:buSzPts val="1800"/>
              <a:buNone/>
              <a:defRPr b="0" sz="1800"/>
            </a:lvl2pPr>
            <a:lvl3pPr lvl="2" algn="ctr">
              <a:lnSpc>
                <a:spcPct val="125000"/>
              </a:lnSpc>
              <a:spcBef>
                <a:spcPts val="0"/>
              </a:spcBef>
              <a:spcAft>
                <a:spcPts val="0"/>
              </a:spcAft>
              <a:buSzPts val="1800"/>
              <a:buNone/>
              <a:defRPr b="0" sz="1800"/>
            </a:lvl3pPr>
            <a:lvl4pPr lvl="3" algn="ctr">
              <a:lnSpc>
                <a:spcPct val="125000"/>
              </a:lnSpc>
              <a:spcBef>
                <a:spcPts val="0"/>
              </a:spcBef>
              <a:spcAft>
                <a:spcPts val="0"/>
              </a:spcAft>
              <a:buSzPts val="1800"/>
              <a:buNone/>
              <a:defRPr b="0" sz="1800"/>
            </a:lvl4pPr>
            <a:lvl5pPr lvl="4" algn="ctr">
              <a:lnSpc>
                <a:spcPct val="125000"/>
              </a:lnSpc>
              <a:spcBef>
                <a:spcPts val="0"/>
              </a:spcBef>
              <a:spcAft>
                <a:spcPts val="0"/>
              </a:spcAft>
              <a:buSzPts val="1800"/>
              <a:buNone/>
              <a:defRPr b="0" sz="1800"/>
            </a:lvl5pPr>
            <a:lvl6pPr lvl="5" algn="ctr">
              <a:lnSpc>
                <a:spcPct val="125000"/>
              </a:lnSpc>
              <a:spcBef>
                <a:spcPts val="0"/>
              </a:spcBef>
              <a:spcAft>
                <a:spcPts val="0"/>
              </a:spcAft>
              <a:buSzPts val="1800"/>
              <a:buNone/>
              <a:defRPr b="0" sz="1800"/>
            </a:lvl6pPr>
            <a:lvl7pPr lvl="6" algn="ctr">
              <a:lnSpc>
                <a:spcPct val="125000"/>
              </a:lnSpc>
              <a:spcBef>
                <a:spcPts val="0"/>
              </a:spcBef>
              <a:spcAft>
                <a:spcPts val="0"/>
              </a:spcAft>
              <a:buSzPts val="1800"/>
              <a:buNone/>
              <a:defRPr b="0" sz="1800"/>
            </a:lvl7pPr>
            <a:lvl8pPr lvl="7" algn="ctr">
              <a:lnSpc>
                <a:spcPct val="125000"/>
              </a:lnSpc>
              <a:spcBef>
                <a:spcPts val="0"/>
              </a:spcBef>
              <a:spcAft>
                <a:spcPts val="0"/>
              </a:spcAft>
              <a:buSzPts val="1800"/>
              <a:buNone/>
              <a:defRPr b="0" sz="1800"/>
            </a:lvl8pPr>
            <a:lvl9pPr lvl="8" algn="ctr">
              <a:lnSpc>
                <a:spcPct val="125000"/>
              </a:lnSpc>
              <a:spcBef>
                <a:spcPts val="0"/>
              </a:spcBef>
              <a:spcAft>
                <a:spcPts val="0"/>
              </a:spcAft>
              <a:buSzPts val="1800"/>
              <a:buNone/>
              <a:defRPr b="0" sz="180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s (Three)">
  <p:cSld name="TITLE_1_1_1_2">
    <p:bg>
      <p:bgPr>
        <a:solidFill>
          <a:schemeClr val="accent3"/>
        </a:solidFill>
      </p:bgPr>
    </p:bg>
    <p:spTree>
      <p:nvGrpSpPr>
        <p:cNvPr id="821" name="Shape 821"/>
        <p:cNvGrpSpPr/>
        <p:nvPr/>
      </p:nvGrpSpPr>
      <p:grpSpPr>
        <a:xfrm>
          <a:off x="0" y="0"/>
          <a:ext cx="0" cy="0"/>
          <a:chOff x="0" y="0"/>
          <a:chExt cx="0" cy="0"/>
        </a:xfrm>
      </p:grpSpPr>
      <p:sp>
        <p:nvSpPr>
          <p:cNvPr id="822" name="Google Shape;822;p86"/>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23" name="Google Shape;823;p86"/>
          <p:cNvSpPr txBox="1"/>
          <p:nvPr>
            <p:ph type="ctrTitle"/>
          </p:nvPr>
        </p:nvSpPr>
        <p:spPr>
          <a:xfrm>
            <a:off x="1527048" y="3950475"/>
            <a:ext cx="4224600" cy="1469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9600"/>
              <a:buFont typeface="Arial"/>
              <a:buNone/>
              <a:defRPr b="1" sz="9600">
                <a:latin typeface="Arial"/>
                <a:ea typeface="Arial"/>
                <a:cs typeface="Arial"/>
                <a:sym typeface="Arial"/>
              </a:defRPr>
            </a:lvl1pPr>
            <a:lvl2pPr lvl="1" algn="ctr">
              <a:lnSpc>
                <a:spcPct val="100000"/>
              </a:lnSpc>
              <a:spcBef>
                <a:spcPts val="0"/>
              </a:spcBef>
              <a:spcAft>
                <a:spcPts val="0"/>
              </a:spcAft>
              <a:buSzPts val="9600"/>
              <a:buFont typeface="Arial"/>
              <a:buNone/>
              <a:defRPr b="1" sz="9600">
                <a:latin typeface="Arial"/>
                <a:ea typeface="Arial"/>
                <a:cs typeface="Arial"/>
                <a:sym typeface="Arial"/>
              </a:defRPr>
            </a:lvl2pPr>
            <a:lvl3pPr lvl="2" algn="ctr">
              <a:lnSpc>
                <a:spcPct val="100000"/>
              </a:lnSpc>
              <a:spcBef>
                <a:spcPts val="0"/>
              </a:spcBef>
              <a:spcAft>
                <a:spcPts val="0"/>
              </a:spcAft>
              <a:buSzPts val="9600"/>
              <a:buFont typeface="Arial"/>
              <a:buNone/>
              <a:defRPr b="1" sz="9600">
                <a:latin typeface="Arial"/>
                <a:ea typeface="Arial"/>
                <a:cs typeface="Arial"/>
                <a:sym typeface="Arial"/>
              </a:defRPr>
            </a:lvl3pPr>
            <a:lvl4pPr lvl="3" algn="ctr">
              <a:lnSpc>
                <a:spcPct val="100000"/>
              </a:lnSpc>
              <a:spcBef>
                <a:spcPts val="0"/>
              </a:spcBef>
              <a:spcAft>
                <a:spcPts val="0"/>
              </a:spcAft>
              <a:buSzPts val="9600"/>
              <a:buFont typeface="Arial"/>
              <a:buNone/>
              <a:defRPr b="1" sz="9600">
                <a:latin typeface="Arial"/>
                <a:ea typeface="Arial"/>
                <a:cs typeface="Arial"/>
                <a:sym typeface="Arial"/>
              </a:defRPr>
            </a:lvl4pPr>
            <a:lvl5pPr lvl="4" algn="ctr">
              <a:lnSpc>
                <a:spcPct val="100000"/>
              </a:lnSpc>
              <a:spcBef>
                <a:spcPts val="0"/>
              </a:spcBef>
              <a:spcAft>
                <a:spcPts val="0"/>
              </a:spcAft>
              <a:buSzPts val="9600"/>
              <a:buFont typeface="Arial"/>
              <a:buNone/>
              <a:defRPr b="1" sz="9600">
                <a:latin typeface="Arial"/>
                <a:ea typeface="Arial"/>
                <a:cs typeface="Arial"/>
                <a:sym typeface="Arial"/>
              </a:defRPr>
            </a:lvl5pPr>
            <a:lvl6pPr lvl="5" algn="ctr">
              <a:lnSpc>
                <a:spcPct val="100000"/>
              </a:lnSpc>
              <a:spcBef>
                <a:spcPts val="0"/>
              </a:spcBef>
              <a:spcAft>
                <a:spcPts val="0"/>
              </a:spcAft>
              <a:buSzPts val="9600"/>
              <a:buFont typeface="Arial"/>
              <a:buNone/>
              <a:defRPr b="1" sz="9600">
                <a:latin typeface="Arial"/>
                <a:ea typeface="Arial"/>
                <a:cs typeface="Arial"/>
                <a:sym typeface="Arial"/>
              </a:defRPr>
            </a:lvl6pPr>
            <a:lvl7pPr lvl="6" algn="ctr">
              <a:lnSpc>
                <a:spcPct val="100000"/>
              </a:lnSpc>
              <a:spcBef>
                <a:spcPts val="0"/>
              </a:spcBef>
              <a:spcAft>
                <a:spcPts val="0"/>
              </a:spcAft>
              <a:buSzPts val="9600"/>
              <a:buFont typeface="Arial"/>
              <a:buNone/>
              <a:defRPr b="1" sz="9600">
                <a:latin typeface="Arial"/>
                <a:ea typeface="Arial"/>
                <a:cs typeface="Arial"/>
                <a:sym typeface="Arial"/>
              </a:defRPr>
            </a:lvl7pPr>
            <a:lvl8pPr lvl="7" algn="ctr">
              <a:lnSpc>
                <a:spcPct val="100000"/>
              </a:lnSpc>
              <a:spcBef>
                <a:spcPts val="0"/>
              </a:spcBef>
              <a:spcAft>
                <a:spcPts val="0"/>
              </a:spcAft>
              <a:buSzPts val="9600"/>
              <a:buFont typeface="Arial"/>
              <a:buNone/>
              <a:defRPr b="1" sz="9600">
                <a:latin typeface="Arial"/>
                <a:ea typeface="Arial"/>
                <a:cs typeface="Arial"/>
                <a:sym typeface="Arial"/>
              </a:defRPr>
            </a:lvl8pPr>
            <a:lvl9pPr lvl="8" algn="ctr">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824" name="Google Shape;824;p86"/>
          <p:cNvSpPr txBox="1"/>
          <p:nvPr>
            <p:ph idx="2" type="subTitle"/>
          </p:nvPr>
        </p:nvSpPr>
        <p:spPr>
          <a:xfrm>
            <a:off x="1527148" y="5458975"/>
            <a:ext cx="42246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lvl1pPr>
            <a:lvl2pPr lvl="1" algn="ctr">
              <a:lnSpc>
                <a:spcPct val="125000"/>
              </a:lnSpc>
              <a:spcBef>
                <a:spcPts val="0"/>
              </a:spcBef>
              <a:spcAft>
                <a:spcPts val="0"/>
              </a:spcAft>
              <a:buSzPts val="1800"/>
              <a:buNone/>
              <a:defRPr b="0" sz="1800"/>
            </a:lvl2pPr>
            <a:lvl3pPr lvl="2" algn="ctr">
              <a:lnSpc>
                <a:spcPct val="125000"/>
              </a:lnSpc>
              <a:spcBef>
                <a:spcPts val="0"/>
              </a:spcBef>
              <a:spcAft>
                <a:spcPts val="0"/>
              </a:spcAft>
              <a:buSzPts val="1800"/>
              <a:buNone/>
              <a:defRPr b="0" sz="1800"/>
            </a:lvl3pPr>
            <a:lvl4pPr lvl="3" algn="ctr">
              <a:lnSpc>
                <a:spcPct val="125000"/>
              </a:lnSpc>
              <a:spcBef>
                <a:spcPts val="0"/>
              </a:spcBef>
              <a:spcAft>
                <a:spcPts val="0"/>
              </a:spcAft>
              <a:buSzPts val="1800"/>
              <a:buNone/>
              <a:defRPr b="0" sz="1800"/>
            </a:lvl4pPr>
            <a:lvl5pPr lvl="4" algn="ctr">
              <a:lnSpc>
                <a:spcPct val="125000"/>
              </a:lnSpc>
              <a:spcBef>
                <a:spcPts val="0"/>
              </a:spcBef>
              <a:spcAft>
                <a:spcPts val="0"/>
              </a:spcAft>
              <a:buSzPts val="1800"/>
              <a:buNone/>
              <a:defRPr b="0" sz="1800"/>
            </a:lvl5pPr>
            <a:lvl6pPr lvl="5" algn="ctr">
              <a:lnSpc>
                <a:spcPct val="125000"/>
              </a:lnSpc>
              <a:spcBef>
                <a:spcPts val="0"/>
              </a:spcBef>
              <a:spcAft>
                <a:spcPts val="0"/>
              </a:spcAft>
              <a:buSzPts val="1800"/>
              <a:buNone/>
              <a:defRPr b="0" sz="1800"/>
            </a:lvl6pPr>
            <a:lvl7pPr lvl="6" algn="ctr">
              <a:lnSpc>
                <a:spcPct val="125000"/>
              </a:lnSpc>
              <a:spcBef>
                <a:spcPts val="0"/>
              </a:spcBef>
              <a:spcAft>
                <a:spcPts val="0"/>
              </a:spcAft>
              <a:buSzPts val="1800"/>
              <a:buNone/>
              <a:defRPr b="0" sz="1800"/>
            </a:lvl7pPr>
            <a:lvl8pPr lvl="7" algn="ctr">
              <a:lnSpc>
                <a:spcPct val="125000"/>
              </a:lnSpc>
              <a:spcBef>
                <a:spcPts val="0"/>
              </a:spcBef>
              <a:spcAft>
                <a:spcPts val="0"/>
              </a:spcAft>
              <a:buSzPts val="1800"/>
              <a:buNone/>
              <a:defRPr b="0" sz="1800"/>
            </a:lvl8pPr>
            <a:lvl9pPr lvl="8" algn="ctr">
              <a:lnSpc>
                <a:spcPct val="125000"/>
              </a:lnSpc>
              <a:spcBef>
                <a:spcPts val="0"/>
              </a:spcBef>
              <a:spcAft>
                <a:spcPts val="0"/>
              </a:spcAft>
              <a:buSzPts val="1800"/>
              <a:buNone/>
              <a:defRPr b="0" sz="1800"/>
            </a:lvl9pPr>
          </a:lstStyle>
          <a:p/>
        </p:txBody>
      </p:sp>
      <p:sp>
        <p:nvSpPr>
          <p:cNvPr id="825" name="Google Shape;825;p86"/>
          <p:cNvSpPr txBox="1"/>
          <p:nvPr>
            <p:ph idx="3" type="subTitle"/>
          </p:nvPr>
        </p:nvSpPr>
        <p:spPr>
          <a:xfrm>
            <a:off x="431365"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826" name="Google Shape;826;p86"/>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9600"/>
              <a:buFont typeface="Arial"/>
              <a:buNone/>
              <a:defRPr b="1" sz="9600">
                <a:latin typeface="Arial"/>
                <a:ea typeface="Arial"/>
                <a:cs typeface="Arial"/>
                <a:sym typeface="Arial"/>
              </a:defRPr>
            </a:lvl1pPr>
            <a:lvl2pPr lvl="1" algn="ctr">
              <a:lnSpc>
                <a:spcPct val="100000"/>
              </a:lnSpc>
              <a:spcBef>
                <a:spcPts val="0"/>
              </a:spcBef>
              <a:spcAft>
                <a:spcPts val="0"/>
              </a:spcAft>
              <a:buSzPts val="9600"/>
              <a:buFont typeface="Arial"/>
              <a:buNone/>
              <a:defRPr b="1" sz="9600">
                <a:latin typeface="Arial"/>
                <a:ea typeface="Arial"/>
                <a:cs typeface="Arial"/>
                <a:sym typeface="Arial"/>
              </a:defRPr>
            </a:lvl2pPr>
            <a:lvl3pPr lvl="2" algn="ctr">
              <a:lnSpc>
                <a:spcPct val="100000"/>
              </a:lnSpc>
              <a:spcBef>
                <a:spcPts val="0"/>
              </a:spcBef>
              <a:spcAft>
                <a:spcPts val="0"/>
              </a:spcAft>
              <a:buSzPts val="9600"/>
              <a:buFont typeface="Arial"/>
              <a:buNone/>
              <a:defRPr b="1" sz="9600">
                <a:latin typeface="Arial"/>
                <a:ea typeface="Arial"/>
                <a:cs typeface="Arial"/>
                <a:sym typeface="Arial"/>
              </a:defRPr>
            </a:lvl3pPr>
            <a:lvl4pPr lvl="3" algn="ctr">
              <a:lnSpc>
                <a:spcPct val="100000"/>
              </a:lnSpc>
              <a:spcBef>
                <a:spcPts val="0"/>
              </a:spcBef>
              <a:spcAft>
                <a:spcPts val="0"/>
              </a:spcAft>
              <a:buSzPts val="9600"/>
              <a:buFont typeface="Arial"/>
              <a:buNone/>
              <a:defRPr b="1" sz="9600">
                <a:latin typeface="Arial"/>
                <a:ea typeface="Arial"/>
                <a:cs typeface="Arial"/>
                <a:sym typeface="Arial"/>
              </a:defRPr>
            </a:lvl4pPr>
            <a:lvl5pPr lvl="4" algn="ctr">
              <a:lnSpc>
                <a:spcPct val="100000"/>
              </a:lnSpc>
              <a:spcBef>
                <a:spcPts val="0"/>
              </a:spcBef>
              <a:spcAft>
                <a:spcPts val="0"/>
              </a:spcAft>
              <a:buSzPts val="9600"/>
              <a:buFont typeface="Arial"/>
              <a:buNone/>
              <a:defRPr b="1" sz="9600">
                <a:latin typeface="Arial"/>
                <a:ea typeface="Arial"/>
                <a:cs typeface="Arial"/>
                <a:sym typeface="Arial"/>
              </a:defRPr>
            </a:lvl5pPr>
            <a:lvl6pPr lvl="5" algn="ctr">
              <a:lnSpc>
                <a:spcPct val="100000"/>
              </a:lnSpc>
              <a:spcBef>
                <a:spcPts val="0"/>
              </a:spcBef>
              <a:spcAft>
                <a:spcPts val="0"/>
              </a:spcAft>
              <a:buSzPts val="9600"/>
              <a:buFont typeface="Arial"/>
              <a:buNone/>
              <a:defRPr b="1" sz="9600">
                <a:latin typeface="Arial"/>
                <a:ea typeface="Arial"/>
                <a:cs typeface="Arial"/>
                <a:sym typeface="Arial"/>
              </a:defRPr>
            </a:lvl6pPr>
            <a:lvl7pPr lvl="6" algn="ctr">
              <a:lnSpc>
                <a:spcPct val="100000"/>
              </a:lnSpc>
              <a:spcBef>
                <a:spcPts val="0"/>
              </a:spcBef>
              <a:spcAft>
                <a:spcPts val="0"/>
              </a:spcAft>
              <a:buSzPts val="9600"/>
              <a:buFont typeface="Arial"/>
              <a:buNone/>
              <a:defRPr b="1" sz="9600">
                <a:latin typeface="Arial"/>
                <a:ea typeface="Arial"/>
                <a:cs typeface="Arial"/>
                <a:sym typeface="Arial"/>
              </a:defRPr>
            </a:lvl7pPr>
            <a:lvl8pPr lvl="7" algn="ctr">
              <a:lnSpc>
                <a:spcPct val="100000"/>
              </a:lnSpc>
              <a:spcBef>
                <a:spcPts val="0"/>
              </a:spcBef>
              <a:spcAft>
                <a:spcPts val="0"/>
              </a:spcAft>
              <a:buSzPts val="9600"/>
              <a:buFont typeface="Arial"/>
              <a:buNone/>
              <a:defRPr b="1" sz="9600">
                <a:latin typeface="Arial"/>
                <a:ea typeface="Arial"/>
                <a:cs typeface="Arial"/>
                <a:sym typeface="Arial"/>
              </a:defRPr>
            </a:lvl8pPr>
            <a:lvl9pPr lvl="8" algn="ctr">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827" name="Google Shape;827;p86"/>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lvl1pPr>
            <a:lvl2pPr lvl="1" algn="ctr">
              <a:lnSpc>
                <a:spcPct val="125000"/>
              </a:lnSpc>
              <a:spcBef>
                <a:spcPts val="0"/>
              </a:spcBef>
              <a:spcAft>
                <a:spcPts val="0"/>
              </a:spcAft>
              <a:buSzPts val="1800"/>
              <a:buNone/>
              <a:defRPr b="0" sz="1800"/>
            </a:lvl2pPr>
            <a:lvl3pPr lvl="2" algn="ctr">
              <a:lnSpc>
                <a:spcPct val="125000"/>
              </a:lnSpc>
              <a:spcBef>
                <a:spcPts val="0"/>
              </a:spcBef>
              <a:spcAft>
                <a:spcPts val="0"/>
              </a:spcAft>
              <a:buSzPts val="1800"/>
              <a:buNone/>
              <a:defRPr b="0" sz="1800"/>
            </a:lvl3pPr>
            <a:lvl4pPr lvl="3" algn="ctr">
              <a:lnSpc>
                <a:spcPct val="125000"/>
              </a:lnSpc>
              <a:spcBef>
                <a:spcPts val="0"/>
              </a:spcBef>
              <a:spcAft>
                <a:spcPts val="0"/>
              </a:spcAft>
              <a:buSzPts val="1800"/>
              <a:buNone/>
              <a:defRPr b="0" sz="1800"/>
            </a:lvl4pPr>
            <a:lvl5pPr lvl="4" algn="ctr">
              <a:lnSpc>
                <a:spcPct val="125000"/>
              </a:lnSpc>
              <a:spcBef>
                <a:spcPts val="0"/>
              </a:spcBef>
              <a:spcAft>
                <a:spcPts val="0"/>
              </a:spcAft>
              <a:buSzPts val="1800"/>
              <a:buNone/>
              <a:defRPr b="0" sz="1800"/>
            </a:lvl5pPr>
            <a:lvl6pPr lvl="5" algn="ctr">
              <a:lnSpc>
                <a:spcPct val="125000"/>
              </a:lnSpc>
              <a:spcBef>
                <a:spcPts val="0"/>
              </a:spcBef>
              <a:spcAft>
                <a:spcPts val="0"/>
              </a:spcAft>
              <a:buSzPts val="1800"/>
              <a:buNone/>
              <a:defRPr b="0" sz="1800"/>
            </a:lvl6pPr>
            <a:lvl7pPr lvl="6" algn="ctr">
              <a:lnSpc>
                <a:spcPct val="125000"/>
              </a:lnSpc>
              <a:spcBef>
                <a:spcPts val="0"/>
              </a:spcBef>
              <a:spcAft>
                <a:spcPts val="0"/>
              </a:spcAft>
              <a:buSzPts val="1800"/>
              <a:buNone/>
              <a:defRPr b="0" sz="1800"/>
            </a:lvl7pPr>
            <a:lvl8pPr lvl="7" algn="ctr">
              <a:lnSpc>
                <a:spcPct val="125000"/>
              </a:lnSpc>
              <a:spcBef>
                <a:spcPts val="0"/>
              </a:spcBef>
              <a:spcAft>
                <a:spcPts val="0"/>
              </a:spcAft>
              <a:buSzPts val="1800"/>
              <a:buNone/>
              <a:defRPr b="0" sz="1800"/>
            </a:lvl8pPr>
            <a:lvl9pPr lvl="8" algn="ctr">
              <a:lnSpc>
                <a:spcPct val="125000"/>
              </a:lnSpc>
              <a:spcBef>
                <a:spcPts val="0"/>
              </a:spcBef>
              <a:spcAft>
                <a:spcPts val="0"/>
              </a:spcAft>
              <a:buSzPts val="1800"/>
              <a:buNone/>
              <a:defRPr b="0" sz="1800"/>
            </a:lvl9pPr>
          </a:lstStyle>
          <a:p/>
        </p:txBody>
      </p:sp>
      <p:sp>
        <p:nvSpPr>
          <p:cNvPr id="828" name="Google Shape;828;p86"/>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9600"/>
              <a:buFont typeface="Arial"/>
              <a:buNone/>
              <a:defRPr b="1" sz="9600">
                <a:latin typeface="Arial"/>
                <a:ea typeface="Arial"/>
                <a:cs typeface="Arial"/>
                <a:sym typeface="Arial"/>
              </a:defRPr>
            </a:lvl1pPr>
            <a:lvl2pPr lvl="1" algn="ctr">
              <a:lnSpc>
                <a:spcPct val="100000"/>
              </a:lnSpc>
              <a:spcBef>
                <a:spcPts val="0"/>
              </a:spcBef>
              <a:spcAft>
                <a:spcPts val="0"/>
              </a:spcAft>
              <a:buSzPts val="9600"/>
              <a:buFont typeface="Arial"/>
              <a:buNone/>
              <a:defRPr b="1" sz="9600">
                <a:latin typeface="Arial"/>
                <a:ea typeface="Arial"/>
                <a:cs typeface="Arial"/>
                <a:sym typeface="Arial"/>
              </a:defRPr>
            </a:lvl2pPr>
            <a:lvl3pPr lvl="2" algn="ctr">
              <a:lnSpc>
                <a:spcPct val="100000"/>
              </a:lnSpc>
              <a:spcBef>
                <a:spcPts val="0"/>
              </a:spcBef>
              <a:spcAft>
                <a:spcPts val="0"/>
              </a:spcAft>
              <a:buSzPts val="9600"/>
              <a:buFont typeface="Arial"/>
              <a:buNone/>
              <a:defRPr b="1" sz="9600">
                <a:latin typeface="Arial"/>
                <a:ea typeface="Arial"/>
                <a:cs typeface="Arial"/>
                <a:sym typeface="Arial"/>
              </a:defRPr>
            </a:lvl3pPr>
            <a:lvl4pPr lvl="3" algn="ctr">
              <a:lnSpc>
                <a:spcPct val="100000"/>
              </a:lnSpc>
              <a:spcBef>
                <a:spcPts val="0"/>
              </a:spcBef>
              <a:spcAft>
                <a:spcPts val="0"/>
              </a:spcAft>
              <a:buSzPts val="9600"/>
              <a:buFont typeface="Arial"/>
              <a:buNone/>
              <a:defRPr b="1" sz="9600">
                <a:latin typeface="Arial"/>
                <a:ea typeface="Arial"/>
                <a:cs typeface="Arial"/>
                <a:sym typeface="Arial"/>
              </a:defRPr>
            </a:lvl4pPr>
            <a:lvl5pPr lvl="4" algn="ctr">
              <a:lnSpc>
                <a:spcPct val="100000"/>
              </a:lnSpc>
              <a:spcBef>
                <a:spcPts val="0"/>
              </a:spcBef>
              <a:spcAft>
                <a:spcPts val="0"/>
              </a:spcAft>
              <a:buSzPts val="9600"/>
              <a:buFont typeface="Arial"/>
              <a:buNone/>
              <a:defRPr b="1" sz="9600">
                <a:latin typeface="Arial"/>
                <a:ea typeface="Arial"/>
                <a:cs typeface="Arial"/>
                <a:sym typeface="Arial"/>
              </a:defRPr>
            </a:lvl5pPr>
            <a:lvl6pPr lvl="5" algn="ctr">
              <a:lnSpc>
                <a:spcPct val="100000"/>
              </a:lnSpc>
              <a:spcBef>
                <a:spcPts val="0"/>
              </a:spcBef>
              <a:spcAft>
                <a:spcPts val="0"/>
              </a:spcAft>
              <a:buSzPts val="9600"/>
              <a:buFont typeface="Arial"/>
              <a:buNone/>
              <a:defRPr b="1" sz="9600">
                <a:latin typeface="Arial"/>
                <a:ea typeface="Arial"/>
                <a:cs typeface="Arial"/>
                <a:sym typeface="Arial"/>
              </a:defRPr>
            </a:lvl6pPr>
            <a:lvl7pPr lvl="6" algn="ctr">
              <a:lnSpc>
                <a:spcPct val="100000"/>
              </a:lnSpc>
              <a:spcBef>
                <a:spcPts val="0"/>
              </a:spcBef>
              <a:spcAft>
                <a:spcPts val="0"/>
              </a:spcAft>
              <a:buSzPts val="9600"/>
              <a:buFont typeface="Arial"/>
              <a:buNone/>
              <a:defRPr b="1" sz="9600">
                <a:latin typeface="Arial"/>
                <a:ea typeface="Arial"/>
                <a:cs typeface="Arial"/>
                <a:sym typeface="Arial"/>
              </a:defRPr>
            </a:lvl7pPr>
            <a:lvl8pPr lvl="7" algn="ctr">
              <a:lnSpc>
                <a:spcPct val="100000"/>
              </a:lnSpc>
              <a:spcBef>
                <a:spcPts val="0"/>
              </a:spcBef>
              <a:spcAft>
                <a:spcPts val="0"/>
              </a:spcAft>
              <a:buSzPts val="9600"/>
              <a:buFont typeface="Arial"/>
              <a:buNone/>
              <a:defRPr b="1" sz="9600">
                <a:latin typeface="Arial"/>
                <a:ea typeface="Arial"/>
                <a:cs typeface="Arial"/>
                <a:sym typeface="Arial"/>
              </a:defRPr>
            </a:lvl8pPr>
            <a:lvl9pPr lvl="8" algn="ctr">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829" name="Google Shape;829;p86"/>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ctr">
              <a:lnSpc>
                <a:spcPct val="125000"/>
              </a:lnSpc>
              <a:spcBef>
                <a:spcPts val="0"/>
              </a:spcBef>
              <a:spcAft>
                <a:spcPts val="0"/>
              </a:spcAft>
              <a:buSzPts val="1800"/>
              <a:buNone/>
              <a:defRPr b="0" sz="1800"/>
            </a:lvl1pPr>
            <a:lvl2pPr lvl="1" algn="ctr">
              <a:lnSpc>
                <a:spcPct val="125000"/>
              </a:lnSpc>
              <a:spcBef>
                <a:spcPts val="0"/>
              </a:spcBef>
              <a:spcAft>
                <a:spcPts val="0"/>
              </a:spcAft>
              <a:buSzPts val="1800"/>
              <a:buNone/>
              <a:defRPr b="0" sz="1800"/>
            </a:lvl2pPr>
            <a:lvl3pPr lvl="2" algn="ctr">
              <a:lnSpc>
                <a:spcPct val="125000"/>
              </a:lnSpc>
              <a:spcBef>
                <a:spcPts val="0"/>
              </a:spcBef>
              <a:spcAft>
                <a:spcPts val="0"/>
              </a:spcAft>
              <a:buSzPts val="1800"/>
              <a:buNone/>
              <a:defRPr b="0" sz="1800"/>
            </a:lvl3pPr>
            <a:lvl4pPr lvl="3" algn="ctr">
              <a:lnSpc>
                <a:spcPct val="125000"/>
              </a:lnSpc>
              <a:spcBef>
                <a:spcPts val="0"/>
              </a:spcBef>
              <a:spcAft>
                <a:spcPts val="0"/>
              </a:spcAft>
              <a:buSzPts val="1800"/>
              <a:buNone/>
              <a:defRPr b="0" sz="1800"/>
            </a:lvl4pPr>
            <a:lvl5pPr lvl="4" algn="ctr">
              <a:lnSpc>
                <a:spcPct val="125000"/>
              </a:lnSpc>
              <a:spcBef>
                <a:spcPts val="0"/>
              </a:spcBef>
              <a:spcAft>
                <a:spcPts val="0"/>
              </a:spcAft>
              <a:buSzPts val="1800"/>
              <a:buNone/>
              <a:defRPr b="0" sz="1800"/>
            </a:lvl5pPr>
            <a:lvl6pPr lvl="5" algn="ctr">
              <a:lnSpc>
                <a:spcPct val="125000"/>
              </a:lnSpc>
              <a:spcBef>
                <a:spcPts val="0"/>
              </a:spcBef>
              <a:spcAft>
                <a:spcPts val="0"/>
              </a:spcAft>
              <a:buSzPts val="1800"/>
              <a:buNone/>
              <a:defRPr b="0" sz="1800"/>
            </a:lvl6pPr>
            <a:lvl7pPr lvl="6" algn="ctr">
              <a:lnSpc>
                <a:spcPct val="125000"/>
              </a:lnSpc>
              <a:spcBef>
                <a:spcPts val="0"/>
              </a:spcBef>
              <a:spcAft>
                <a:spcPts val="0"/>
              </a:spcAft>
              <a:buSzPts val="1800"/>
              <a:buNone/>
              <a:defRPr b="0" sz="1800"/>
            </a:lvl7pPr>
            <a:lvl8pPr lvl="7" algn="ctr">
              <a:lnSpc>
                <a:spcPct val="125000"/>
              </a:lnSpc>
              <a:spcBef>
                <a:spcPts val="0"/>
              </a:spcBef>
              <a:spcAft>
                <a:spcPts val="0"/>
              </a:spcAft>
              <a:buSzPts val="1800"/>
              <a:buNone/>
              <a:defRPr b="0" sz="1800"/>
            </a:lvl8pPr>
            <a:lvl9pPr lvl="8" algn="ctr">
              <a:lnSpc>
                <a:spcPct val="125000"/>
              </a:lnSpc>
              <a:spcBef>
                <a:spcPts val="0"/>
              </a:spcBef>
              <a:spcAft>
                <a:spcPts val="0"/>
              </a:spcAft>
              <a:buSzPts val="1800"/>
              <a:buNone/>
              <a:defRPr b="0" sz="180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 (Half)">
  <p:cSld name="TITLE_1_2_2_5">
    <p:bg>
      <p:bgPr>
        <a:solidFill>
          <a:schemeClr val="accent3"/>
        </a:solidFill>
      </p:bgPr>
    </p:bg>
    <p:spTree>
      <p:nvGrpSpPr>
        <p:cNvPr id="830" name="Shape 830"/>
        <p:cNvGrpSpPr/>
        <p:nvPr/>
      </p:nvGrpSpPr>
      <p:grpSpPr>
        <a:xfrm>
          <a:off x="0" y="0"/>
          <a:ext cx="0" cy="0"/>
          <a:chOff x="0" y="0"/>
          <a:chExt cx="0" cy="0"/>
        </a:xfrm>
      </p:grpSpPr>
      <p:sp>
        <p:nvSpPr>
          <p:cNvPr id="831" name="Google Shape;831;p87"/>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32" name="Google Shape;832;p87"/>
          <p:cNvSpPr txBox="1"/>
          <p:nvPr>
            <p:ph type="ctrTitle"/>
          </p:nvPr>
        </p:nvSpPr>
        <p:spPr>
          <a:xfrm>
            <a:off x="1527048"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833" name="Google Shape;833;p87"/>
          <p:cNvSpPr txBox="1"/>
          <p:nvPr>
            <p:ph idx="2" type="subTitle"/>
          </p:nvPr>
        </p:nvSpPr>
        <p:spPr>
          <a:xfrm>
            <a:off x="1527103"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834" name="Google Shape;834;p87"/>
          <p:cNvSpPr txBox="1"/>
          <p:nvPr>
            <p:ph idx="3" type="subTitle"/>
          </p:nvPr>
        </p:nvSpPr>
        <p:spPr>
          <a:xfrm>
            <a:off x="431365"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Stats (Half)">
  <p:cSld name="TITLE_1_2_7">
    <p:bg>
      <p:bgPr>
        <a:solidFill>
          <a:schemeClr val="accent3"/>
        </a:solidFill>
      </p:bgPr>
    </p:bg>
    <p:spTree>
      <p:nvGrpSpPr>
        <p:cNvPr id="835" name="Shape 835"/>
        <p:cNvGrpSpPr/>
        <p:nvPr/>
      </p:nvGrpSpPr>
      <p:grpSpPr>
        <a:xfrm>
          <a:off x="0" y="0"/>
          <a:ext cx="0" cy="0"/>
          <a:chOff x="0" y="0"/>
          <a:chExt cx="0" cy="0"/>
        </a:xfrm>
      </p:grpSpPr>
      <p:sp>
        <p:nvSpPr>
          <p:cNvPr id="836" name="Google Shape;836;p88"/>
          <p:cNvSpPr txBox="1"/>
          <p:nvPr>
            <p:ph idx="1" type="subTitle"/>
          </p:nvPr>
        </p:nvSpPr>
        <p:spPr>
          <a:xfrm>
            <a:off x="429768" y="429768"/>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37" name="Google Shape;837;p88"/>
          <p:cNvSpPr txBox="1"/>
          <p:nvPr>
            <p:ph type="ctrTitle"/>
          </p:nvPr>
        </p:nvSpPr>
        <p:spPr>
          <a:xfrm>
            <a:off x="1527048"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838" name="Google Shape;838;p88"/>
          <p:cNvSpPr txBox="1"/>
          <p:nvPr>
            <p:ph idx="2" type="subTitle"/>
          </p:nvPr>
        </p:nvSpPr>
        <p:spPr>
          <a:xfrm>
            <a:off x="1527103"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839" name="Google Shape;839;p88"/>
          <p:cNvSpPr txBox="1"/>
          <p:nvPr>
            <p:ph idx="3" type="subTitle"/>
          </p:nvPr>
        </p:nvSpPr>
        <p:spPr>
          <a:xfrm>
            <a:off x="429768" y="9442550"/>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840" name="Google Shape;840;p88"/>
          <p:cNvSpPr txBox="1"/>
          <p:nvPr>
            <p:ph idx="4" type="ctrTitle"/>
          </p:nvPr>
        </p:nvSpPr>
        <p:spPr>
          <a:xfrm>
            <a:off x="1527048"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841" name="Google Shape;841;p88"/>
          <p:cNvSpPr txBox="1"/>
          <p:nvPr>
            <p:ph idx="5" type="subTitle"/>
          </p:nvPr>
        </p:nvSpPr>
        <p:spPr>
          <a:xfrm>
            <a:off x="1527103"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Stat (Third)">
  <p:cSld name="TITLE_1_2_2_1_3">
    <p:bg>
      <p:bgPr>
        <a:solidFill>
          <a:schemeClr val="accent3"/>
        </a:solidFill>
      </p:bgPr>
    </p:bg>
    <p:spTree>
      <p:nvGrpSpPr>
        <p:cNvPr id="842" name="Shape 842"/>
        <p:cNvGrpSpPr/>
        <p:nvPr/>
      </p:nvGrpSpPr>
      <p:grpSpPr>
        <a:xfrm>
          <a:off x="0" y="0"/>
          <a:ext cx="0" cy="0"/>
          <a:chOff x="0" y="0"/>
          <a:chExt cx="0" cy="0"/>
        </a:xfrm>
      </p:grpSpPr>
      <p:sp>
        <p:nvSpPr>
          <p:cNvPr id="843" name="Google Shape;843;p89"/>
          <p:cNvSpPr txBox="1"/>
          <p:nvPr>
            <p:ph idx="1" type="subTitle"/>
          </p:nvPr>
        </p:nvSpPr>
        <p:spPr>
          <a:xfrm>
            <a:off x="429768" y="429768"/>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44" name="Google Shape;844;p89"/>
          <p:cNvSpPr txBox="1"/>
          <p:nvPr>
            <p:ph type="ctrTitle"/>
          </p:nvPr>
        </p:nvSpPr>
        <p:spPr>
          <a:xfrm>
            <a:off x="77724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845" name="Google Shape;845;p89"/>
          <p:cNvSpPr txBox="1"/>
          <p:nvPr>
            <p:ph idx="2" type="subTitle"/>
          </p:nvPr>
        </p:nvSpPr>
        <p:spPr>
          <a:xfrm>
            <a:off x="77727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846" name="Google Shape;846;p89"/>
          <p:cNvSpPr txBox="1"/>
          <p:nvPr>
            <p:ph idx="3" type="subTitle"/>
          </p:nvPr>
        </p:nvSpPr>
        <p:spPr>
          <a:xfrm>
            <a:off x="429776"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_Stats (Third)">
  <p:cSld name="TITLE_1_2_3_3">
    <p:bg>
      <p:bgPr>
        <a:solidFill>
          <a:schemeClr val="accent3"/>
        </a:solidFill>
      </p:bgPr>
    </p:bg>
    <p:spTree>
      <p:nvGrpSpPr>
        <p:cNvPr id="847" name="Shape 847"/>
        <p:cNvGrpSpPr/>
        <p:nvPr/>
      </p:nvGrpSpPr>
      <p:grpSpPr>
        <a:xfrm>
          <a:off x="0" y="0"/>
          <a:ext cx="0" cy="0"/>
          <a:chOff x="0" y="0"/>
          <a:chExt cx="0" cy="0"/>
        </a:xfrm>
      </p:grpSpPr>
      <p:sp>
        <p:nvSpPr>
          <p:cNvPr id="848" name="Google Shape;848;p90"/>
          <p:cNvSpPr txBox="1"/>
          <p:nvPr>
            <p:ph idx="1" type="subTitle"/>
          </p:nvPr>
        </p:nvSpPr>
        <p:spPr>
          <a:xfrm>
            <a:off x="429768" y="429768"/>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49" name="Google Shape;849;p90"/>
          <p:cNvSpPr txBox="1"/>
          <p:nvPr>
            <p:ph type="ctrTitle"/>
          </p:nvPr>
        </p:nvSpPr>
        <p:spPr>
          <a:xfrm>
            <a:off x="77724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850" name="Google Shape;850;p90"/>
          <p:cNvSpPr txBox="1"/>
          <p:nvPr>
            <p:ph idx="2" type="subTitle"/>
          </p:nvPr>
        </p:nvSpPr>
        <p:spPr>
          <a:xfrm>
            <a:off x="77727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851" name="Google Shape;851;p90"/>
          <p:cNvSpPr txBox="1"/>
          <p:nvPr>
            <p:ph idx="3" type="subTitle"/>
          </p:nvPr>
        </p:nvSpPr>
        <p:spPr>
          <a:xfrm>
            <a:off x="429776"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852" name="Google Shape;852;p90"/>
          <p:cNvSpPr txBox="1"/>
          <p:nvPr>
            <p:ph idx="4" type="ctrTitle"/>
          </p:nvPr>
        </p:nvSpPr>
        <p:spPr>
          <a:xfrm>
            <a:off x="77724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853" name="Google Shape;853;p90"/>
          <p:cNvSpPr txBox="1"/>
          <p:nvPr>
            <p:ph idx="5" type="subTitle"/>
          </p:nvPr>
        </p:nvSpPr>
        <p:spPr>
          <a:xfrm>
            <a:off x="77727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854" name="Google Shape;854;p9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855" name="Google Shape;855;p90"/>
          <p:cNvGrpSpPr/>
          <p:nvPr/>
        </p:nvGrpSpPr>
        <p:grpSpPr>
          <a:xfrm>
            <a:off x="744554" y="9667704"/>
            <a:ext cx="757005" cy="151663"/>
            <a:chOff x="3610015" y="6016276"/>
            <a:chExt cx="1701900" cy="341200"/>
          </a:xfrm>
        </p:grpSpPr>
        <p:grpSp>
          <p:nvGrpSpPr>
            <p:cNvPr id="856" name="Google Shape;856;p90"/>
            <p:cNvGrpSpPr/>
            <p:nvPr/>
          </p:nvGrpSpPr>
          <p:grpSpPr>
            <a:xfrm>
              <a:off x="4234632" y="6027258"/>
              <a:ext cx="1077283" cy="330123"/>
              <a:chOff x="4234632" y="6027258"/>
              <a:chExt cx="1077283" cy="330123"/>
            </a:xfrm>
          </p:grpSpPr>
          <p:sp>
            <p:nvSpPr>
              <p:cNvPr id="857" name="Google Shape;857;p90"/>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858" name="Google Shape;858;p90"/>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859" name="Google Shape;859;p90"/>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860" name="Google Shape;860;p90"/>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861" name="Google Shape;861;p90"/>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862" name="Google Shape;862;p90"/>
          <p:cNvSpPr txBox="1"/>
          <p:nvPr>
            <p:ph idx="6"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ext (Third)">
  <p:cSld name="TITLE_AND_BODY_2_1_2">
    <p:bg>
      <p:bgPr>
        <a:solidFill>
          <a:schemeClr val="dk1"/>
        </a:solidFill>
      </p:bgPr>
    </p:bg>
    <p:spTree>
      <p:nvGrpSpPr>
        <p:cNvPr id="95" name="Shape 95"/>
        <p:cNvGrpSpPr/>
        <p:nvPr/>
      </p:nvGrpSpPr>
      <p:grpSpPr>
        <a:xfrm>
          <a:off x="0" y="0"/>
          <a:ext cx="0" cy="0"/>
          <a:chOff x="0" y="0"/>
          <a:chExt cx="0" cy="0"/>
        </a:xfrm>
      </p:grpSpPr>
      <p:sp>
        <p:nvSpPr>
          <p:cNvPr id="96" name="Google Shape;96;p10"/>
          <p:cNvSpPr txBox="1"/>
          <p:nvPr>
            <p:ph type="title"/>
          </p:nvPr>
        </p:nvSpPr>
        <p:spPr>
          <a:xfrm>
            <a:off x="777240" y="2532888"/>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97" name="Google Shape;97;p10"/>
          <p:cNvSpPr txBox="1"/>
          <p:nvPr>
            <p:ph idx="1" type="body"/>
          </p:nvPr>
        </p:nvSpPr>
        <p:spPr>
          <a:xfrm>
            <a:off x="777240" y="5742432"/>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98" name="Google Shape;98;p10"/>
          <p:cNvSpPr txBox="1"/>
          <p:nvPr>
            <p:ph idx="2" type="subTitle"/>
          </p:nvPr>
        </p:nvSpPr>
        <p:spPr>
          <a:xfrm>
            <a:off x="429768" y="429768"/>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99" name="Google Shape;99;p1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100" name="Google Shape;100;p10"/>
          <p:cNvGrpSpPr/>
          <p:nvPr/>
        </p:nvGrpSpPr>
        <p:grpSpPr>
          <a:xfrm>
            <a:off x="744554" y="9667704"/>
            <a:ext cx="757005" cy="151663"/>
            <a:chOff x="3610015" y="6016276"/>
            <a:chExt cx="1701900" cy="341200"/>
          </a:xfrm>
        </p:grpSpPr>
        <p:grpSp>
          <p:nvGrpSpPr>
            <p:cNvPr id="101" name="Google Shape;101;p10"/>
            <p:cNvGrpSpPr/>
            <p:nvPr/>
          </p:nvGrpSpPr>
          <p:grpSpPr>
            <a:xfrm>
              <a:off x="4234632" y="6027258"/>
              <a:ext cx="1077283" cy="330123"/>
              <a:chOff x="4234632" y="6027258"/>
              <a:chExt cx="1077283" cy="330123"/>
            </a:xfrm>
          </p:grpSpPr>
          <p:sp>
            <p:nvSpPr>
              <p:cNvPr id="102" name="Google Shape;102;p10"/>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03" name="Google Shape;103;p10"/>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04" name="Google Shape;104;p10"/>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sp>
            <p:nvSpPr>
              <p:cNvPr id="105" name="Google Shape;105;p10"/>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106" name="Google Shape;106;p10"/>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67788A"/>
                </a:solidFill>
                <a:latin typeface="Arial"/>
                <a:ea typeface="Arial"/>
                <a:cs typeface="Arial"/>
                <a:sym typeface="Arial"/>
              </a:endParaRPr>
            </a:p>
          </p:txBody>
        </p:sp>
      </p:grpSp>
      <p:sp>
        <p:nvSpPr>
          <p:cNvPr id="107" name="Google Shape;107;p10"/>
          <p:cNvSpPr txBox="1"/>
          <p:nvPr>
            <p:ph idx="3" type="subTitle"/>
          </p:nvPr>
        </p:nvSpPr>
        <p:spPr>
          <a:xfrm>
            <a:off x="1900251" y="9442550"/>
            <a:ext cx="55566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_White">
  <p:cSld name="SECTION_HEADER_2_1_2_3">
    <p:spTree>
      <p:nvGrpSpPr>
        <p:cNvPr id="863" name="Shape 863"/>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_Light_Grey">
  <p:cSld name="SECTION_HEADER_2_1_2_3_2">
    <p:bg>
      <p:bgPr>
        <a:solidFill>
          <a:schemeClr val="accent3"/>
        </a:solidFill>
      </p:bgPr>
    </p:bg>
    <p:spTree>
      <p:nvGrpSpPr>
        <p:cNvPr id="864" name="Shape 864"/>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Dark">
  <p:cSld name="CUSTOM_1">
    <p:bg>
      <p:bgPr>
        <a:blipFill>
          <a:blip r:embed="rId2">
            <a:alphaModFix/>
          </a:blip>
          <a:stretch>
            <a:fillRect/>
          </a:stretch>
        </a:blipFill>
      </p:bgPr>
    </p:bg>
    <p:spTree>
      <p:nvGrpSpPr>
        <p:cNvPr id="865" name="Shape 865"/>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Dark_Saturated">
  <p:cSld name="CUSTOM_1_2">
    <p:bg>
      <p:bgPr>
        <a:blipFill>
          <a:blip r:embed="rId2">
            <a:alphaModFix/>
          </a:blip>
          <a:stretch>
            <a:fillRect/>
          </a:stretch>
        </a:blipFill>
      </p:bgPr>
    </p:bg>
    <p:spTree>
      <p:nvGrpSpPr>
        <p:cNvPr id="866" name="Shape 866"/>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Light_Saturated">
  <p:cSld name="CUSTOM_1_2_1">
    <p:bg>
      <p:bgPr>
        <a:blipFill>
          <a:blip r:embed="rId2">
            <a:alphaModFix/>
          </a:blip>
          <a:stretch>
            <a:fillRect/>
          </a:stretch>
        </a:blipFill>
      </p:bgPr>
    </p:bg>
    <p:spTree>
      <p:nvGrpSpPr>
        <p:cNvPr id="867" name="Shape 867"/>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Light">
  <p:cSld name="CUSTOM_1_2_1_1">
    <p:bg>
      <p:bgPr>
        <a:blipFill>
          <a:blip r:embed="rId2">
            <a:alphaModFix/>
          </a:blip>
          <a:stretch>
            <a:fillRect/>
          </a:stretch>
        </a:blipFill>
      </p:bgPr>
    </p:bg>
    <p:spTree>
      <p:nvGrpSpPr>
        <p:cNvPr id="868" name="Shape 86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42" Type="http://schemas.openxmlformats.org/officeDocument/2006/relationships/slideLayout" Target="../slideLayouts/slideLayout42.xml"/><Relationship Id="rId86" Type="http://schemas.openxmlformats.org/officeDocument/2006/relationships/slideLayout" Target="../slideLayouts/slideLayout86.xml"/><Relationship Id="rId41" Type="http://schemas.openxmlformats.org/officeDocument/2006/relationships/slideLayout" Target="../slideLayouts/slideLayout41.xml"/><Relationship Id="rId85" Type="http://schemas.openxmlformats.org/officeDocument/2006/relationships/slideLayout" Target="../slideLayouts/slideLayout85.xml"/><Relationship Id="rId44" Type="http://schemas.openxmlformats.org/officeDocument/2006/relationships/slideLayout" Target="../slideLayouts/slideLayout44.xml"/><Relationship Id="rId88" Type="http://schemas.openxmlformats.org/officeDocument/2006/relationships/slideLayout" Target="../slideLayouts/slideLayout88.xml"/><Relationship Id="rId43" Type="http://schemas.openxmlformats.org/officeDocument/2006/relationships/slideLayout" Target="../slideLayouts/slideLayout43.xml"/><Relationship Id="rId87" Type="http://schemas.openxmlformats.org/officeDocument/2006/relationships/slideLayout" Target="../slideLayouts/slideLayout8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95" Type="http://schemas.openxmlformats.org/officeDocument/2006/relationships/slideLayout" Target="../slideLayouts/slideLayout95.xml"/><Relationship Id="rId50" Type="http://schemas.openxmlformats.org/officeDocument/2006/relationships/slideLayout" Target="../slideLayouts/slideLayout50.xml"/><Relationship Id="rId94" Type="http://schemas.openxmlformats.org/officeDocument/2006/relationships/slideLayout" Target="../slideLayouts/slideLayout9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96" Type="http://schemas.openxmlformats.org/officeDocument/2006/relationships/theme" Target="../theme/theme1.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42900" lvl="1" marL="914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25000"/>
              </a:lnSpc>
              <a:spcBef>
                <a:spcPts val="1000"/>
              </a:spcBef>
              <a:spcAft>
                <a:spcPts val="10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264">
          <p15:clr>
            <a:srgbClr val="EA4335"/>
          </p15:clr>
        </p15:guide>
        <p15:guide id="4" orient="horz" pos="264">
          <p15:clr>
            <a:srgbClr val="EA4335"/>
          </p15:clr>
        </p15:guide>
        <p15:guide id="5" pos="11256">
          <p15:clr>
            <a:srgbClr val="EA4335"/>
          </p15:clr>
        </p15:guide>
        <p15:guide id="6" orient="horz" pos="5997">
          <p15:clr>
            <a:srgbClr val="EA4335"/>
          </p15:clr>
        </p15:guide>
        <p15:guide id="7" pos="729">
          <p15:clr>
            <a:srgbClr val="EA4335"/>
          </p15:clr>
        </p15:guide>
        <p15:guide id="8" pos="1197">
          <p15:clr>
            <a:srgbClr val="EA4335"/>
          </p15:clr>
        </p15:guide>
        <p15:guide id="9" pos="1899">
          <p15:clr>
            <a:srgbClr val="EA4335"/>
          </p15:clr>
        </p15:guide>
        <p15:guide id="10" pos="3537">
          <p15:clr>
            <a:srgbClr val="EA4335"/>
          </p15:clr>
        </p15:guide>
        <p15:guide id="11" pos="3771">
          <p15:clr>
            <a:srgbClr val="EA4335"/>
          </p15:clr>
        </p15:guide>
        <p15:guide id="12" pos="4707">
          <p15:clr>
            <a:srgbClr val="EA4335"/>
          </p15:clr>
        </p15:guide>
        <p15:guide id="13" pos="5175">
          <p15:clr>
            <a:srgbClr val="EA4335"/>
          </p15:clr>
        </p15:guide>
        <p15:guide id="14" pos="7746">
          <p15:clr>
            <a:srgbClr val="EA4335"/>
          </p15:clr>
        </p15:guide>
        <p15:guide id="15" pos="8214">
          <p15:clr>
            <a:srgbClr val="EA4335"/>
          </p15:clr>
        </p15:guide>
        <p15:guide id="16" pos="8913">
          <p15:clr>
            <a:srgbClr val="EA4335"/>
          </p15:clr>
        </p15:guide>
        <p15:guide id="17" pos="498">
          <p15:clr>
            <a:srgbClr val="EA4335"/>
          </p15:clr>
        </p15:guide>
        <p15:guide id="18" pos="966">
          <p15:clr>
            <a:srgbClr val="EA4335"/>
          </p15:clr>
        </p15:guide>
        <p15:guide id="19" pos="1431">
          <p15:clr>
            <a:srgbClr val="EA4335"/>
          </p15:clr>
        </p15:guide>
        <p15:guide id="20" pos="1665">
          <p15:clr>
            <a:srgbClr val="EA4335"/>
          </p15:clr>
        </p15:guide>
        <p15:guide id="21" pos="4239">
          <p15:clr>
            <a:srgbClr val="EA4335"/>
          </p15:clr>
        </p15:guide>
        <p15:guide id="22" pos="4005">
          <p15:clr>
            <a:srgbClr val="EA4335"/>
          </p15:clr>
        </p15:guide>
        <p15:guide id="23" pos="4470">
          <p15:clr>
            <a:srgbClr val="EA4335"/>
          </p15:clr>
        </p15:guide>
        <p15:guide id="24" pos="4941">
          <p15:clr>
            <a:srgbClr val="EA4335"/>
          </p15:clr>
        </p15:guide>
        <p15:guide id="25" pos="5409">
          <p15:clr>
            <a:srgbClr val="EA4335"/>
          </p15:clr>
        </p15:guide>
        <p15:guide id="26" pos="7980">
          <p15:clr>
            <a:srgbClr val="EA4335"/>
          </p15:clr>
        </p15:guide>
        <p15:guide id="27" pos="8682">
          <p15:clr>
            <a:srgbClr val="EA4335"/>
          </p15:clr>
        </p15:guide>
        <p15:guide id="28" pos="9618">
          <p15:clr>
            <a:srgbClr val="EA4335"/>
          </p15:clr>
        </p15:guide>
        <p15:guide id="29" pos="2133">
          <p15:clr>
            <a:srgbClr val="EA4335"/>
          </p15:clr>
        </p15:guide>
        <p15:guide id="30" pos="2367">
          <p15:clr>
            <a:srgbClr val="EA4335"/>
          </p15:clr>
        </p15:guide>
        <p15:guide id="31" pos="2601">
          <p15:clr>
            <a:srgbClr val="EA4335"/>
          </p15:clr>
        </p15:guide>
        <p15:guide id="32" pos="2835">
          <p15:clr>
            <a:srgbClr val="EA4335"/>
          </p15:clr>
        </p15:guide>
        <p15:guide id="33" pos="3069">
          <p15:clr>
            <a:srgbClr val="EA4335"/>
          </p15:clr>
        </p15:guide>
        <p15:guide id="34" pos="3303">
          <p15:clr>
            <a:srgbClr val="EA4335"/>
          </p15:clr>
        </p15:guide>
        <p15:guide id="35" pos="5643">
          <p15:clr>
            <a:srgbClr val="EA4335"/>
          </p15:clr>
        </p15:guide>
        <p15:guide id="36" pos="5877">
          <p15:clr>
            <a:srgbClr val="EA4335"/>
          </p15:clr>
        </p15:guide>
        <p15:guide id="37" pos="6108">
          <p15:clr>
            <a:srgbClr val="EA4335"/>
          </p15:clr>
        </p15:guide>
        <p15:guide id="38" pos="6342">
          <p15:clr>
            <a:srgbClr val="EA4335"/>
          </p15:clr>
        </p15:guide>
        <p15:guide id="39" pos="6576">
          <p15:clr>
            <a:srgbClr val="EA4335"/>
          </p15:clr>
        </p15:guide>
        <p15:guide id="40" pos="6813">
          <p15:clr>
            <a:srgbClr val="EA4335"/>
          </p15:clr>
        </p15:guide>
        <p15:guide id="41" pos="7047">
          <p15:clr>
            <a:srgbClr val="EA4335"/>
          </p15:clr>
        </p15:guide>
        <p15:guide id="42" pos="7278">
          <p15:clr>
            <a:srgbClr val="EA4335"/>
          </p15:clr>
        </p15:guide>
        <p15:guide id="43" pos="7512">
          <p15:clr>
            <a:srgbClr val="EA4335"/>
          </p15:clr>
        </p15:guide>
        <p15:guide id="44" pos="8445">
          <p15:clr>
            <a:srgbClr val="EA4335"/>
          </p15:clr>
        </p15:guide>
        <p15:guide id="45" pos="9150">
          <p15:clr>
            <a:srgbClr val="EA4335"/>
          </p15:clr>
        </p15:guide>
        <p15:guide id="46" pos="9381">
          <p15:clr>
            <a:srgbClr val="EA4335"/>
          </p15:clr>
        </p15:guide>
        <p15:guide id="47" pos="9852">
          <p15:clr>
            <a:srgbClr val="EA4335"/>
          </p15:clr>
        </p15:guide>
        <p15:guide id="48" pos="10086">
          <p15:clr>
            <a:srgbClr val="EA4335"/>
          </p15:clr>
        </p15:guide>
        <p15:guide id="49" pos="10320">
          <p15:clr>
            <a:srgbClr val="EA4335"/>
          </p15:clr>
        </p15:guide>
        <p15:guide id="50" pos="10551">
          <p15:clr>
            <a:srgbClr val="EA4335"/>
          </p15:clr>
        </p15:guide>
        <p15:guide id="51" pos="10785">
          <p15:clr>
            <a:srgbClr val="EA4335"/>
          </p15:clr>
        </p15:guide>
        <p15:guide id="52" pos="11019">
          <p15:clr>
            <a:srgbClr val="EA4335"/>
          </p15:clr>
        </p15:guide>
        <p15:guide id="53" orient="horz" pos="480">
          <p15:clr>
            <a:srgbClr val="EA4335"/>
          </p15:clr>
        </p15:guide>
        <p15:guide id="54" orient="horz" pos="702">
          <p15:clr>
            <a:srgbClr val="EA4335"/>
          </p15:clr>
        </p15:guide>
        <p15:guide id="55" orient="horz" pos="927">
          <p15:clr>
            <a:srgbClr val="EA4335"/>
          </p15:clr>
        </p15:guide>
        <p15:guide id="56" orient="horz" pos="1146">
          <p15:clr>
            <a:srgbClr val="EA4335"/>
          </p15:clr>
        </p15:guide>
        <p15:guide id="57" orient="horz" pos="1365">
          <p15:clr>
            <a:srgbClr val="EA4335"/>
          </p15:clr>
        </p15:guide>
        <p15:guide id="58" orient="horz" pos="1587">
          <p15:clr>
            <a:srgbClr val="EA4335"/>
          </p15:clr>
        </p15:guide>
        <p15:guide id="59" orient="horz" pos="1806">
          <p15:clr>
            <a:srgbClr val="EA4335"/>
          </p15:clr>
        </p15:guide>
        <p15:guide id="60" orient="horz" pos="2028">
          <p15:clr>
            <a:srgbClr val="EA4335"/>
          </p15:clr>
        </p15:guide>
        <p15:guide id="61" orient="horz" pos="2250">
          <p15:clr>
            <a:srgbClr val="EA4335"/>
          </p15:clr>
        </p15:guide>
        <p15:guide id="62" orient="horz" pos="2469">
          <p15:clr>
            <a:srgbClr val="EA4335"/>
          </p15:clr>
        </p15:guide>
        <p15:guide id="63" orient="horz" pos="2688">
          <p15:clr>
            <a:srgbClr val="EA4335"/>
          </p15:clr>
        </p15:guide>
        <p15:guide id="64" orient="horz" pos="2907">
          <p15:clr>
            <a:srgbClr val="EA4335"/>
          </p15:clr>
        </p15:guide>
        <p15:guide id="65" orient="horz" pos="3123">
          <p15:clr>
            <a:srgbClr val="EA4335"/>
          </p15:clr>
        </p15:guide>
        <p15:guide id="66" orient="horz" pos="3351">
          <p15:clr>
            <a:srgbClr val="EA4335"/>
          </p15:clr>
        </p15:guide>
        <p15:guide id="67" orient="horz" pos="3570">
          <p15:clr>
            <a:srgbClr val="EA4335"/>
          </p15:clr>
        </p15:guide>
        <p15:guide id="68" orient="horz" pos="3789">
          <p15:clr>
            <a:srgbClr val="EA4335"/>
          </p15:clr>
        </p15:guide>
        <p15:guide id="69" orient="horz" pos="4011">
          <p15:clr>
            <a:srgbClr val="EA4335"/>
          </p15:clr>
        </p15:guide>
        <p15:guide id="70" orient="horz" pos="4230">
          <p15:clr>
            <a:srgbClr val="EA4335"/>
          </p15:clr>
        </p15:guide>
        <p15:guide id="71" orient="horz" pos="4449">
          <p15:clr>
            <a:srgbClr val="EA4335"/>
          </p15:clr>
        </p15:guide>
        <p15:guide id="72" orient="horz" pos="4671">
          <p15:clr>
            <a:srgbClr val="EA4335"/>
          </p15:clr>
        </p15:guide>
        <p15:guide id="73" orient="horz" pos="4893">
          <p15:clr>
            <a:srgbClr val="EA4335"/>
          </p15:clr>
        </p15:guide>
        <p15:guide id="74" orient="horz" pos="5112">
          <p15:clr>
            <a:srgbClr val="EA4335"/>
          </p15:clr>
        </p15:guide>
        <p15:guide id="75" orient="horz" pos="5331">
          <p15:clr>
            <a:srgbClr val="EA4335"/>
          </p15:clr>
        </p15:guide>
        <p15:guide id="76" orient="horz" pos="5553">
          <p15:clr>
            <a:srgbClr val="EA4335"/>
          </p15:clr>
        </p15:guide>
        <p15:guide id="77" orient="horz" pos="5772">
          <p15:clr>
            <a:srgbClr val="EA4335"/>
          </p15:clr>
        </p15:guide>
        <p15:guide id="78" orient="horz" pos="6213">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jpg"/><Relationship Id="rId4" Type="http://schemas.openxmlformats.org/officeDocument/2006/relationships/image" Target="../media/image4.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9.png"/><Relationship Id="rId6"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23.png"/><Relationship Id="rId7"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28.jpg"/><Relationship Id="rId5" Type="http://schemas.openxmlformats.org/officeDocument/2006/relationships/image" Target="../media/image32.jpg"/><Relationship Id="rId6"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43.jp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hyperlink" Target="https://drive.google.com/file/d/1CNS3TLLBuiuwTwpYdAe7WI8kS0ylgZHA/view?usp=drive_link" TargetMode="External"/><Relationship Id="rId4" Type="http://schemas.openxmlformats.org/officeDocument/2006/relationships/image" Target="../media/image38.png"/><Relationship Id="rId5" Type="http://schemas.openxmlformats.org/officeDocument/2006/relationships/hyperlink" Target="http://drive.google.com/file/d/1_XSHqKAQhWekWVJFbQEwYUBE8m4R-xZA/view" TargetMode="External"/><Relationship Id="rId6"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image" Target="../media/image40.png"/><Relationship Id="rId5"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5.png"/><Relationship Id="rId4" Type="http://schemas.openxmlformats.org/officeDocument/2006/relationships/image" Target="../media/image51.png"/><Relationship Id="rId5" Type="http://schemas.openxmlformats.org/officeDocument/2006/relationships/image" Target="../media/image47.png"/><Relationship Id="rId6"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48.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6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61.jpg"/><Relationship Id="rId4" Type="http://schemas.openxmlformats.org/officeDocument/2006/relationships/image" Target="../media/image68.jpg"/><Relationship Id="rId5" Type="http://schemas.openxmlformats.org/officeDocument/2006/relationships/image" Target="../media/image52.jpg"/><Relationship Id="rId6" Type="http://schemas.openxmlformats.org/officeDocument/2006/relationships/image" Target="../media/image5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85.png"/><Relationship Id="rId4" Type="http://schemas.openxmlformats.org/officeDocument/2006/relationships/image" Target="../media/image55.png"/><Relationship Id="rId5" Type="http://schemas.openxmlformats.org/officeDocument/2006/relationships/image" Target="../media/image6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66.jpg"/><Relationship Id="rId4" Type="http://schemas.openxmlformats.org/officeDocument/2006/relationships/image" Target="../media/image62.jpg"/><Relationship Id="rId5" Type="http://schemas.openxmlformats.org/officeDocument/2006/relationships/image" Target="../media/image8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8.jpg"/><Relationship Id="rId5" Type="http://schemas.openxmlformats.org/officeDocument/2006/relationships/image" Target="../media/image11.png"/><Relationship Id="rId6" Type="http://schemas.openxmlformats.org/officeDocument/2006/relationships/image" Target="../media/image14.jpg"/><Relationship Id="rId7"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64.jpg"/><Relationship Id="rId4" Type="http://schemas.openxmlformats.org/officeDocument/2006/relationships/image" Target="../media/image63.jpg"/><Relationship Id="rId5" Type="http://schemas.openxmlformats.org/officeDocument/2006/relationships/image" Target="../media/image6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72.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69.png"/><Relationship Id="rId4" Type="http://schemas.openxmlformats.org/officeDocument/2006/relationships/image" Target="../media/image74.png"/><Relationship Id="rId5" Type="http://schemas.openxmlformats.org/officeDocument/2006/relationships/image" Target="../media/image76.png"/><Relationship Id="rId6" Type="http://schemas.openxmlformats.org/officeDocument/2006/relationships/image" Target="../media/image71.png"/><Relationship Id="rId7"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8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1.png"/><Relationship Id="rId7"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id="873" name="Google Shape;873;p97"/>
          <p:cNvPicPr preferRelativeResize="0"/>
          <p:nvPr/>
        </p:nvPicPr>
        <p:blipFill rotWithShape="1">
          <a:blip r:embed="rId3">
            <a:alphaModFix/>
          </a:blip>
          <a:srcRect b="7808" l="0" r="0" t="7808"/>
          <a:stretch/>
        </p:blipFill>
        <p:spPr>
          <a:xfrm>
            <a:off x="0" y="3"/>
            <a:ext cx="18288000" cy="10286999"/>
          </a:xfrm>
          <a:prstGeom prst="rect">
            <a:avLst/>
          </a:prstGeom>
          <a:noFill/>
          <a:ln>
            <a:noFill/>
          </a:ln>
        </p:spPr>
      </p:pic>
      <p:sp>
        <p:nvSpPr>
          <p:cNvPr id="874" name="Google Shape;874;p97"/>
          <p:cNvSpPr/>
          <p:nvPr/>
        </p:nvSpPr>
        <p:spPr>
          <a:xfrm>
            <a:off x="0" y="0"/>
            <a:ext cx="18288000" cy="10287000"/>
          </a:xfrm>
          <a:prstGeom prst="rect">
            <a:avLst/>
          </a:prstGeom>
          <a:solidFill>
            <a:srgbClr val="000000">
              <a:alpha val="38431"/>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97"/>
          <p:cNvSpPr txBox="1"/>
          <p:nvPr>
            <p:ph type="ctrTitle"/>
          </p:nvPr>
        </p:nvSpPr>
        <p:spPr>
          <a:xfrm flipH="1">
            <a:off x="7472328" y="3798650"/>
            <a:ext cx="10219500" cy="2215991"/>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0"/>
              </a:spcAft>
              <a:buSzPts val="7200"/>
              <a:buNone/>
            </a:pPr>
            <a:r>
              <a:rPr b="1" lang="en">
                <a:solidFill>
                  <a:schemeClr val="accent4"/>
                </a:solidFill>
              </a:rPr>
              <a:t>الذكاء الاصطناعي وتطبيقاته اليومية</a:t>
            </a:r>
            <a:endParaRPr b="1">
              <a:solidFill>
                <a:schemeClr val="accent4"/>
              </a:solidFill>
            </a:endParaRPr>
          </a:p>
        </p:txBody>
      </p:sp>
      <p:sp>
        <p:nvSpPr>
          <p:cNvPr id="876" name="Google Shape;876;p97"/>
          <p:cNvSpPr txBox="1"/>
          <p:nvPr>
            <p:ph idx="4" type="subTitle"/>
          </p:nvPr>
        </p:nvSpPr>
        <p:spPr>
          <a:xfrm flipH="1">
            <a:off x="5726924" y="6367462"/>
            <a:ext cx="11964900" cy="347400"/>
          </a:xfrm>
          <a:prstGeom prst="rect">
            <a:avLst/>
          </a:prstGeom>
          <a:noFill/>
          <a:ln>
            <a:noFill/>
          </a:ln>
        </p:spPr>
        <p:txBody>
          <a:bodyPr anchorCtr="0" anchor="t" bIns="0" lIns="0" spcFirstLastPara="1" rIns="0" wrap="square" tIns="0">
            <a:noAutofit/>
          </a:bodyPr>
          <a:lstStyle/>
          <a:p>
            <a:pPr indent="0" lvl="0" marL="0" rtl="1" algn="r">
              <a:lnSpc>
                <a:spcPct val="125000"/>
              </a:lnSpc>
              <a:spcBef>
                <a:spcPts val="0"/>
              </a:spcBef>
              <a:spcAft>
                <a:spcPts val="0"/>
              </a:spcAft>
              <a:buSzPts val="1800"/>
              <a:buNone/>
            </a:pPr>
            <a:r>
              <a:rPr b="0" lang="en" sz="2000">
                <a:solidFill>
                  <a:schemeClr val="accent4"/>
                </a:solidFill>
              </a:rPr>
              <a:t>للبالغين الذين تتراوح أعمارهم بين 18 و35 عاماً</a:t>
            </a:r>
            <a:endParaRPr b="0" sz="2000">
              <a:solidFill>
                <a:schemeClr val="accent4"/>
              </a:solidFill>
            </a:endParaRPr>
          </a:p>
        </p:txBody>
      </p:sp>
      <p:sp>
        <p:nvSpPr>
          <p:cNvPr id="877" name="Google Shape;877;p97"/>
          <p:cNvSpPr txBox="1"/>
          <p:nvPr>
            <p:ph idx="1" type="subTitle"/>
          </p:nvPr>
        </p:nvSpPr>
        <p:spPr>
          <a:xfrm flipH="1">
            <a:off x="14879924" y="8942832"/>
            <a:ext cx="2811900" cy="694800"/>
          </a:xfrm>
          <a:prstGeom prst="rect">
            <a:avLst/>
          </a:prstGeom>
          <a:noFill/>
          <a:ln>
            <a:noFill/>
          </a:ln>
        </p:spPr>
        <p:txBody>
          <a:bodyPr anchorCtr="0" anchor="t" bIns="0" lIns="0" spcFirstLastPara="1" rIns="0" wrap="square" tIns="0">
            <a:noAutofit/>
          </a:bodyPr>
          <a:lstStyle/>
          <a:p>
            <a:pPr indent="0" lvl="0" marL="0" rtl="1" algn="r">
              <a:lnSpc>
                <a:spcPct val="125000"/>
              </a:lnSpc>
              <a:spcBef>
                <a:spcPts val="0"/>
              </a:spcBef>
              <a:spcAft>
                <a:spcPts val="0"/>
              </a:spcAft>
              <a:buSzPts val="1800"/>
              <a:buNone/>
            </a:pPr>
            <a:r>
              <a:rPr lang="en">
                <a:solidFill>
                  <a:schemeClr val="accent4"/>
                </a:solidFill>
              </a:rPr>
              <a:t>وحدات تفاعلية</a:t>
            </a:r>
            <a:endParaRPr>
              <a:solidFill>
                <a:schemeClr val="accent4"/>
              </a:solidFill>
            </a:endParaRPr>
          </a:p>
        </p:txBody>
      </p:sp>
      <p:sp>
        <p:nvSpPr>
          <p:cNvPr id="878" name="Google Shape;878;p97"/>
          <p:cNvSpPr txBox="1"/>
          <p:nvPr>
            <p:ph idx="2" type="subTitle"/>
          </p:nvPr>
        </p:nvSpPr>
        <p:spPr>
          <a:xfrm flipH="1">
            <a:off x="11353284" y="8942832"/>
            <a:ext cx="2811900" cy="694800"/>
          </a:xfrm>
          <a:prstGeom prst="rect">
            <a:avLst/>
          </a:prstGeom>
          <a:noFill/>
          <a:ln>
            <a:noFill/>
          </a:ln>
        </p:spPr>
        <p:txBody>
          <a:bodyPr anchorCtr="0" anchor="t" bIns="0" lIns="0" spcFirstLastPara="1" rIns="0" wrap="square" tIns="0">
            <a:noAutofit/>
          </a:bodyPr>
          <a:lstStyle/>
          <a:p>
            <a:pPr indent="0" lvl="0" marL="0" rtl="1" algn="r">
              <a:lnSpc>
                <a:spcPct val="125000"/>
              </a:lnSpc>
              <a:spcBef>
                <a:spcPts val="0"/>
              </a:spcBef>
              <a:spcAft>
                <a:spcPts val="0"/>
              </a:spcAft>
              <a:buSzPts val="1800"/>
              <a:buNone/>
            </a:pPr>
            <a:r>
              <a:rPr lang="en">
                <a:solidFill>
                  <a:schemeClr val="accent4"/>
                </a:solidFill>
              </a:rPr>
              <a:t>60 دقيقة</a:t>
            </a:r>
            <a:endParaRPr>
              <a:solidFill>
                <a:schemeClr val="accent4"/>
              </a:solidFill>
            </a:endParaRPr>
          </a:p>
        </p:txBody>
      </p:sp>
      <p:pic>
        <p:nvPicPr>
          <p:cNvPr id="879" name="Google Shape;879;p97" title="Meta_Lockup_MonoWhite_RGB.png"/>
          <p:cNvPicPr preferRelativeResize="0"/>
          <p:nvPr/>
        </p:nvPicPr>
        <p:blipFill rotWithShape="1">
          <a:blip r:embed="rId4">
            <a:alphaModFix/>
          </a:blip>
          <a:srcRect b="70" l="0" r="0" t="80"/>
          <a:stretch/>
        </p:blipFill>
        <p:spPr>
          <a:xfrm>
            <a:off x="790565" y="8635125"/>
            <a:ext cx="1822131" cy="783522"/>
          </a:xfrm>
          <a:prstGeom prst="rect">
            <a:avLst/>
          </a:prstGeom>
          <a:noFill/>
          <a:ln>
            <a:noFill/>
          </a:ln>
        </p:spPr>
      </p:pic>
      <p:pic>
        <p:nvPicPr>
          <p:cNvPr id="880" name="Google Shape;880;p97"/>
          <p:cNvPicPr preferRelativeResize="0"/>
          <p:nvPr/>
        </p:nvPicPr>
        <p:blipFill rotWithShape="1">
          <a:blip r:embed="rId5">
            <a:alphaModFix/>
          </a:blip>
          <a:srcRect b="0" l="0" r="0" t="0"/>
          <a:stretch/>
        </p:blipFill>
        <p:spPr>
          <a:xfrm>
            <a:off x="2778380" y="8892613"/>
            <a:ext cx="1138305" cy="2685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106"/>
          <p:cNvSpPr/>
          <p:nvPr/>
        </p:nvSpPr>
        <p:spPr>
          <a:xfrm flipH="1">
            <a:off x="1167790" y="2867513"/>
            <a:ext cx="33378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106"/>
          <p:cNvSpPr/>
          <p:nvPr/>
        </p:nvSpPr>
        <p:spPr>
          <a:xfrm flipH="1">
            <a:off x="5248193" y="2867513"/>
            <a:ext cx="33378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106"/>
          <p:cNvSpPr/>
          <p:nvPr/>
        </p:nvSpPr>
        <p:spPr>
          <a:xfrm flipH="1">
            <a:off x="9328834" y="2867513"/>
            <a:ext cx="33378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p106"/>
          <p:cNvSpPr/>
          <p:nvPr/>
        </p:nvSpPr>
        <p:spPr>
          <a:xfrm flipH="1">
            <a:off x="13409463" y="2867513"/>
            <a:ext cx="33378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106"/>
          <p:cNvSpPr/>
          <p:nvPr/>
        </p:nvSpPr>
        <p:spPr>
          <a:xfrm flipH="1">
            <a:off x="13409450" y="2869638"/>
            <a:ext cx="33378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106"/>
          <p:cNvSpPr txBox="1"/>
          <p:nvPr>
            <p:ph type="title"/>
          </p:nvPr>
        </p:nvSpPr>
        <p:spPr>
          <a:xfrm flipH="1">
            <a:off x="13475504" y="1787200"/>
            <a:ext cx="29019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الخطوة الأولى</a:t>
            </a:r>
            <a:endParaRPr b="1" sz="3000"/>
          </a:p>
        </p:txBody>
      </p:sp>
      <p:sp>
        <p:nvSpPr>
          <p:cNvPr id="1006" name="Google Shape;1006;p106"/>
          <p:cNvSpPr txBox="1"/>
          <p:nvPr>
            <p:ph idx="3" type="title"/>
          </p:nvPr>
        </p:nvSpPr>
        <p:spPr>
          <a:xfrm flipH="1">
            <a:off x="9568346" y="1787175"/>
            <a:ext cx="26028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الخطوة الثانية</a:t>
            </a:r>
            <a:endParaRPr b="1" sz="3000"/>
          </a:p>
        </p:txBody>
      </p:sp>
      <p:sp>
        <p:nvSpPr>
          <p:cNvPr id="1007" name="Google Shape;1007;p106"/>
          <p:cNvSpPr txBox="1"/>
          <p:nvPr>
            <p:ph idx="5" type="title"/>
          </p:nvPr>
        </p:nvSpPr>
        <p:spPr>
          <a:xfrm flipH="1">
            <a:off x="5620278" y="1787175"/>
            <a:ext cx="27180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الخطوة الثالثة</a:t>
            </a:r>
            <a:endParaRPr b="1" sz="3000"/>
          </a:p>
        </p:txBody>
      </p:sp>
      <p:sp>
        <p:nvSpPr>
          <p:cNvPr id="1008" name="Google Shape;1008;p106"/>
          <p:cNvSpPr txBox="1"/>
          <p:nvPr>
            <p:ph idx="7" type="title"/>
          </p:nvPr>
        </p:nvSpPr>
        <p:spPr>
          <a:xfrm flipH="1">
            <a:off x="1529223" y="1787175"/>
            <a:ext cx="26028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الخطوة الرابعة</a:t>
            </a:r>
            <a:endParaRPr b="1" sz="3000"/>
          </a:p>
        </p:txBody>
      </p:sp>
      <p:sp>
        <p:nvSpPr>
          <p:cNvPr id="1009" name="Google Shape;1009;p106"/>
          <p:cNvSpPr txBox="1"/>
          <p:nvPr>
            <p:ph idx="1" type="body"/>
          </p:nvPr>
        </p:nvSpPr>
        <p:spPr>
          <a:xfrm flipH="1">
            <a:off x="13873600" y="4984549"/>
            <a:ext cx="2503800" cy="108747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0"/>
              </a:spcAft>
              <a:buSzPts val="1800"/>
              <a:buNone/>
            </a:pPr>
            <a:r>
              <a:rPr b="1" lang="en"/>
              <a:t>اكتساب المعرفة من خلال الأمثلة</a:t>
            </a:r>
            <a:endParaRPr b="1"/>
          </a:p>
          <a:p>
            <a:pPr indent="0" lvl="0" marL="0" rtl="1" algn="r">
              <a:lnSpc>
                <a:spcPct val="100000"/>
              </a:lnSpc>
              <a:spcBef>
                <a:spcPts val="1000"/>
              </a:spcBef>
              <a:spcAft>
                <a:spcPts val="1000"/>
              </a:spcAft>
              <a:buSzPts val="1800"/>
              <a:buNone/>
            </a:pPr>
            <a:r>
              <a:rPr lang="en"/>
              <a:t>مثل دراسة آلاف الصور والنصوص و/أو الأصوات</a:t>
            </a:r>
            <a:endParaRPr/>
          </a:p>
        </p:txBody>
      </p:sp>
      <p:sp>
        <p:nvSpPr>
          <p:cNvPr id="1010" name="Google Shape;1010;p106"/>
          <p:cNvSpPr txBox="1"/>
          <p:nvPr>
            <p:ph idx="1" type="body"/>
          </p:nvPr>
        </p:nvSpPr>
        <p:spPr>
          <a:xfrm flipH="1">
            <a:off x="9667362" y="4984549"/>
            <a:ext cx="2503800" cy="108747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0"/>
              </a:spcAft>
              <a:buSzPts val="1800"/>
              <a:buNone/>
            </a:pPr>
            <a:r>
              <a:rPr b="1" lang="en"/>
              <a:t>التكرار بهدف التحسين</a:t>
            </a:r>
            <a:endParaRPr b="1"/>
          </a:p>
          <a:p>
            <a:pPr indent="0" lvl="0" marL="0" rtl="1" algn="r">
              <a:lnSpc>
                <a:spcPct val="100000"/>
              </a:lnSpc>
              <a:spcBef>
                <a:spcPts val="1000"/>
              </a:spcBef>
              <a:spcAft>
                <a:spcPts val="1000"/>
              </a:spcAft>
              <a:buSzPts val="1800"/>
              <a:buNone/>
            </a:pPr>
            <a:r>
              <a:rPr lang="en"/>
              <a:t>المحاولة مراراً وتكراراً بهدف التحسين المستمرّ</a:t>
            </a:r>
            <a:endParaRPr/>
          </a:p>
        </p:txBody>
      </p:sp>
      <p:sp>
        <p:nvSpPr>
          <p:cNvPr id="1011" name="Google Shape;1011;p106"/>
          <p:cNvSpPr txBox="1"/>
          <p:nvPr>
            <p:ph idx="1" type="body"/>
          </p:nvPr>
        </p:nvSpPr>
        <p:spPr>
          <a:xfrm flipH="1">
            <a:off x="5834474" y="4984549"/>
            <a:ext cx="2503800" cy="1364476"/>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0"/>
              </a:spcAft>
              <a:buSzPts val="1800"/>
              <a:buNone/>
            </a:pPr>
            <a:r>
              <a:rPr b="1" lang="en"/>
              <a:t>التنبّؤ أو اتخاذ القرارات</a:t>
            </a:r>
            <a:endParaRPr b="1"/>
          </a:p>
          <a:p>
            <a:pPr indent="0" lvl="0" marL="0" rtl="1" algn="r">
              <a:lnSpc>
                <a:spcPct val="100000"/>
              </a:lnSpc>
              <a:spcBef>
                <a:spcPts val="1000"/>
              </a:spcBef>
              <a:spcAft>
                <a:spcPts val="1000"/>
              </a:spcAft>
              <a:buSzPts val="1800"/>
              <a:buNone/>
            </a:pPr>
            <a:r>
              <a:rPr lang="en"/>
              <a:t>الاستنتاج، الإجابة أو اقتراح الحلول بناءً على المعرفة المكتسبة مسبقاً</a:t>
            </a:r>
            <a:endParaRPr/>
          </a:p>
        </p:txBody>
      </p:sp>
      <p:sp>
        <p:nvSpPr>
          <p:cNvPr id="1012" name="Google Shape;1012;p106"/>
          <p:cNvSpPr txBox="1"/>
          <p:nvPr>
            <p:ph idx="1" type="body"/>
          </p:nvPr>
        </p:nvSpPr>
        <p:spPr>
          <a:xfrm flipH="1">
            <a:off x="1414013" y="4984537"/>
            <a:ext cx="2718000" cy="1364476"/>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0"/>
              </a:spcAft>
              <a:buSzPts val="1800"/>
              <a:buNone/>
            </a:pPr>
            <a:r>
              <a:rPr b="1" lang="en"/>
              <a:t>السرعة في إنجاز المهام</a:t>
            </a:r>
            <a:endParaRPr b="1"/>
          </a:p>
          <a:p>
            <a:pPr indent="0" lvl="0" marL="0" rtl="1" algn="r">
              <a:lnSpc>
                <a:spcPct val="100000"/>
              </a:lnSpc>
              <a:spcBef>
                <a:spcPts val="1000"/>
              </a:spcBef>
              <a:spcAft>
                <a:spcPts val="1000"/>
              </a:spcAft>
              <a:buSzPts val="1800"/>
              <a:buNone/>
            </a:pPr>
            <a:r>
              <a:rPr lang="en"/>
              <a:t>إنجاز المهام اليومية باستخدام الذكاء الاصطناعي، بدءاً من التوصيات الشخصية وصولاً إلى التشغيل الآلي</a:t>
            </a:r>
            <a:endParaRPr/>
          </a:p>
        </p:txBody>
      </p:sp>
      <p:sp>
        <p:nvSpPr>
          <p:cNvPr id="1013" name="Google Shape;1013;p106"/>
          <p:cNvSpPr/>
          <p:nvPr/>
        </p:nvSpPr>
        <p:spPr>
          <a:xfrm flipH="1">
            <a:off x="9328825" y="2869638"/>
            <a:ext cx="33378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106"/>
          <p:cNvSpPr/>
          <p:nvPr/>
        </p:nvSpPr>
        <p:spPr>
          <a:xfrm flipH="1">
            <a:off x="5248313" y="2869638"/>
            <a:ext cx="33378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106"/>
          <p:cNvSpPr/>
          <p:nvPr/>
        </p:nvSpPr>
        <p:spPr>
          <a:xfrm flipH="1">
            <a:off x="1167588" y="2869638"/>
            <a:ext cx="33378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6" name="Google Shape;1016;p106" title="Asset 41.png"/>
          <p:cNvPicPr preferRelativeResize="0"/>
          <p:nvPr/>
        </p:nvPicPr>
        <p:blipFill rotWithShape="1">
          <a:blip r:embed="rId3">
            <a:alphaModFix/>
          </a:blip>
          <a:srcRect b="0" l="0" r="0" t="0"/>
          <a:stretch/>
        </p:blipFill>
        <p:spPr>
          <a:xfrm>
            <a:off x="3746340" y="3991233"/>
            <a:ext cx="399043" cy="681932"/>
          </a:xfrm>
          <a:prstGeom prst="rect">
            <a:avLst/>
          </a:prstGeom>
          <a:noFill/>
          <a:ln>
            <a:noFill/>
          </a:ln>
        </p:spPr>
      </p:pic>
      <p:pic>
        <p:nvPicPr>
          <p:cNvPr id="1017" name="Google Shape;1017;p106" title="Asset 42.png"/>
          <p:cNvPicPr preferRelativeResize="0"/>
          <p:nvPr/>
        </p:nvPicPr>
        <p:blipFill rotWithShape="1">
          <a:blip r:embed="rId4">
            <a:alphaModFix/>
          </a:blip>
          <a:srcRect b="0" l="0" r="0" t="0"/>
          <a:stretch/>
        </p:blipFill>
        <p:spPr>
          <a:xfrm>
            <a:off x="7605854" y="3919550"/>
            <a:ext cx="672571" cy="681950"/>
          </a:xfrm>
          <a:prstGeom prst="rect">
            <a:avLst/>
          </a:prstGeom>
          <a:noFill/>
          <a:ln>
            <a:noFill/>
          </a:ln>
        </p:spPr>
      </p:pic>
      <p:pic>
        <p:nvPicPr>
          <p:cNvPr id="1018" name="Google Shape;1018;p106" title="Asset 43.png"/>
          <p:cNvPicPr preferRelativeResize="0"/>
          <p:nvPr/>
        </p:nvPicPr>
        <p:blipFill rotWithShape="1">
          <a:blip r:embed="rId5">
            <a:alphaModFix/>
          </a:blip>
          <a:srcRect b="0" l="0" r="0" t="0"/>
          <a:stretch/>
        </p:blipFill>
        <p:spPr>
          <a:xfrm>
            <a:off x="11406186" y="3911862"/>
            <a:ext cx="825326" cy="710679"/>
          </a:xfrm>
          <a:prstGeom prst="rect">
            <a:avLst/>
          </a:prstGeom>
          <a:noFill/>
          <a:ln>
            <a:noFill/>
          </a:ln>
        </p:spPr>
      </p:pic>
      <p:pic>
        <p:nvPicPr>
          <p:cNvPr id="1019" name="Google Shape;1019;p106" title="Asset 44.png"/>
          <p:cNvPicPr preferRelativeResize="0"/>
          <p:nvPr/>
        </p:nvPicPr>
        <p:blipFill rotWithShape="1">
          <a:blip r:embed="rId6">
            <a:alphaModFix/>
          </a:blip>
          <a:srcRect b="0" l="0" r="0" t="0"/>
          <a:stretch/>
        </p:blipFill>
        <p:spPr>
          <a:xfrm>
            <a:off x="15736200" y="3866250"/>
            <a:ext cx="627450" cy="801250"/>
          </a:xfrm>
          <a:prstGeom prst="rect">
            <a:avLst/>
          </a:prstGeom>
          <a:noFill/>
          <a:ln>
            <a:noFill/>
          </a:ln>
        </p:spPr>
      </p:pic>
      <p:sp>
        <p:nvSpPr>
          <p:cNvPr id="1020" name="Google Shape;1020;p106"/>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التفاعل مع الذكاء الاصطناعي</a:t>
            </a:r>
            <a:endParaRPr b="0" i="0" sz="1400" u="none" cap="none" strike="noStrike">
              <a:solidFill>
                <a:schemeClr val="accent5"/>
              </a:solidFill>
              <a:latin typeface="Arial"/>
              <a:ea typeface="Arial"/>
              <a:cs typeface="Arial"/>
              <a:sym typeface="Arial"/>
            </a:endParaRPr>
          </a:p>
        </p:txBody>
      </p:sp>
      <p:sp>
        <p:nvSpPr>
          <p:cNvPr id="1021" name="Google Shape;1021;p106"/>
          <p:cNvSpPr txBox="1"/>
          <p:nvPr>
            <p:ph idx="9" type="subTitle"/>
          </p:nvPr>
        </p:nvSpPr>
        <p:spPr>
          <a:xfrm>
            <a:off x="1900251" y="9442550"/>
            <a:ext cx="5556600" cy="420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SzPts val="1800"/>
              <a:buNone/>
            </a:pPr>
            <a:r>
              <a:rPr lang="en"/>
              <a:t>فهم تطبيقات الذكاء الاصطناعي في حياتنا اليومية</a:t>
            </a:r>
            <a:endParaRPr/>
          </a:p>
          <a:p>
            <a:pPr indent="0" lvl="0" marL="0" marR="0" rtl="0" algn="l">
              <a:lnSpc>
                <a:spcPct val="100000"/>
              </a:lnSpc>
              <a:spcBef>
                <a:spcPts val="0"/>
              </a:spcBef>
              <a:spcAft>
                <a:spcPts val="0"/>
              </a:spcAft>
              <a:buSzPts val="18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025" name="Shape 1025"/>
        <p:cNvGrpSpPr/>
        <p:nvPr/>
      </p:nvGrpSpPr>
      <p:grpSpPr>
        <a:xfrm>
          <a:off x="0" y="0"/>
          <a:ext cx="0" cy="0"/>
          <a:chOff x="0" y="0"/>
          <a:chExt cx="0" cy="0"/>
        </a:xfrm>
      </p:grpSpPr>
      <p:sp>
        <p:nvSpPr>
          <p:cNvPr id="1026" name="Google Shape;1026;p107"/>
          <p:cNvSpPr/>
          <p:nvPr/>
        </p:nvSpPr>
        <p:spPr>
          <a:xfrm flipH="1">
            <a:off x="12046001" y="2530190"/>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107"/>
          <p:cNvSpPr txBox="1"/>
          <p:nvPr>
            <p:ph type="title"/>
          </p:nvPr>
        </p:nvSpPr>
        <p:spPr>
          <a:xfrm flipH="1">
            <a:off x="13160551" y="3235040"/>
            <a:ext cx="3334500" cy="7026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1800">
                <a:solidFill>
                  <a:schemeClr val="accent4"/>
                </a:solidFill>
                <a:latin typeface="Arial"/>
                <a:ea typeface="Arial"/>
                <a:cs typeface="Arial"/>
                <a:sym typeface="Arial"/>
              </a:rPr>
              <a:t>التعلّم الآلي</a:t>
            </a:r>
            <a:endParaRPr b="1" sz="1800">
              <a:solidFill>
                <a:schemeClr val="accent4"/>
              </a:solidFill>
              <a:latin typeface="Arial"/>
              <a:ea typeface="Arial"/>
              <a:cs typeface="Arial"/>
              <a:sym typeface="Arial"/>
            </a:endParaRPr>
          </a:p>
        </p:txBody>
      </p:sp>
      <p:sp>
        <p:nvSpPr>
          <p:cNvPr id="1028" name="Google Shape;1028;p107"/>
          <p:cNvSpPr txBox="1"/>
          <p:nvPr>
            <p:ph idx="1" type="body"/>
          </p:nvPr>
        </p:nvSpPr>
        <p:spPr>
          <a:xfrm flipH="1">
            <a:off x="12417451" y="4018790"/>
            <a:ext cx="4077600" cy="1083886"/>
          </a:xfrm>
          <a:prstGeom prst="rect">
            <a:avLst/>
          </a:prstGeom>
          <a:noFill/>
          <a:ln>
            <a:noFill/>
          </a:ln>
        </p:spPr>
        <p:txBody>
          <a:bodyPr anchorCtr="0" anchor="t" bIns="0" lIns="0" spcFirstLastPara="1" rIns="0" wrap="square" tIns="0">
            <a:spAutoFit/>
          </a:bodyPr>
          <a:lstStyle/>
          <a:p>
            <a:pPr indent="0" lvl="0" marL="0" rtl="1" algn="r">
              <a:lnSpc>
                <a:spcPct val="115000"/>
              </a:lnSpc>
              <a:spcBef>
                <a:spcPts val="0"/>
              </a:spcBef>
              <a:spcAft>
                <a:spcPts val="1000"/>
              </a:spcAft>
              <a:buSzPts val="1800"/>
              <a:buNone/>
            </a:pPr>
            <a:r>
              <a:rPr lang="en">
                <a:solidFill>
                  <a:schemeClr val="accent4"/>
                </a:solidFill>
              </a:rPr>
              <a:t>طريقة تتعلّم من خلالها أجهزة الحاسوب الأنماط من البيانات لتتمكّن من اتخاذ القرارات أو استنباط التنبؤات من دون الحاجة إلى برمجتها مسبقاً</a:t>
            </a:r>
            <a:endParaRPr>
              <a:solidFill>
                <a:schemeClr val="accent4"/>
              </a:solidFill>
            </a:endParaRPr>
          </a:p>
        </p:txBody>
      </p:sp>
      <p:sp>
        <p:nvSpPr>
          <p:cNvPr id="1029" name="Google Shape;1029;p107"/>
          <p:cNvSpPr/>
          <p:nvPr/>
        </p:nvSpPr>
        <p:spPr>
          <a:xfrm flipH="1">
            <a:off x="10006401" y="5931297"/>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107"/>
          <p:cNvSpPr txBox="1"/>
          <p:nvPr>
            <p:ph type="title"/>
          </p:nvPr>
        </p:nvSpPr>
        <p:spPr>
          <a:xfrm flipH="1">
            <a:off x="11120951" y="6636147"/>
            <a:ext cx="3334500" cy="7026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1800">
                <a:solidFill>
                  <a:schemeClr val="accent4"/>
                </a:solidFill>
                <a:latin typeface="Arial"/>
                <a:ea typeface="Arial"/>
                <a:cs typeface="Arial"/>
                <a:sym typeface="Arial"/>
              </a:rPr>
              <a:t>الشبكات العصبية</a:t>
            </a:r>
            <a:endParaRPr b="1" sz="1800">
              <a:solidFill>
                <a:schemeClr val="accent4"/>
              </a:solidFill>
              <a:latin typeface="Arial"/>
              <a:ea typeface="Arial"/>
              <a:cs typeface="Arial"/>
              <a:sym typeface="Arial"/>
            </a:endParaRPr>
          </a:p>
        </p:txBody>
      </p:sp>
      <p:sp>
        <p:nvSpPr>
          <p:cNvPr id="1031" name="Google Shape;1031;p107"/>
          <p:cNvSpPr txBox="1"/>
          <p:nvPr>
            <p:ph idx="1" type="body"/>
          </p:nvPr>
        </p:nvSpPr>
        <p:spPr>
          <a:xfrm flipH="1">
            <a:off x="10267751" y="7419897"/>
            <a:ext cx="4187700" cy="1083886"/>
          </a:xfrm>
          <a:prstGeom prst="rect">
            <a:avLst/>
          </a:prstGeom>
          <a:noFill/>
          <a:ln>
            <a:noFill/>
          </a:ln>
        </p:spPr>
        <p:txBody>
          <a:bodyPr anchorCtr="0" anchor="t" bIns="0" lIns="0" spcFirstLastPara="1" rIns="0" wrap="square" tIns="0">
            <a:spAutoFit/>
          </a:bodyPr>
          <a:lstStyle/>
          <a:p>
            <a:pPr indent="0" lvl="0" marL="0" rtl="1" algn="r">
              <a:lnSpc>
                <a:spcPct val="115000"/>
              </a:lnSpc>
              <a:spcBef>
                <a:spcPts val="0"/>
              </a:spcBef>
              <a:spcAft>
                <a:spcPts val="1000"/>
              </a:spcAft>
              <a:buSzPts val="1800"/>
              <a:buNone/>
            </a:pPr>
            <a:r>
              <a:rPr lang="en">
                <a:solidFill>
                  <a:schemeClr val="accent4"/>
                </a:solidFill>
              </a:rPr>
              <a:t>أنظمة حاسوبية بتصميم يحاكي الدماغ البشري لمعالجة المعلومات عبر طبقات متعدّدة، بهدف التعرّف على الأنماط وطرح التوقّعات</a:t>
            </a:r>
            <a:endParaRPr>
              <a:solidFill>
                <a:schemeClr val="accent4"/>
              </a:solidFill>
            </a:endParaRPr>
          </a:p>
        </p:txBody>
      </p:sp>
      <p:sp>
        <p:nvSpPr>
          <p:cNvPr id="1032" name="Google Shape;1032;p107"/>
          <p:cNvSpPr/>
          <p:nvPr/>
        </p:nvSpPr>
        <p:spPr>
          <a:xfrm flipH="1">
            <a:off x="6855651" y="2530190"/>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107"/>
          <p:cNvSpPr txBox="1"/>
          <p:nvPr>
            <p:ph type="title"/>
          </p:nvPr>
        </p:nvSpPr>
        <p:spPr>
          <a:xfrm flipH="1">
            <a:off x="7227101" y="3235040"/>
            <a:ext cx="4077600" cy="7026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1800">
                <a:solidFill>
                  <a:schemeClr val="accent4"/>
                </a:solidFill>
                <a:latin typeface="Arial"/>
                <a:ea typeface="Arial"/>
                <a:cs typeface="Arial"/>
                <a:sym typeface="Arial"/>
              </a:rPr>
              <a:t>معالجة اللغات الطبيعية</a:t>
            </a:r>
            <a:endParaRPr b="1" sz="1800">
              <a:solidFill>
                <a:schemeClr val="accent4"/>
              </a:solidFill>
              <a:latin typeface="Arial"/>
              <a:ea typeface="Arial"/>
              <a:cs typeface="Arial"/>
              <a:sym typeface="Arial"/>
            </a:endParaRPr>
          </a:p>
        </p:txBody>
      </p:sp>
      <p:sp>
        <p:nvSpPr>
          <p:cNvPr id="1034" name="Google Shape;1034;p107"/>
          <p:cNvSpPr txBox="1"/>
          <p:nvPr>
            <p:ph idx="1" type="body"/>
          </p:nvPr>
        </p:nvSpPr>
        <p:spPr>
          <a:xfrm flipH="1">
            <a:off x="7227101" y="4018790"/>
            <a:ext cx="4077600" cy="765338"/>
          </a:xfrm>
          <a:prstGeom prst="rect">
            <a:avLst/>
          </a:prstGeom>
          <a:noFill/>
          <a:ln>
            <a:noFill/>
          </a:ln>
        </p:spPr>
        <p:txBody>
          <a:bodyPr anchorCtr="0" anchor="t" bIns="0" lIns="0" spcFirstLastPara="1" rIns="0" wrap="square" tIns="0">
            <a:spAutoFit/>
          </a:bodyPr>
          <a:lstStyle/>
          <a:p>
            <a:pPr indent="0" lvl="0" marL="0" rtl="1" algn="r">
              <a:lnSpc>
                <a:spcPct val="115000"/>
              </a:lnSpc>
              <a:spcBef>
                <a:spcPts val="0"/>
              </a:spcBef>
              <a:spcAft>
                <a:spcPts val="1000"/>
              </a:spcAft>
              <a:buSzPts val="1800"/>
              <a:buNone/>
            </a:pPr>
            <a:r>
              <a:rPr lang="en">
                <a:solidFill>
                  <a:schemeClr val="accent4"/>
                </a:solidFill>
              </a:rPr>
              <a:t>ابتكار تكنولوجي يتيح لأجهزة الحاسوب فهم اللغة البشرية وتفسيرها وتوليدها</a:t>
            </a:r>
            <a:endParaRPr>
              <a:solidFill>
                <a:schemeClr val="accent4"/>
              </a:solidFill>
            </a:endParaRPr>
          </a:p>
        </p:txBody>
      </p:sp>
      <p:sp>
        <p:nvSpPr>
          <p:cNvPr id="1035" name="Google Shape;1035;p107"/>
          <p:cNvSpPr/>
          <p:nvPr/>
        </p:nvSpPr>
        <p:spPr>
          <a:xfrm flipH="1">
            <a:off x="4816051" y="5931297"/>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107"/>
          <p:cNvSpPr txBox="1"/>
          <p:nvPr>
            <p:ph type="title"/>
          </p:nvPr>
        </p:nvSpPr>
        <p:spPr>
          <a:xfrm flipH="1">
            <a:off x="5930601" y="6636147"/>
            <a:ext cx="3334500" cy="7026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1800">
                <a:solidFill>
                  <a:schemeClr val="accent4"/>
                </a:solidFill>
                <a:latin typeface="Arial"/>
                <a:ea typeface="Arial"/>
                <a:cs typeface="Arial"/>
                <a:sym typeface="Arial"/>
              </a:rPr>
              <a:t>الذكاء الاصطناعي الفائق</a:t>
            </a:r>
            <a:endParaRPr b="1" sz="1800">
              <a:solidFill>
                <a:schemeClr val="accent4"/>
              </a:solidFill>
              <a:latin typeface="Arial"/>
              <a:ea typeface="Arial"/>
              <a:cs typeface="Arial"/>
              <a:sym typeface="Arial"/>
            </a:endParaRPr>
          </a:p>
        </p:txBody>
      </p:sp>
      <p:sp>
        <p:nvSpPr>
          <p:cNvPr id="1037" name="Google Shape;1037;p107"/>
          <p:cNvSpPr txBox="1"/>
          <p:nvPr>
            <p:ph idx="1" type="body"/>
          </p:nvPr>
        </p:nvSpPr>
        <p:spPr>
          <a:xfrm flipH="1">
            <a:off x="5187501" y="7419897"/>
            <a:ext cx="4077600" cy="765338"/>
          </a:xfrm>
          <a:prstGeom prst="rect">
            <a:avLst/>
          </a:prstGeom>
          <a:noFill/>
          <a:ln>
            <a:noFill/>
          </a:ln>
        </p:spPr>
        <p:txBody>
          <a:bodyPr anchorCtr="0" anchor="t" bIns="0" lIns="0" spcFirstLastPara="1" rIns="0" wrap="square" tIns="0">
            <a:spAutoFit/>
          </a:bodyPr>
          <a:lstStyle/>
          <a:p>
            <a:pPr indent="0" lvl="0" marL="0" rtl="1" algn="r">
              <a:lnSpc>
                <a:spcPct val="115000"/>
              </a:lnSpc>
              <a:spcBef>
                <a:spcPts val="0"/>
              </a:spcBef>
              <a:spcAft>
                <a:spcPts val="1000"/>
              </a:spcAft>
              <a:buSzPts val="1800"/>
              <a:buNone/>
            </a:pPr>
            <a:r>
              <a:rPr lang="en">
                <a:solidFill>
                  <a:schemeClr val="accent4"/>
                </a:solidFill>
              </a:rPr>
              <a:t>نموذج افتراضي للذكاء الاصطناعي يفوق الذكاء البشري في كلّ المجالات تقريباً</a:t>
            </a:r>
            <a:endParaRPr>
              <a:solidFill>
                <a:schemeClr val="accent4"/>
              </a:solidFill>
            </a:endParaRPr>
          </a:p>
        </p:txBody>
      </p:sp>
      <p:sp>
        <p:nvSpPr>
          <p:cNvPr id="1038" name="Google Shape;1038;p107"/>
          <p:cNvSpPr/>
          <p:nvPr/>
        </p:nvSpPr>
        <p:spPr>
          <a:xfrm flipH="1">
            <a:off x="1665301" y="2530190"/>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107"/>
          <p:cNvSpPr txBox="1"/>
          <p:nvPr>
            <p:ph type="title"/>
          </p:nvPr>
        </p:nvSpPr>
        <p:spPr>
          <a:xfrm flipH="1">
            <a:off x="2036751" y="3235040"/>
            <a:ext cx="4077600" cy="7026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1800">
                <a:solidFill>
                  <a:schemeClr val="accent4"/>
                </a:solidFill>
                <a:latin typeface="Arial"/>
                <a:ea typeface="Arial"/>
                <a:cs typeface="Arial"/>
                <a:sym typeface="Arial"/>
              </a:rPr>
              <a:t>الذكاء الاصطناعي العام</a:t>
            </a:r>
            <a:endParaRPr b="1" sz="1800">
              <a:solidFill>
                <a:schemeClr val="accent4"/>
              </a:solidFill>
              <a:latin typeface="Arial"/>
              <a:ea typeface="Arial"/>
              <a:cs typeface="Arial"/>
              <a:sym typeface="Arial"/>
            </a:endParaRPr>
          </a:p>
        </p:txBody>
      </p:sp>
      <p:sp>
        <p:nvSpPr>
          <p:cNvPr id="1040" name="Google Shape;1040;p107"/>
          <p:cNvSpPr txBox="1"/>
          <p:nvPr>
            <p:ph idx="1" type="body"/>
          </p:nvPr>
        </p:nvSpPr>
        <p:spPr>
          <a:xfrm flipH="1">
            <a:off x="2494851" y="4018790"/>
            <a:ext cx="3619500" cy="1402435"/>
          </a:xfrm>
          <a:prstGeom prst="rect">
            <a:avLst/>
          </a:prstGeom>
          <a:noFill/>
          <a:ln>
            <a:noFill/>
          </a:ln>
        </p:spPr>
        <p:txBody>
          <a:bodyPr anchorCtr="0" anchor="t" bIns="0" lIns="0" spcFirstLastPara="1" rIns="0" wrap="square" tIns="0">
            <a:spAutoFit/>
          </a:bodyPr>
          <a:lstStyle/>
          <a:p>
            <a:pPr indent="0" lvl="0" marL="0" rtl="1" algn="r">
              <a:lnSpc>
                <a:spcPct val="115000"/>
              </a:lnSpc>
              <a:spcBef>
                <a:spcPts val="0"/>
              </a:spcBef>
              <a:spcAft>
                <a:spcPts val="1000"/>
              </a:spcAft>
              <a:buSzPts val="1800"/>
              <a:buNone/>
            </a:pPr>
            <a:r>
              <a:rPr lang="en">
                <a:solidFill>
                  <a:schemeClr val="accent4"/>
                </a:solidFill>
              </a:rPr>
              <a:t>نوع افتراضي من الذكاء الاصطناعي قادر على التفكير والتعلّم وحلّ المشاكل في العديد من المجالات بمستوى يرتقي إلى مستوى الذكاء البشري</a:t>
            </a:r>
            <a:endParaRPr>
              <a:solidFill>
                <a:schemeClr val="accent4"/>
              </a:solidFill>
            </a:endParaRPr>
          </a:p>
        </p:txBody>
      </p:sp>
      <p:sp>
        <p:nvSpPr>
          <p:cNvPr id="1041" name="Google Shape;1041;p107"/>
          <p:cNvSpPr txBox="1"/>
          <p:nvPr>
            <p:ph type="title"/>
          </p:nvPr>
        </p:nvSpPr>
        <p:spPr>
          <a:xfrm flipH="1">
            <a:off x="2695825" y="1318438"/>
            <a:ext cx="14785800" cy="8505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a:t>مفاهيم الذكاء الاصطناعي الرئيسية</a:t>
            </a:r>
            <a:endParaRPr b="1"/>
          </a:p>
        </p:txBody>
      </p:sp>
      <p:pic>
        <p:nvPicPr>
          <p:cNvPr id="1042" name="Google Shape;1042;p107" title="Machine Learning.png"/>
          <p:cNvPicPr preferRelativeResize="0"/>
          <p:nvPr/>
        </p:nvPicPr>
        <p:blipFill rotWithShape="1">
          <a:blip r:embed="rId3">
            <a:alphaModFix/>
          </a:blip>
          <a:srcRect b="0" l="0" r="0" t="0"/>
          <a:stretch/>
        </p:blipFill>
        <p:spPr>
          <a:xfrm>
            <a:off x="15749413" y="2833451"/>
            <a:ext cx="765678" cy="656625"/>
          </a:xfrm>
          <a:prstGeom prst="rect">
            <a:avLst/>
          </a:prstGeom>
          <a:noFill/>
          <a:ln>
            <a:noFill/>
          </a:ln>
        </p:spPr>
      </p:pic>
      <p:pic>
        <p:nvPicPr>
          <p:cNvPr id="1043" name="Google Shape;1043;p107" title="Natural Language.png"/>
          <p:cNvPicPr preferRelativeResize="0"/>
          <p:nvPr/>
        </p:nvPicPr>
        <p:blipFill rotWithShape="1">
          <a:blip r:embed="rId4">
            <a:alphaModFix/>
          </a:blip>
          <a:srcRect b="0" l="0" r="0" t="0"/>
          <a:stretch/>
        </p:blipFill>
        <p:spPr>
          <a:xfrm>
            <a:off x="10549039" y="2754292"/>
            <a:ext cx="765675" cy="780538"/>
          </a:xfrm>
          <a:prstGeom prst="rect">
            <a:avLst/>
          </a:prstGeom>
          <a:noFill/>
          <a:ln>
            <a:noFill/>
          </a:ln>
        </p:spPr>
      </p:pic>
      <p:pic>
        <p:nvPicPr>
          <p:cNvPr id="1044" name="Google Shape;1044;p107" title="AGI.png"/>
          <p:cNvPicPr preferRelativeResize="0"/>
          <p:nvPr/>
        </p:nvPicPr>
        <p:blipFill rotWithShape="1">
          <a:blip r:embed="rId5">
            <a:alphaModFix/>
          </a:blip>
          <a:srcRect b="0" l="0" r="0" t="0"/>
          <a:stretch/>
        </p:blipFill>
        <p:spPr>
          <a:xfrm>
            <a:off x="5348689" y="2683178"/>
            <a:ext cx="765675" cy="739280"/>
          </a:xfrm>
          <a:prstGeom prst="rect">
            <a:avLst/>
          </a:prstGeom>
          <a:noFill/>
          <a:ln>
            <a:noFill/>
          </a:ln>
        </p:spPr>
      </p:pic>
      <p:pic>
        <p:nvPicPr>
          <p:cNvPr id="1045" name="Google Shape;1045;p107" title="Super Intelligence.png"/>
          <p:cNvPicPr preferRelativeResize="0"/>
          <p:nvPr/>
        </p:nvPicPr>
        <p:blipFill rotWithShape="1">
          <a:blip r:embed="rId6">
            <a:alphaModFix/>
          </a:blip>
          <a:srcRect b="0" l="0" r="0" t="0"/>
          <a:stretch/>
        </p:blipFill>
        <p:spPr>
          <a:xfrm>
            <a:off x="8877966" y="6181156"/>
            <a:ext cx="387145" cy="656625"/>
          </a:xfrm>
          <a:prstGeom prst="rect">
            <a:avLst/>
          </a:prstGeom>
          <a:noFill/>
          <a:ln>
            <a:noFill/>
          </a:ln>
        </p:spPr>
      </p:pic>
      <p:pic>
        <p:nvPicPr>
          <p:cNvPr id="1046" name="Google Shape;1046;p107" title="Neural Network.png"/>
          <p:cNvPicPr preferRelativeResize="0"/>
          <p:nvPr/>
        </p:nvPicPr>
        <p:blipFill rotWithShape="1">
          <a:blip r:embed="rId7">
            <a:alphaModFix/>
          </a:blip>
          <a:srcRect b="0" l="0" r="0" t="0"/>
          <a:stretch/>
        </p:blipFill>
        <p:spPr>
          <a:xfrm>
            <a:off x="13709801" y="6224488"/>
            <a:ext cx="765675" cy="636953"/>
          </a:xfrm>
          <a:prstGeom prst="rect">
            <a:avLst/>
          </a:prstGeom>
          <a:noFill/>
          <a:ln>
            <a:noFill/>
          </a:ln>
        </p:spPr>
      </p:pic>
      <p:sp>
        <p:nvSpPr>
          <p:cNvPr id="1047" name="Google Shape;1047;p107"/>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التفاعل مع الذكاء الاصطناعي</a:t>
            </a:r>
            <a:endParaRPr b="0" i="0" sz="1400" u="none" cap="none" strike="noStrike">
              <a:solidFill>
                <a:schemeClr val="accent5"/>
              </a:solidFill>
              <a:latin typeface="Arial"/>
              <a:ea typeface="Arial"/>
              <a:cs typeface="Arial"/>
              <a:sym typeface="Arial"/>
            </a:endParaRPr>
          </a:p>
        </p:txBody>
      </p:sp>
      <p:sp>
        <p:nvSpPr>
          <p:cNvPr id="1048" name="Google Shape;1048;p107"/>
          <p:cNvSpPr txBox="1"/>
          <p:nvPr>
            <p:ph idx="9" type="subTitle"/>
          </p:nvPr>
        </p:nvSpPr>
        <p:spPr>
          <a:xfrm>
            <a:off x="1900251" y="9442550"/>
            <a:ext cx="5556600" cy="420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SzPts val="1800"/>
              <a:buNone/>
            </a:pPr>
            <a:r>
              <a:rPr lang="en"/>
              <a:t>فهم تطبيقات الذكاء الاصطناعي في حياتنا اليومية</a:t>
            </a:r>
            <a:endParaRPr/>
          </a:p>
          <a:p>
            <a:pPr indent="0" lvl="0" marL="0" marR="0" rtl="0" algn="l">
              <a:lnSpc>
                <a:spcPct val="100000"/>
              </a:lnSpc>
              <a:spcBef>
                <a:spcPts val="0"/>
              </a:spcBef>
              <a:spcAft>
                <a:spcPts val="0"/>
              </a:spcAft>
              <a:buSzPts val="18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108"/>
          <p:cNvSpPr/>
          <p:nvPr/>
        </p:nvSpPr>
        <p:spPr>
          <a:xfrm flipH="1">
            <a:off x="-7" y="0"/>
            <a:ext cx="11930100" cy="10287000"/>
          </a:xfrm>
          <a:prstGeom prst="rect">
            <a:avLst/>
          </a:prstGeom>
          <a:solidFill>
            <a:schemeClr val="dk1"/>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108"/>
          <p:cNvSpPr txBox="1"/>
          <p:nvPr>
            <p:ph type="title"/>
          </p:nvPr>
        </p:nvSpPr>
        <p:spPr>
          <a:xfrm flipH="1">
            <a:off x="12501351" y="2532900"/>
            <a:ext cx="53187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a:t>تجربتكم مع الذكاء الاصطناعي تبدأ هنا</a:t>
            </a:r>
            <a:endParaRPr/>
          </a:p>
        </p:txBody>
      </p:sp>
      <p:sp>
        <p:nvSpPr>
          <p:cNvPr id="1055" name="Google Shape;1055;p108"/>
          <p:cNvSpPr txBox="1"/>
          <p:nvPr>
            <p:ph idx="1" type="body"/>
          </p:nvPr>
        </p:nvSpPr>
        <p:spPr>
          <a:xfrm flipH="1">
            <a:off x="12891351" y="5742432"/>
            <a:ext cx="4928700" cy="3744300"/>
          </a:xfrm>
          <a:prstGeom prst="rect">
            <a:avLst/>
          </a:prstGeom>
          <a:noFill/>
          <a:ln>
            <a:noFill/>
          </a:ln>
        </p:spPr>
        <p:txBody>
          <a:bodyPr anchorCtr="0" anchor="t" bIns="0" lIns="0" spcFirstLastPara="1" rIns="0" wrap="square" tIns="0">
            <a:noAutofit/>
          </a:bodyPr>
          <a:lstStyle/>
          <a:p>
            <a:pPr indent="0" lvl="0" marL="0" rtl="1" algn="r">
              <a:lnSpc>
                <a:spcPct val="125000"/>
              </a:lnSpc>
              <a:spcBef>
                <a:spcPts val="0"/>
              </a:spcBef>
              <a:spcAft>
                <a:spcPts val="1000"/>
              </a:spcAft>
              <a:buSzPts val="1800"/>
              <a:buNone/>
            </a:pPr>
            <a:r>
              <a:rPr lang="en" sz="2000"/>
              <a:t>التركيز على أربع وحدات تدريب تطبيقية</a:t>
            </a:r>
            <a:endParaRPr sz="2000"/>
          </a:p>
        </p:txBody>
      </p:sp>
      <p:sp>
        <p:nvSpPr>
          <p:cNvPr id="1056" name="Google Shape;1056;p108"/>
          <p:cNvSpPr/>
          <p:nvPr/>
        </p:nvSpPr>
        <p:spPr>
          <a:xfrm flipH="1">
            <a:off x="6364505" y="2172475"/>
            <a:ext cx="4094700" cy="27993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108"/>
          <p:cNvSpPr/>
          <p:nvPr/>
        </p:nvSpPr>
        <p:spPr>
          <a:xfrm flipH="1">
            <a:off x="1538331" y="2172475"/>
            <a:ext cx="4094700" cy="27993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108"/>
          <p:cNvSpPr/>
          <p:nvPr/>
        </p:nvSpPr>
        <p:spPr>
          <a:xfrm flipH="1">
            <a:off x="6364505" y="5667675"/>
            <a:ext cx="4094700" cy="27993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108"/>
          <p:cNvSpPr/>
          <p:nvPr/>
        </p:nvSpPr>
        <p:spPr>
          <a:xfrm flipH="1">
            <a:off x="1538331" y="5667675"/>
            <a:ext cx="4094700" cy="27993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08"/>
          <p:cNvSpPr txBox="1"/>
          <p:nvPr>
            <p:ph idx="1" type="body"/>
          </p:nvPr>
        </p:nvSpPr>
        <p:spPr>
          <a:xfrm flipH="1">
            <a:off x="6594500" y="3219450"/>
            <a:ext cx="3489600" cy="1752300"/>
          </a:xfrm>
          <a:prstGeom prst="rect">
            <a:avLst/>
          </a:prstGeom>
          <a:noFill/>
          <a:ln>
            <a:noFill/>
          </a:ln>
        </p:spPr>
        <p:txBody>
          <a:bodyPr anchorCtr="0" anchor="t" bIns="0" lIns="0" spcFirstLastPara="1" rIns="0" wrap="square" tIns="0">
            <a:noAutofit/>
          </a:bodyPr>
          <a:lstStyle/>
          <a:p>
            <a:pPr indent="0" lvl="0" marL="0" rtl="1" algn="r">
              <a:lnSpc>
                <a:spcPct val="100000"/>
              </a:lnSpc>
              <a:spcBef>
                <a:spcPts val="0"/>
              </a:spcBef>
              <a:spcAft>
                <a:spcPts val="0"/>
              </a:spcAft>
              <a:buSzPts val="1800"/>
              <a:buNone/>
            </a:pPr>
            <a:r>
              <a:rPr b="1" lang="en"/>
              <a:t>الإبداع باستخدام الذكاء الاصطناعي: الكشف عن المحتوى الإعلامي المولّد بالذكاء الاصطناعي</a:t>
            </a:r>
            <a:endParaRPr b="1"/>
          </a:p>
          <a:p>
            <a:pPr indent="0" lvl="0" marL="13833" rtl="1" algn="r">
              <a:lnSpc>
                <a:spcPct val="100000"/>
              </a:lnSpc>
              <a:spcBef>
                <a:spcPts val="1000"/>
              </a:spcBef>
              <a:spcAft>
                <a:spcPts val="0"/>
              </a:spcAft>
              <a:buSzPts val="1800"/>
              <a:buNone/>
            </a:pPr>
            <a:r>
              <a:rPr lang="en">
                <a:solidFill>
                  <a:srgbClr val="092838"/>
                </a:solidFill>
              </a:rPr>
              <a:t>الكشف عن المحتوى المزيّف وتقنيات التزييف العميق التي قد تضلّل المستخدم أو تلحق الضرر به</a:t>
            </a:r>
            <a:endParaRPr/>
          </a:p>
        </p:txBody>
      </p:sp>
      <p:sp>
        <p:nvSpPr>
          <p:cNvPr id="1061" name="Google Shape;1061;p108"/>
          <p:cNvSpPr txBox="1"/>
          <p:nvPr>
            <p:ph idx="1" type="body"/>
          </p:nvPr>
        </p:nvSpPr>
        <p:spPr>
          <a:xfrm flipH="1">
            <a:off x="1914081" y="3219450"/>
            <a:ext cx="3343200" cy="1752300"/>
          </a:xfrm>
          <a:prstGeom prst="rect">
            <a:avLst/>
          </a:prstGeom>
          <a:noFill/>
          <a:ln>
            <a:noFill/>
          </a:ln>
        </p:spPr>
        <p:txBody>
          <a:bodyPr anchorCtr="0" anchor="t" bIns="0" lIns="0" spcFirstLastPara="1" rIns="0" wrap="square" tIns="0">
            <a:noAutofit/>
          </a:bodyPr>
          <a:lstStyle/>
          <a:p>
            <a:pPr indent="0" lvl="0" marL="0" rtl="1" algn="r">
              <a:lnSpc>
                <a:spcPct val="100000"/>
              </a:lnSpc>
              <a:spcBef>
                <a:spcPts val="0"/>
              </a:spcBef>
              <a:spcAft>
                <a:spcPts val="0"/>
              </a:spcAft>
              <a:buSzPts val="1800"/>
              <a:buNone/>
            </a:pPr>
            <a:r>
              <a:rPr b="1" lang="en"/>
              <a:t>تصميم تقنيات الذكاء الاصطناعي: فهم الذكاء الاصطناعي</a:t>
            </a:r>
            <a:endParaRPr b="1"/>
          </a:p>
          <a:p>
            <a:pPr indent="0" lvl="0" marL="13833" rtl="1" algn="r">
              <a:lnSpc>
                <a:spcPct val="100000"/>
              </a:lnSpc>
              <a:spcBef>
                <a:spcPts val="1000"/>
              </a:spcBef>
              <a:spcAft>
                <a:spcPts val="0"/>
              </a:spcAft>
              <a:buSzPts val="1800"/>
              <a:buNone/>
            </a:pPr>
            <a:r>
              <a:rPr lang="en">
                <a:solidFill>
                  <a:srgbClr val="092838"/>
                </a:solidFill>
              </a:rPr>
              <a:t>التعرّف على آلية عمل الذكاء الاصطناعي بأسلوب مبسّط يسهل فهمه</a:t>
            </a:r>
            <a:endParaRPr/>
          </a:p>
        </p:txBody>
      </p:sp>
      <p:sp>
        <p:nvSpPr>
          <p:cNvPr id="1062" name="Google Shape;1062;p108"/>
          <p:cNvSpPr txBox="1"/>
          <p:nvPr>
            <p:ph idx="1" type="body"/>
          </p:nvPr>
        </p:nvSpPr>
        <p:spPr>
          <a:xfrm flipH="1">
            <a:off x="6806605" y="6715125"/>
            <a:ext cx="3277500" cy="1752300"/>
          </a:xfrm>
          <a:prstGeom prst="rect">
            <a:avLst/>
          </a:prstGeom>
          <a:noFill/>
          <a:ln>
            <a:noFill/>
          </a:ln>
        </p:spPr>
        <p:txBody>
          <a:bodyPr anchorCtr="0" anchor="t" bIns="0" lIns="0" spcFirstLastPara="1" rIns="0" wrap="square" tIns="0">
            <a:noAutofit/>
          </a:bodyPr>
          <a:lstStyle/>
          <a:p>
            <a:pPr indent="0" lvl="0" marL="0" rtl="1" algn="r">
              <a:lnSpc>
                <a:spcPct val="100000"/>
              </a:lnSpc>
              <a:spcBef>
                <a:spcPts val="0"/>
              </a:spcBef>
              <a:spcAft>
                <a:spcPts val="0"/>
              </a:spcAft>
              <a:buSzPts val="1800"/>
              <a:buNone/>
            </a:pPr>
            <a:r>
              <a:rPr b="1" lang="en"/>
              <a:t>حوكمة الذكاء الاصطناعي: أدوات الذكاء الاصطناعي اليومية</a:t>
            </a:r>
            <a:endParaRPr b="1"/>
          </a:p>
          <a:p>
            <a:pPr indent="0" lvl="0" marL="13833" rtl="1" algn="r">
              <a:lnSpc>
                <a:spcPct val="100000"/>
              </a:lnSpc>
              <a:spcBef>
                <a:spcPts val="1000"/>
              </a:spcBef>
              <a:spcAft>
                <a:spcPts val="0"/>
              </a:spcAft>
              <a:buSzPts val="1800"/>
              <a:buNone/>
            </a:pPr>
            <a:r>
              <a:rPr lang="en">
                <a:solidFill>
                  <a:srgbClr val="092838"/>
                </a:solidFill>
              </a:rPr>
              <a:t>معرفة المزيد عن قدرة الذكاء الاصطناعي على المساعدة في إنجاز المهام اليومية والعمل والتعلّم والإبداع</a:t>
            </a:r>
            <a:endParaRPr>
              <a:solidFill>
                <a:srgbClr val="092838"/>
              </a:solidFill>
            </a:endParaRPr>
          </a:p>
          <a:p>
            <a:pPr indent="0" lvl="0" marL="0" rtl="1" algn="r">
              <a:lnSpc>
                <a:spcPct val="100000"/>
              </a:lnSpc>
              <a:spcBef>
                <a:spcPts val="0"/>
              </a:spcBef>
              <a:spcAft>
                <a:spcPts val="1000"/>
              </a:spcAft>
              <a:buSzPts val="1800"/>
              <a:buNone/>
            </a:pPr>
            <a:r>
              <a:t/>
            </a:r>
            <a:endParaRPr/>
          </a:p>
        </p:txBody>
      </p:sp>
      <p:sp>
        <p:nvSpPr>
          <p:cNvPr id="1063" name="Google Shape;1063;p108"/>
          <p:cNvSpPr txBox="1"/>
          <p:nvPr>
            <p:ph idx="1" type="body"/>
          </p:nvPr>
        </p:nvSpPr>
        <p:spPr>
          <a:xfrm flipH="1">
            <a:off x="1914081" y="6715125"/>
            <a:ext cx="3343200" cy="1752300"/>
          </a:xfrm>
          <a:prstGeom prst="rect">
            <a:avLst/>
          </a:prstGeom>
          <a:noFill/>
          <a:ln>
            <a:noFill/>
          </a:ln>
        </p:spPr>
        <p:txBody>
          <a:bodyPr anchorCtr="0" anchor="t" bIns="0" lIns="0" spcFirstLastPara="1" rIns="0" wrap="square" tIns="0">
            <a:noAutofit/>
          </a:bodyPr>
          <a:lstStyle/>
          <a:p>
            <a:pPr indent="0" lvl="0" marL="0" rtl="1" algn="r">
              <a:lnSpc>
                <a:spcPct val="100000"/>
              </a:lnSpc>
              <a:spcBef>
                <a:spcPts val="0"/>
              </a:spcBef>
              <a:spcAft>
                <a:spcPts val="0"/>
              </a:spcAft>
              <a:buSzPts val="1800"/>
              <a:buNone/>
            </a:pPr>
            <a:r>
              <a:rPr b="1" lang="en"/>
              <a:t>الاستخدام الآمن للذكاء الاصطناعي</a:t>
            </a:r>
            <a:endParaRPr b="1"/>
          </a:p>
          <a:p>
            <a:pPr indent="0" lvl="0" marL="13833" rtl="1" algn="r">
              <a:lnSpc>
                <a:spcPct val="100000"/>
              </a:lnSpc>
              <a:spcBef>
                <a:spcPts val="1000"/>
              </a:spcBef>
              <a:spcAft>
                <a:spcPts val="0"/>
              </a:spcAft>
              <a:buSzPts val="1800"/>
              <a:buNone/>
            </a:pPr>
            <a:br>
              <a:rPr lang="en">
                <a:solidFill>
                  <a:srgbClr val="092838"/>
                </a:solidFill>
              </a:rPr>
            </a:br>
            <a:r>
              <a:rPr lang="en">
                <a:solidFill>
                  <a:srgbClr val="092838"/>
                </a:solidFill>
              </a:rPr>
              <a:t>معرفة المزيد عن الاستخدام الآمن للذكاء الاصطناعي وحماية البيانات الشخصية لكافة أفراد الأسرة عند استخدام الإنترنت</a:t>
            </a:r>
            <a:endParaRPr>
              <a:solidFill>
                <a:srgbClr val="092838"/>
              </a:solidFill>
            </a:endParaRPr>
          </a:p>
        </p:txBody>
      </p:sp>
      <p:sp>
        <p:nvSpPr>
          <p:cNvPr id="1064" name="Google Shape;1064;p108"/>
          <p:cNvSpPr txBox="1"/>
          <p:nvPr>
            <p:ph type="title"/>
          </p:nvPr>
        </p:nvSpPr>
        <p:spPr>
          <a:xfrm flipH="1">
            <a:off x="8929105" y="2379833"/>
            <a:ext cx="1155000" cy="461700"/>
          </a:xfrm>
          <a:prstGeom prst="rect">
            <a:avLst/>
          </a:prstGeom>
          <a:noFill/>
          <a:ln>
            <a:noFill/>
          </a:ln>
        </p:spPr>
        <p:txBody>
          <a:bodyPr anchorCtr="0" anchor="b" bIns="0" lIns="0" spcFirstLastPara="1" rIns="0" wrap="square" tIns="0">
            <a:spAutoFit/>
          </a:bodyPr>
          <a:lstStyle/>
          <a:p>
            <a:pPr indent="0" lvl="0" marL="0" rtl="1" algn="r">
              <a:lnSpc>
                <a:spcPct val="100000"/>
              </a:lnSpc>
              <a:spcBef>
                <a:spcPts val="0"/>
              </a:spcBef>
              <a:spcAft>
                <a:spcPts val="0"/>
              </a:spcAft>
              <a:buSzPts val="5600"/>
              <a:buNone/>
            </a:pPr>
            <a:r>
              <a:rPr b="1" lang="en" sz="3000">
                <a:solidFill>
                  <a:schemeClr val="accent6"/>
                </a:solidFill>
              </a:rPr>
              <a:t>1</a:t>
            </a:r>
            <a:endParaRPr b="1" sz="3000">
              <a:solidFill>
                <a:schemeClr val="accent6"/>
              </a:solidFill>
            </a:endParaRPr>
          </a:p>
        </p:txBody>
      </p:sp>
      <p:sp>
        <p:nvSpPr>
          <p:cNvPr id="1065" name="Google Shape;1065;p108"/>
          <p:cNvSpPr txBox="1"/>
          <p:nvPr>
            <p:ph type="title"/>
          </p:nvPr>
        </p:nvSpPr>
        <p:spPr>
          <a:xfrm flipH="1">
            <a:off x="4099930" y="2379833"/>
            <a:ext cx="1155000" cy="461700"/>
          </a:xfrm>
          <a:prstGeom prst="rect">
            <a:avLst/>
          </a:prstGeom>
          <a:noFill/>
          <a:ln>
            <a:noFill/>
          </a:ln>
        </p:spPr>
        <p:txBody>
          <a:bodyPr anchorCtr="0" anchor="b" bIns="0" lIns="0" spcFirstLastPara="1" rIns="0" wrap="square" tIns="0">
            <a:spAutoFit/>
          </a:bodyPr>
          <a:lstStyle/>
          <a:p>
            <a:pPr indent="0" lvl="0" marL="0" rtl="1" algn="r">
              <a:lnSpc>
                <a:spcPct val="100000"/>
              </a:lnSpc>
              <a:spcBef>
                <a:spcPts val="0"/>
              </a:spcBef>
              <a:spcAft>
                <a:spcPts val="0"/>
              </a:spcAft>
              <a:buSzPts val="5600"/>
              <a:buNone/>
            </a:pPr>
            <a:r>
              <a:rPr b="1" lang="en" sz="3000">
                <a:solidFill>
                  <a:schemeClr val="accent6"/>
                </a:solidFill>
              </a:rPr>
              <a:t>2</a:t>
            </a:r>
            <a:endParaRPr b="1" sz="3000">
              <a:solidFill>
                <a:schemeClr val="accent6"/>
              </a:solidFill>
            </a:endParaRPr>
          </a:p>
        </p:txBody>
      </p:sp>
      <p:sp>
        <p:nvSpPr>
          <p:cNvPr id="1066" name="Google Shape;1066;p108"/>
          <p:cNvSpPr txBox="1"/>
          <p:nvPr>
            <p:ph type="title"/>
          </p:nvPr>
        </p:nvSpPr>
        <p:spPr>
          <a:xfrm flipH="1">
            <a:off x="8929105" y="6015058"/>
            <a:ext cx="1155000" cy="461700"/>
          </a:xfrm>
          <a:prstGeom prst="rect">
            <a:avLst/>
          </a:prstGeom>
          <a:noFill/>
          <a:ln>
            <a:noFill/>
          </a:ln>
        </p:spPr>
        <p:txBody>
          <a:bodyPr anchorCtr="0" anchor="b" bIns="0" lIns="0" spcFirstLastPara="1" rIns="0" wrap="square" tIns="0">
            <a:spAutoFit/>
          </a:bodyPr>
          <a:lstStyle/>
          <a:p>
            <a:pPr indent="0" lvl="0" marL="0" rtl="1" algn="r">
              <a:lnSpc>
                <a:spcPct val="100000"/>
              </a:lnSpc>
              <a:spcBef>
                <a:spcPts val="0"/>
              </a:spcBef>
              <a:spcAft>
                <a:spcPts val="0"/>
              </a:spcAft>
              <a:buSzPts val="5600"/>
              <a:buNone/>
            </a:pPr>
            <a:r>
              <a:rPr b="1" lang="en" sz="3000">
                <a:solidFill>
                  <a:schemeClr val="accent6"/>
                </a:solidFill>
              </a:rPr>
              <a:t>3</a:t>
            </a:r>
            <a:endParaRPr b="1" sz="3000">
              <a:solidFill>
                <a:schemeClr val="accent6"/>
              </a:solidFill>
            </a:endParaRPr>
          </a:p>
        </p:txBody>
      </p:sp>
      <p:sp>
        <p:nvSpPr>
          <p:cNvPr id="1067" name="Google Shape;1067;p108"/>
          <p:cNvSpPr txBox="1"/>
          <p:nvPr>
            <p:ph type="title"/>
          </p:nvPr>
        </p:nvSpPr>
        <p:spPr>
          <a:xfrm flipH="1">
            <a:off x="4099930" y="6015058"/>
            <a:ext cx="1155000" cy="461700"/>
          </a:xfrm>
          <a:prstGeom prst="rect">
            <a:avLst/>
          </a:prstGeom>
          <a:noFill/>
          <a:ln>
            <a:noFill/>
          </a:ln>
        </p:spPr>
        <p:txBody>
          <a:bodyPr anchorCtr="0" anchor="b" bIns="0" lIns="0" spcFirstLastPara="1" rIns="0" wrap="square" tIns="0">
            <a:spAutoFit/>
          </a:bodyPr>
          <a:lstStyle/>
          <a:p>
            <a:pPr indent="0" lvl="0" marL="0" rtl="1" algn="r">
              <a:lnSpc>
                <a:spcPct val="100000"/>
              </a:lnSpc>
              <a:spcBef>
                <a:spcPts val="0"/>
              </a:spcBef>
              <a:spcAft>
                <a:spcPts val="0"/>
              </a:spcAft>
              <a:buSzPts val="5600"/>
              <a:buNone/>
            </a:pPr>
            <a:r>
              <a:rPr b="1" lang="en" sz="3000">
                <a:solidFill>
                  <a:schemeClr val="accent6"/>
                </a:solidFill>
              </a:rPr>
              <a:t>4</a:t>
            </a:r>
            <a:endParaRPr b="1" sz="3000">
              <a:solidFill>
                <a:schemeClr val="accent6"/>
              </a:solidFill>
            </a:endParaRPr>
          </a:p>
        </p:txBody>
      </p:sp>
      <p:sp>
        <p:nvSpPr>
          <p:cNvPr id="1068" name="Google Shape;1068;p108"/>
          <p:cNvSpPr txBox="1"/>
          <p:nvPr/>
        </p:nvSpPr>
        <p:spPr>
          <a:xfrm>
            <a:off x="12263451" y="885835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t/>
            </a:r>
            <a:endParaRPr b="0" i="0" sz="1400" u="none" cap="none" strike="noStrike">
              <a:solidFill>
                <a:schemeClr val="dk1"/>
              </a:solidFill>
              <a:latin typeface="Arial"/>
              <a:ea typeface="Arial"/>
              <a:cs typeface="Arial"/>
              <a:sym typeface="Arial"/>
            </a:endParaRPr>
          </a:p>
        </p:txBody>
      </p:sp>
      <p:sp>
        <p:nvSpPr>
          <p:cNvPr id="1069" name="Google Shape;1069;p108"/>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التفاعل مع الذكاء الاصطناعي</a:t>
            </a:r>
            <a:endParaRPr b="0" i="0" sz="1400" u="none" cap="none" strike="noStrike">
              <a:solidFill>
                <a:schemeClr val="accent5"/>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109"/>
          <p:cNvSpPr txBox="1"/>
          <p:nvPr>
            <p:ph idx="4294967295" type="subTitle"/>
          </p:nvPr>
        </p:nvSpPr>
        <p:spPr>
          <a:xfrm flipH="1">
            <a:off x="10393303" y="6015050"/>
            <a:ext cx="66882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1800" u="none" cap="none" strike="noStrike">
                <a:solidFill>
                  <a:schemeClr val="dk1"/>
                </a:solidFill>
                <a:latin typeface="Arial"/>
                <a:ea typeface="Arial"/>
                <a:cs typeface="Arial"/>
                <a:sym typeface="Arial"/>
              </a:rPr>
              <a:t>الحماية الشخصية</a:t>
            </a:r>
            <a:endParaRPr b="0" i="0" sz="1800" u="none" cap="none" strike="noStrike">
              <a:solidFill>
                <a:schemeClr val="dk1"/>
              </a:solidFill>
              <a:latin typeface="Arial"/>
              <a:ea typeface="Arial"/>
              <a:cs typeface="Arial"/>
              <a:sym typeface="Arial"/>
            </a:endParaRPr>
          </a:p>
        </p:txBody>
      </p:sp>
      <p:pic>
        <p:nvPicPr>
          <p:cNvPr id="1075" name="Google Shape;1075;p109"/>
          <p:cNvPicPr preferRelativeResize="0"/>
          <p:nvPr/>
        </p:nvPicPr>
        <p:blipFill rotWithShape="1">
          <a:blip r:embed="rId3">
            <a:alphaModFix/>
          </a:blip>
          <a:srcRect b="0" l="1403" r="1403" t="0"/>
          <a:stretch/>
        </p:blipFill>
        <p:spPr>
          <a:xfrm>
            <a:off x="1527050" y="1838550"/>
            <a:ext cx="9657600" cy="6624300"/>
          </a:xfrm>
          <a:prstGeom prst="roundRect">
            <a:avLst>
              <a:gd fmla="val 8257" name="adj"/>
            </a:avLst>
          </a:prstGeom>
          <a:noFill/>
          <a:ln>
            <a:noFill/>
          </a:ln>
        </p:spPr>
      </p:pic>
      <p:sp>
        <p:nvSpPr>
          <p:cNvPr id="1076" name="Google Shape;1076;p109"/>
          <p:cNvSpPr txBox="1"/>
          <p:nvPr/>
        </p:nvSpPr>
        <p:spPr>
          <a:xfrm flipH="1">
            <a:off x="12512503" y="4281725"/>
            <a:ext cx="4569000" cy="1723549"/>
          </a:xfrm>
          <a:prstGeom prst="rect">
            <a:avLst/>
          </a:prstGeom>
          <a:noFill/>
          <a:ln>
            <a:noFill/>
          </a:ln>
        </p:spPr>
        <p:txBody>
          <a:bodyPr anchorCtr="0" anchor="t" bIns="0" lIns="0" spcFirstLastPara="1" rIns="0" wrap="square" tIns="0">
            <a:spAutoFit/>
          </a:bodyPr>
          <a:lstStyle/>
          <a:p>
            <a:pPr indent="0" lvl="0" marL="0" marR="0" rtl="1" algn="r">
              <a:lnSpc>
                <a:spcPct val="100000"/>
              </a:lnSpc>
              <a:spcBef>
                <a:spcPts val="0"/>
              </a:spcBef>
              <a:spcAft>
                <a:spcPts val="0"/>
              </a:spcAft>
              <a:buClr>
                <a:schemeClr val="dk1"/>
              </a:buClr>
              <a:buSzPts val="5600"/>
              <a:buFont typeface="Arial"/>
              <a:buNone/>
            </a:pPr>
            <a:r>
              <a:rPr b="1" i="0" lang="en" sz="5600" u="none" cap="none" strike="noStrike">
                <a:solidFill>
                  <a:schemeClr val="dk1"/>
                </a:solidFill>
                <a:latin typeface="Arial"/>
                <a:ea typeface="Arial"/>
                <a:cs typeface="Arial"/>
                <a:sym typeface="Arial"/>
              </a:rPr>
              <a:t>الإبداع باستخدام الذكاء الاصطناعي</a:t>
            </a:r>
            <a:endParaRPr b="1" i="0" sz="56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110"/>
          <p:cNvSpPr txBox="1"/>
          <p:nvPr>
            <p:ph type="ctrTitle"/>
          </p:nvPr>
        </p:nvSpPr>
        <p:spPr>
          <a:xfrm>
            <a:off x="5156298" y="4207788"/>
            <a:ext cx="11964900" cy="1719000"/>
          </a:xfrm>
          <a:prstGeom prst="rect">
            <a:avLst/>
          </a:prstGeom>
          <a:noFill/>
          <a:ln>
            <a:noFill/>
          </a:ln>
        </p:spPr>
        <p:txBody>
          <a:bodyPr anchorCtr="0" anchor="ctr" bIns="0" lIns="0" spcFirstLastPara="1" rIns="0" wrap="square" tIns="0">
            <a:noAutofit/>
          </a:bodyPr>
          <a:lstStyle/>
          <a:p>
            <a:pPr indent="0" lvl="0" marL="0" rtl="1" algn="r">
              <a:lnSpc>
                <a:spcPct val="100000"/>
              </a:lnSpc>
              <a:spcBef>
                <a:spcPts val="0"/>
              </a:spcBef>
              <a:spcAft>
                <a:spcPts val="0"/>
              </a:spcAft>
              <a:buSzPts val="5600"/>
              <a:buNone/>
            </a:pPr>
            <a:r>
              <a:rPr b="1" lang="en"/>
              <a:t>أهمية الكشف عن المحتوى المولّد</a:t>
            </a:r>
            <a:br>
              <a:rPr b="1" lang="en"/>
            </a:br>
            <a:r>
              <a:rPr b="1" lang="en"/>
              <a:t>بالذكاء الاصطناعي في حياتنا اليومية</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111"/>
          <p:cNvSpPr/>
          <p:nvPr/>
        </p:nvSpPr>
        <p:spPr>
          <a:xfrm flipH="1">
            <a:off x="777246" y="1114425"/>
            <a:ext cx="7796100" cy="80136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111"/>
          <p:cNvSpPr txBox="1"/>
          <p:nvPr>
            <p:ph type="title"/>
          </p:nvPr>
        </p:nvSpPr>
        <p:spPr>
          <a:xfrm flipH="1">
            <a:off x="10426045" y="2174050"/>
            <a:ext cx="70665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sz="3600"/>
              <a:t>أصبح بإمكان المحتوى البصري والسمعي المولّد بالذكاء الاصطناعي أن يبدو حقيقياً جداً، وهذا هو الخطر بحدّ ذاته.</a:t>
            </a:r>
            <a:endParaRPr sz="3600"/>
          </a:p>
        </p:txBody>
      </p:sp>
      <p:sp>
        <p:nvSpPr>
          <p:cNvPr id="1088" name="Google Shape;1088;p111"/>
          <p:cNvSpPr txBox="1"/>
          <p:nvPr/>
        </p:nvSpPr>
        <p:spPr>
          <a:xfrm flipH="1">
            <a:off x="4678821" y="4507175"/>
            <a:ext cx="3406200" cy="2295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400"/>
              <a:buFont typeface="Arial"/>
              <a:buNone/>
            </a:pPr>
            <a:r>
              <a:rPr b="0" i="0" lang="en" sz="1400" u="none" cap="none" strike="noStrike">
                <a:solidFill>
                  <a:srgbClr val="092838"/>
                </a:solidFill>
                <a:latin typeface="Arial"/>
                <a:ea typeface="Arial"/>
                <a:cs typeface="Arial"/>
                <a:sym typeface="Arial"/>
              </a:rPr>
              <a:t>أخبار مزيّفة حول السياسات المحلية</a:t>
            </a:r>
            <a:endParaRPr b="0" i="0" sz="1400" u="none" cap="none" strike="noStrike">
              <a:solidFill>
                <a:srgbClr val="092838"/>
              </a:solidFill>
              <a:latin typeface="Arial"/>
              <a:ea typeface="Arial"/>
              <a:cs typeface="Arial"/>
              <a:sym typeface="Arial"/>
            </a:endParaRPr>
          </a:p>
        </p:txBody>
      </p:sp>
      <p:sp>
        <p:nvSpPr>
          <p:cNvPr id="1089" name="Google Shape;1089;p111"/>
          <p:cNvSpPr txBox="1"/>
          <p:nvPr/>
        </p:nvSpPr>
        <p:spPr>
          <a:xfrm flipH="1">
            <a:off x="1078446" y="4524175"/>
            <a:ext cx="3405900" cy="2295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400"/>
              <a:buFont typeface="Arial"/>
              <a:buNone/>
            </a:pPr>
            <a:r>
              <a:rPr b="0" i="0" lang="en" sz="1400" u="none" cap="none" strike="noStrike">
                <a:solidFill>
                  <a:srgbClr val="092838"/>
                </a:solidFill>
                <a:latin typeface="Arial"/>
                <a:ea typeface="Arial"/>
                <a:cs typeface="Arial"/>
                <a:sym typeface="Arial"/>
              </a:rPr>
              <a:t>رسائل احتيالية تبدو وكأنها من حسابكم المصرفي</a:t>
            </a:r>
            <a:endParaRPr b="0" i="0" sz="1400" u="none" cap="none" strike="noStrike">
              <a:solidFill>
                <a:srgbClr val="092838"/>
              </a:solidFill>
              <a:latin typeface="Arial"/>
              <a:ea typeface="Arial"/>
              <a:cs typeface="Arial"/>
              <a:sym typeface="Arial"/>
            </a:endParaRPr>
          </a:p>
        </p:txBody>
      </p:sp>
      <p:pic>
        <p:nvPicPr>
          <p:cNvPr id="1090" name="Google Shape;1090;p111" title="Fake News.png"/>
          <p:cNvPicPr preferRelativeResize="0"/>
          <p:nvPr/>
        </p:nvPicPr>
        <p:blipFill rotWithShape="1">
          <a:blip r:embed="rId3">
            <a:alphaModFix/>
          </a:blip>
          <a:srcRect b="0" l="10839" r="10847" t="0"/>
          <a:stretch/>
        </p:blipFill>
        <p:spPr>
          <a:xfrm>
            <a:off x="4755021" y="1459924"/>
            <a:ext cx="3406200" cy="2899500"/>
          </a:xfrm>
          <a:prstGeom prst="roundRect">
            <a:avLst>
              <a:gd fmla="val 7143" name="adj"/>
            </a:avLst>
          </a:prstGeom>
          <a:noFill/>
          <a:ln>
            <a:noFill/>
          </a:ln>
        </p:spPr>
      </p:pic>
      <p:pic>
        <p:nvPicPr>
          <p:cNvPr id="1091" name="Google Shape;1091;p111" title="Scam Message.jpg"/>
          <p:cNvPicPr preferRelativeResize="0"/>
          <p:nvPr/>
        </p:nvPicPr>
        <p:blipFill rotWithShape="1">
          <a:blip r:embed="rId4">
            <a:alphaModFix/>
          </a:blip>
          <a:srcRect b="0" l="10839" r="10847" t="0"/>
          <a:stretch/>
        </p:blipFill>
        <p:spPr>
          <a:xfrm>
            <a:off x="1154350" y="1459919"/>
            <a:ext cx="3406200" cy="2899500"/>
          </a:xfrm>
          <a:prstGeom prst="roundRect">
            <a:avLst>
              <a:gd fmla="val 7155" name="adj"/>
            </a:avLst>
          </a:prstGeom>
          <a:noFill/>
          <a:ln>
            <a:noFill/>
          </a:ln>
        </p:spPr>
      </p:pic>
      <p:pic>
        <p:nvPicPr>
          <p:cNvPr id="1092" name="Google Shape;1092;p111" title="False Health Msg.jpg"/>
          <p:cNvPicPr preferRelativeResize="0"/>
          <p:nvPr/>
        </p:nvPicPr>
        <p:blipFill rotWithShape="1">
          <a:blip r:embed="rId5">
            <a:alphaModFix/>
          </a:blip>
          <a:srcRect b="0" l="10852" r="10852" t="0"/>
          <a:stretch/>
        </p:blipFill>
        <p:spPr>
          <a:xfrm>
            <a:off x="4755021" y="5308516"/>
            <a:ext cx="3406200" cy="2899500"/>
          </a:xfrm>
          <a:prstGeom prst="roundRect">
            <a:avLst>
              <a:gd fmla="val 10074" name="adj"/>
            </a:avLst>
          </a:prstGeom>
          <a:noFill/>
          <a:ln>
            <a:noFill/>
          </a:ln>
        </p:spPr>
      </p:pic>
      <p:pic>
        <p:nvPicPr>
          <p:cNvPr id="1093" name="Google Shape;1093;p111" title="Fake Ads.jpg"/>
          <p:cNvPicPr preferRelativeResize="0"/>
          <p:nvPr/>
        </p:nvPicPr>
        <p:blipFill rotWithShape="1">
          <a:blip r:embed="rId6">
            <a:alphaModFix/>
          </a:blip>
          <a:srcRect b="0" l="3008" r="3008" t="0"/>
          <a:stretch/>
        </p:blipFill>
        <p:spPr>
          <a:xfrm>
            <a:off x="1154350" y="5308525"/>
            <a:ext cx="3406200" cy="2899500"/>
          </a:xfrm>
          <a:prstGeom prst="roundRect">
            <a:avLst>
              <a:gd fmla="val 9313" name="adj"/>
            </a:avLst>
          </a:prstGeom>
          <a:noFill/>
          <a:ln>
            <a:noFill/>
          </a:ln>
        </p:spPr>
      </p:pic>
      <p:sp>
        <p:nvSpPr>
          <p:cNvPr id="1094" name="Google Shape;1094;p111"/>
          <p:cNvSpPr txBox="1"/>
          <p:nvPr/>
        </p:nvSpPr>
        <p:spPr>
          <a:xfrm flipH="1">
            <a:off x="5022419" y="8389700"/>
            <a:ext cx="3062700" cy="2295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400"/>
              <a:buFont typeface="Arial"/>
              <a:buNone/>
            </a:pPr>
            <a:r>
              <a:rPr b="0" i="0" lang="en" sz="1400" u="none" cap="none" strike="noStrike">
                <a:solidFill>
                  <a:srgbClr val="092838"/>
                </a:solidFill>
                <a:latin typeface="Arial"/>
                <a:ea typeface="Arial"/>
                <a:cs typeface="Arial"/>
                <a:sym typeface="Arial"/>
              </a:rPr>
              <a:t>معلومات صحية خاطئة متداولة في مجموعات العائلة</a:t>
            </a:r>
            <a:endParaRPr b="0" i="0" sz="1400" u="none" cap="none" strike="noStrike">
              <a:solidFill>
                <a:srgbClr val="092838"/>
              </a:solidFill>
              <a:latin typeface="Arial"/>
              <a:ea typeface="Arial"/>
              <a:cs typeface="Arial"/>
              <a:sym typeface="Arial"/>
            </a:endParaRPr>
          </a:p>
        </p:txBody>
      </p:sp>
      <p:sp>
        <p:nvSpPr>
          <p:cNvPr id="1095" name="Google Shape;1095;p111"/>
          <p:cNvSpPr txBox="1"/>
          <p:nvPr/>
        </p:nvSpPr>
        <p:spPr>
          <a:xfrm flipH="1">
            <a:off x="1078446" y="8383125"/>
            <a:ext cx="3405900" cy="229500"/>
          </a:xfrm>
          <a:prstGeom prst="rect">
            <a:avLst/>
          </a:prstGeom>
          <a:noFill/>
          <a:ln>
            <a:noFill/>
          </a:ln>
        </p:spPr>
        <p:txBody>
          <a:bodyPr anchorCtr="0" anchor="t" bIns="0" lIns="0" spcFirstLastPara="1" rIns="0" wrap="square" tIns="13850">
            <a:spAutoFit/>
          </a:bodyPr>
          <a:lstStyle/>
          <a:p>
            <a:pPr indent="0" lvl="0" marL="0" marR="0" rtl="1" algn="r">
              <a:lnSpc>
                <a:spcPct val="100000"/>
              </a:lnSpc>
              <a:spcBef>
                <a:spcPts val="38"/>
              </a:spcBef>
              <a:spcAft>
                <a:spcPts val="0"/>
              </a:spcAft>
              <a:buClr>
                <a:srgbClr val="000000"/>
              </a:buClr>
              <a:buSzPts val="1400"/>
              <a:buFont typeface="Arial"/>
              <a:buNone/>
            </a:pPr>
            <a:r>
              <a:rPr b="0" i="0" lang="en" sz="1400" u="none" cap="none" strike="noStrike">
                <a:solidFill>
                  <a:srgbClr val="092838"/>
                </a:solidFill>
                <a:latin typeface="Arial"/>
                <a:ea typeface="Arial"/>
                <a:cs typeface="Arial"/>
                <a:sym typeface="Arial"/>
              </a:rPr>
              <a:t>إعلانات إلكترونية وهمية تستهدف المستهلكين</a:t>
            </a:r>
            <a:endParaRPr b="0" i="0" sz="1400" u="none" cap="none" strike="noStrike">
              <a:solidFill>
                <a:srgbClr val="092838"/>
              </a:solidFill>
              <a:latin typeface="Arial"/>
              <a:ea typeface="Arial"/>
              <a:cs typeface="Arial"/>
              <a:sym typeface="Arial"/>
            </a:endParaRPr>
          </a:p>
        </p:txBody>
      </p:sp>
      <p:grpSp>
        <p:nvGrpSpPr>
          <p:cNvPr id="1096" name="Google Shape;1096;p111"/>
          <p:cNvGrpSpPr/>
          <p:nvPr/>
        </p:nvGrpSpPr>
        <p:grpSpPr>
          <a:xfrm flipH="1">
            <a:off x="17313711" y="5378501"/>
            <a:ext cx="178839" cy="159067"/>
            <a:chOff x="610797" y="3458434"/>
            <a:chExt cx="119226" cy="106045"/>
          </a:xfrm>
        </p:grpSpPr>
        <p:sp>
          <p:nvSpPr>
            <p:cNvPr id="1097" name="Google Shape;1097;p111"/>
            <p:cNvSpPr/>
            <p:nvPr/>
          </p:nvSpPr>
          <p:spPr>
            <a:xfrm>
              <a:off x="610797" y="3511185"/>
              <a:ext cx="118745" cy="0"/>
            </a:xfrm>
            <a:custGeom>
              <a:rect b="b" l="l" r="r" t="t"/>
              <a:pathLst>
                <a:path extrusionOk="0" h="120000" w="118745">
                  <a:moveTo>
                    <a:pt x="0" y="0"/>
                  </a:moveTo>
                  <a:lnTo>
                    <a:pt x="118643" y="0"/>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4B0550"/>
                </a:solidFill>
                <a:latin typeface="Arial"/>
                <a:ea typeface="Arial"/>
                <a:cs typeface="Arial"/>
                <a:sym typeface="Arial"/>
              </a:endParaRPr>
            </a:p>
          </p:txBody>
        </p:sp>
        <p:sp>
          <p:nvSpPr>
            <p:cNvPr id="1098" name="Google Shape;1098;p111"/>
            <p:cNvSpPr/>
            <p:nvPr/>
          </p:nvSpPr>
          <p:spPr>
            <a:xfrm>
              <a:off x="676683" y="3458434"/>
              <a:ext cx="53340" cy="106045"/>
            </a:xfrm>
            <a:custGeom>
              <a:rect b="b" l="l" r="r" t="t"/>
              <a:pathLst>
                <a:path extrusionOk="0" h="106045" w="53340">
                  <a:moveTo>
                    <a:pt x="0" y="0"/>
                  </a:moveTo>
                  <a:lnTo>
                    <a:pt x="52755" y="52755"/>
                  </a:lnTo>
                  <a:lnTo>
                    <a:pt x="0" y="105498"/>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4B0550"/>
                </a:solidFill>
                <a:latin typeface="Arial"/>
                <a:ea typeface="Arial"/>
                <a:cs typeface="Arial"/>
                <a:sym typeface="Arial"/>
              </a:endParaRPr>
            </a:p>
          </p:txBody>
        </p:sp>
      </p:grpSp>
      <p:grpSp>
        <p:nvGrpSpPr>
          <p:cNvPr id="1099" name="Google Shape;1099;p111"/>
          <p:cNvGrpSpPr/>
          <p:nvPr/>
        </p:nvGrpSpPr>
        <p:grpSpPr>
          <a:xfrm flipH="1">
            <a:off x="17313711" y="5926304"/>
            <a:ext cx="178839" cy="159067"/>
            <a:chOff x="610797" y="3927316"/>
            <a:chExt cx="119226" cy="106045"/>
          </a:xfrm>
        </p:grpSpPr>
        <p:sp>
          <p:nvSpPr>
            <p:cNvPr id="1100" name="Google Shape;1100;p111"/>
            <p:cNvSpPr/>
            <p:nvPr/>
          </p:nvSpPr>
          <p:spPr>
            <a:xfrm>
              <a:off x="610797" y="3980068"/>
              <a:ext cx="118745" cy="0"/>
            </a:xfrm>
            <a:custGeom>
              <a:rect b="b" l="l" r="r" t="t"/>
              <a:pathLst>
                <a:path extrusionOk="0" h="120000" w="118745">
                  <a:moveTo>
                    <a:pt x="0" y="0"/>
                  </a:moveTo>
                  <a:lnTo>
                    <a:pt x="118643" y="0"/>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4B0550"/>
                </a:solidFill>
                <a:latin typeface="Arial"/>
                <a:ea typeface="Arial"/>
                <a:cs typeface="Arial"/>
                <a:sym typeface="Arial"/>
              </a:endParaRPr>
            </a:p>
          </p:txBody>
        </p:sp>
        <p:sp>
          <p:nvSpPr>
            <p:cNvPr id="1101" name="Google Shape;1101;p111"/>
            <p:cNvSpPr/>
            <p:nvPr/>
          </p:nvSpPr>
          <p:spPr>
            <a:xfrm>
              <a:off x="676683" y="3927316"/>
              <a:ext cx="53340" cy="106045"/>
            </a:xfrm>
            <a:custGeom>
              <a:rect b="b" l="l" r="r" t="t"/>
              <a:pathLst>
                <a:path extrusionOk="0" h="106045" w="53340">
                  <a:moveTo>
                    <a:pt x="0" y="0"/>
                  </a:moveTo>
                  <a:lnTo>
                    <a:pt x="52755" y="52755"/>
                  </a:lnTo>
                  <a:lnTo>
                    <a:pt x="0" y="105498"/>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4B0550"/>
                </a:solidFill>
                <a:latin typeface="Arial"/>
                <a:ea typeface="Arial"/>
                <a:cs typeface="Arial"/>
                <a:sym typeface="Arial"/>
              </a:endParaRPr>
            </a:p>
          </p:txBody>
        </p:sp>
      </p:grpSp>
      <p:grpSp>
        <p:nvGrpSpPr>
          <p:cNvPr id="1102" name="Google Shape;1102;p111"/>
          <p:cNvGrpSpPr/>
          <p:nvPr/>
        </p:nvGrpSpPr>
        <p:grpSpPr>
          <a:xfrm flipH="1">
            <a:off x="17313711" y="6480292"/>
            <a:ext cx="178839" cy="159068"/>
            <a:chOff x="610797" y="4396198"/>
            <a:chExt cx="119226" cy="106045"/>
          </a:xfrm>
        </p:grpSpPr>
        <p:sp>
          <p:nvSpPr>
            <p:cNvPr id="1103" name="Google Shape;1103;p111"/>
            <p:cNvSpPr/>
            <p:nvPr/>
          </p:nvSpPr>
          <p:spPr>
            <a:xfrm>
              <a:off x="610797" y="4448949"/>
              <a:ext cx="118745" cy="0"/>
            </a:xfrm>
            <a:custGeom>
              <a:rect b="b" l="l" r="r" t="t"/>
              <a:pathLst>
                <a:path extrusionOk="0" h="120000" w="118745">
                  <a:moveTo>
                    <a:pt x="0" y="0"/>
                  </a:moveTo>
                  <a:lnTo>
                    <a:pt x="118643" y="0"/>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4B0550"/>
                </a:solidFill>
                <a:latin typeface="Arial"/>
                <a:ea typeface="Arial"/>
                <a:cs typeface="Arial"/>
                <a:sym typeface="Arial"/>
              </a:endParaRPr>
            </a:p>
          </p:txBody>
        </p:sp>
        <p:sp>
          <p:nvSpPr>
            <p:cNvPr id="1104" name="Google Shape;1104;p111"/>
            <p:cNvSpPr/>
            <p:nvPr/>
          </p:nvSpPr>
          <p:spPr>
            <a:xfrm>
              <a:off x="676683" y="4396198"/>
              <a:ext cx="53340" cy="106045"/>
            </a:xfrm>
            <a:custGeom>
              <a:rect b="b" l="l" r="r" t="t"/>
              <a:pathLst>
                <a:path extrusionOk="0" h="106045" w="53340">
                  <a:moveTo>
                    <a:pt x="0" y="0"/>
                  </a:moveTo>
                  <a:lnTo>
                    <a:pt x="52755" y="52755"/>
                  </a:lnTo>
                  <a:lnTo>
                    <a:pt x="0" y="105498"/>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4B0550"/>
                </a:solidFill>
                <a:latin typeface="Arial"/>
                <a:ea typeface="Arial"/>
                <a:cs typeface="Arial"/>
                <a:sym typeface="Arial"/>
              </a:endParaRPr>
            </a:p>
          </p:txBody>
        </p:sp>
      </p:grpSp>
      <p:sp>
        <p:nvSpPr>
          <p:cNvPr id="1105" name="Google Shape;1105;p111"/>
          <p:cNvSpPr txBox="1"/>
          <p:nvPr/>
        </p:nvSpPr>
        <p:spPr>
          <a:xfrm flipH="1">
            <a:off x="12782521" y="5315900"/>
            <a:ext cx="4283400" cy="1384995"/>
          </a:xfrm>
          <a:prstGeom prst="rect">
            <a:avLst/>
          </a:prstGeom>
          <a:noFill/>
          <a:ln>
            <a:noFill/>
          </a:ln>
        </p:spPr>
        <p:txBody>
          <a:bodyPr anchorCtr="0" anchor="t" bIns="0" lIns="0" spcFirstLastPara="1" rIns="0" wrap="square" tIns="0">
            <a:sp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التسبّب ببلبلة</a:t>
            </a:r>
            <a:endParaRPr b="0" i="0" sz="1800" u="none" cap="none" strike="noStrike">
              <a:solidFill>
                <a:schemeClr val="dk1"/>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خداعكم أو خداع أفراد عائلتكم</a:t>
            </a:r>
            <a:endParaRPr b="0" i="0" sz="1800" u="none" cap="none" strike="noStrike">
              <a:solidFill>
                <a:schemeClr val="dk1"/>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التأثير على وضعكم المالي أو سلامتكم الشخصية</a:t>
            </a:r>
            <a:endParaRPr b="0" i="0" sz="1800" u="none" cap="none" strike="noStrike">
              <a:solidFill>
                <a:schemeClr val="dk1"/>
              </a:solidFill>
              <a:latin typeface="Arial"/>
              <a:ea typeface="Arial"/>
              <a:cs typeface="Arial"/>
              <a:sym typeface="Arial"/>
            </a:endParaRPr>
          </a:p>
        </p:txBody>
      </p:sp>
      <p:sp>
        <p:nvSpPr>
          <p:cNvPr id="1106" name="Google Shape;1106;p111"/>
          <p:cNvSpPr txBox="1"/>
          <p:nvPr/>
        </p:nvSpPr>
        <p:spPr>
          <a:xfrm flipH="1">
            <a:off x="13195821" y="7408800"/>
            <a:ext cx="4283400" cy="277200"/>
          </a:xfrm>
          <a:prstGeom prst="rect">
            <a:avLst/>
          </a:prstGeom>
          <a:noFill/>
          <a:ln>
            <a:noFill/>
          </a:ln>
        </p:spPr>
        <p:txBody>
          <a:bodyPr anchorCtr="0" anchor="t" bIns="0" lIns="0" spcFirstLastPara="1" rIns="0" wrap="square" tIns="0">
            <a:sp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فلنتعلّم كيفية الكشف عن مثل هذا المحتوى</a:t>
            </a:r>
            <a:endParaRPr b="0" i="0" sz="1800" u="none" cap="none" strike="noStrike">
              <a:solidFill>
                <a:schemeClr val="dk1"/>
              </a:solidFill>
              <a:latin typeface="Arial"/>
              <a:ea typeface="Arial"/>
              <a:cs typeface="Arial"/>
              <a:sym typeface="Arial"/>
            </a:endParaRPr>
          </a:p>
        </p:txBody>
      </p:sp>
      <p:sp>
        <p:nvSpPr>
          <p:cNvPr id="1107" name="Google Shape;1107;p111"/>
          <p:cNvSpPr txBox="1"/>
          <p:nvPr/>
        </p:nvSpPr>
        <p:spPr>
          <a:xfrm>
            <a:off x="12263451" y="885835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dk1"/>
                </a:solidFill>
                <a:latin typeface="Arial"/>
                <a:ea typeface="Arial"/>
                <a:cs typeface="Arial"/>
                <a:sym typeface="Arial"/>
              </a:rPr>
              <a:t>فهم تطبيقات الذكاء الاصطناعي في حياتنا اليومية</a:t>
            </a:r>
            <a:endParaRPr b="0" i="0" sz="1400" u="none" cap="none" strike="noStrike">
              <a:solidFill>
                <a:schemeClr val="dk1"/>
              </a:solidFill>
              <a:latin typeface="Arial"/>
              <a:ea typeface="Arial"/>
              <a:cs typeface="Arial"/>
              <a:sym typeface="Arial"/>
            </a:endParaRPr>
          </a:p>
        </p:txBody>
      </p:sp>
      <p:sp>
        <p:nvSpPr>
          <p:cNvPr id="1108" name="Google Shape;1108;p111"/>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الإبداع باستخدام الذكاء الاصطناعي</a:t>
            </a:r>
            <a:endParaRPr b="0" i="0" sz="1400" u="none" cap="none" strike="noStrike">
              <a:solidFill>
                <a:schemeClr val="accent5"/>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112"/>
          <p:cNvSpPr txBox="1"/>
          <p:nvPr>
            <p:ph type="ctrTitle"/>
          </p:nvPr>
        </p:nvSpPr>
        <p:spPr>
          <a:xfrm flipH="1">
            <a:off x="5156290" y="4207788"/>
            <a:ext cx="11964900" cy="1719000"/>
          </a:xfrm>
          <a:prstGeom prst="rect">
            <a:avLst/>
          </a:prstGeom>
          <a:noFill/>
          <a:ln>
            <a:noFill/>
          </a:ln>
        </p:spPr>
        <p:txBody>
          <a:bodyPr anchorCtr="0" anchor="ctr" bIns="0" lIns="0" spcFirstLastPara="1" rIns="0" wrap="square" tIns="0">
            <a:noAutofit/>
          </a:bodyPr>
          <a:lstStyle/>
          <a:p>
            <a:pPr indent="0" lvl="0" marL="0" rtl="1" algn="r">
              <a:lnSpc>
                <a:spcPct val="100000"/>
              </a:lnSpc>
              <a:spcBef>
                <a:spcPts val="0"/>
              </a:spcBef>
              <a:spcAft>
                <a:spcPts val="0"/>
              </a:spcAft>
              <a:buSzPts val="5600"/>
              <a:buNone/>
            </a:pPr>
            <a:r>
              <a:rPr b="1" lang="en"/>
              <a:t>هل يمكنكم الكشف عن الصورة</a:t>
            </a:r>
            <a:br>
              <a:rPr b="1" lang="en"/>
            </a:br>
            <a:r>
              <a:rPr b="1" lang="en"/>
              <a:t>المولّدة بالذكاء الاصطناعي؟</a:t>
            </a:r>
            <a:endParaRPr b="1"/>
          </a:p>
        </p:txBody>
      </p:sp>
      <p:sp>
        <p:nvSpPr>
          <p:cNvPr id="1114" name="Google Shape;1114;p112"/>
          <p:cNvSpPr txBox="1"/>
          <p:nvPr>
            <p:ph idx="4294967295" type="subTitle"/>
          </p:nvPr>
        </p:nvSpPr>
        <p:spPr>
          <a:xfrm flipH="1">
            <a:off x="5156298" y="2867037"/>
            <a:ext cx="119649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2000" u="none" cap="none" strike="noStrike">
                <a:solidFill>
                  <a:schemeClr val="accent4"/>
                </a:solidFill>
                <a:latin typeface="Arial"/>
                <a:ea typeface="Arial"/>
                <a:cs typeface="Arial"/>
                <a:sym typeface="Arial"/>
              </a:rPr>
              <a:t>تمرين تطبيقي</a:t>
            </a:r>
            <a:endParaRPr b="0" i="0" sz="2000" u="none" cap="none" strike="noStrike">
              <a:solidFill>
                <a:schemeClr val="accent4"/>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113"/>
          <p:cNvSpPr txBox="1"/>
          <p:nvPr>
            <p:ph type="title"/>
          </p:nvPr>
        </p:nvSpPr>
        <p:spPr>
          <a:xfrm flipH="1">
            <a:off x="12543487" y="2750213"/>
            <a:ext cx="49287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sz="3600"/>
              <a:t>انظروا إلى الصورتين في الشاشة أمامكم</a:t>
            </a:r>
            <a:endParaRPr sz="3600"/>
          </a:p>
        </p:txBody>
      </p:sp>
      <p:grpSp>
        <p:nvGrpSpPr>
          <p:cNvPr id="1120" name="Google Shape;1120;p113"/>
          <p:cNvGrpSpPr/>
          <p:nvPr/>
        </p:nvGrpSpPr>
        <p:grpSpPr>
          <a:xfrm flipH="1">
            <a:off x="17293343" y="5807801"/>
            <a:ext cx="178839" cy="159067"/>
            <a:chOff x="610797" y="3458434"/>
            <a:chExt cx="119226" cy="106045"/>
          </a:xfrm>
        </p:grpSpPr>
        <p:sp>
          <p:nvSpPr>
            <p:cNvPr id="1121" name="Google Shape;1121;p113"/>
            <p:cNvSpPr/>
            <p:nvPr/>
          </p:nvSpPr>
          <p:spPr>
            <a:xfrm>
              <a:off x="610797" y="3511185"/>
              <a:ext cx="118745" cy="0"/>
            </a:xfrm>
            <a:custGeom>
              <a:rect b="b" l="l" r="r" t="t"/>
              <a:pathLst>
                <a:path extrusionOk="0" h="120000" w="118745">
                  <a:moveTo>
                    <a:pt x="0" y="0"/>
                  </a:moveTo>
                  <a:lnTo>
                    <a:pt x="118643" y="0"/>
                  </a:lnTo>
                </a:path>
              </a:pathLst>
            </a:custGeom>
            <a:noFill/>
            <a:ln cap="flat" cmpd="sng" w="28575">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sp>
          <p:nvSpPr>
            <p:cNvPr id="1122" name="Google Shape;1122;p113"/>
            <p:cNvSpPr/>
            <p:nvPr/>
          </p:nvSpPr>
          <p:spPr>
            <a:xfrm>
              <a:off x="676683" y="3458434"/>
              <a:ext cx="53340" cy="106045"/>
            </a:xfrm>
            <a:custGeom>
              <a:rect b="b" l="l" r="r" t="t"/>
              <a:pathLst>
                <a:path extrusionOk="0" h="106045" w="53340">
                  <a:moveTo>
                    <a:pt x="0" y="0"/>
                  </a:moveTo>
                  <a:lnTo>
                    <a:pt x="52755" y="52755"/>
                  </a:lnTo>
                  <a:lnTo>
                    <a:pt x="0" y="105498"/>
                  </a:lnTo>
                </a:path>
              </a:pathLst>
            </a:custGeom>
            <a:noFill/>
            <a:ln cap="flat" cmpd="sng" w="28575">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grpSp>
      <p:grpSp>
        <p:nvGrpSpPr>
          <p:cNvPr id="1123" name="Google Shape;1123;p113"/>
          <p:cNvGrpSpPr/>
          <p:nvPr/>
        </p:nvGrpSpPr>
        <p:grpSpPr>
          <a:xfrm flipH="1">
            <a:off x="17293343" y="6435814"/>
            <a:ext cx="178839" cy="159067"/>
            <a:chOff x="610797" y="3927316"/>
            <a:chExt cx="119226" cy="106045"/>
          </a:xfrm>
        </p:grpSpPr>
        <p:sp>
          <p:nvSpPr>
            <p:cNvPr id="1124" name="Google Shape;1124;p113"/>
            <p:cNvSpPr/>
            <p:nvPr/>
          </p:nvSpPr>
          <p:spPr>
            <a:xfrm>
              <a:off x="610797" y="3980068"/>
              <a:ext cx="118745" cy="0"/>
            </a:xfrm>
            <a:custGeom>
              <a:rect b="b" l="l" r="r" t="t"/>
              <a:pathLst>
                <a:path extrusionOk="0" h="120000" w="118745">
                  <a:moveTo>
                    <a:pt x="0" y="0"/>
                  </a:moveTo>
                  <a:lnTo>
                    <a:pt x="118643" y="0"/>
                  </a:lnTo>
                </a:path>
              </a:pathLst>
            </a:custGeom>
            <a:noFill/>
            <a:ln cap="flat" cmpd="sng" w="28575">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sp>
          <p:nvSpPr>
            <p:cNvPr id="1125" name="Google Shape;1125;p113"/>
            <p:cNvSpPr/>
            <p:nvPr/>
          </p:nvSpPr>
          <p:spPr>
            <a:xfrm>
              <a:off x="676683" y="3927316"/>
              <a:ext cx="53340" cy="106045"/>
            </a:xfrm>
            <a:custGeom>
              <a:rect b="b" l="l" r="r" t="t"/>
              <a:pathLst>
                <a:path extrusionOk="0" h="106045" w="53340">
                  <a:moveTo>
                    <a:pt x="0" y="0"/>
                  </a:moveTo>
                  <a:lnTo>
                    <a:pt x="52755" y="52755"/>
                  </a:lnTo>
                  <a:lnTo>
                    <a:pt x="0" y="105498"/>
                  </a:lnTo>
                </a:path>
              </a:pathLst>
            </a:custGeom>
            <a:noFill/>
            <a:ln cap="flat" cmpd="sng" w="28575">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grpSp>
      <p:sp>
        <p:nvSpPr>
          <p:cNvPr id="1126" name="Google Shape;1126;p113"/>
          <p:cNvSpPr txBox="1"/>
          <p:nvPr/>
        </p:nvSpPr>
        <p:spPr>
          <a:xfrm flipH="1">
            <a:off x="12762153" y="5745200"/>
            <a:ext cx="4283400" cy="923330"/>
          </a:xfrm>
          <a:prstGeom prst="rect">
            <a:avLst/>
          </a:prstGeom>
          <a:noFill/>
          <a:ln>
            <a:noFill/>
          </a:ln>
        </p:spPr>
        <p:txBody>
          <a:bodyPr anchorCtr="0" anchor="t" bIns="0" lIns="0" spcFirstLastPara="1" rIns="0" wrap="square" tIns="0">
            <a:spAutoFit/>
          </a:bodyPr>
          <a:lstStyle/>
          <a:p>
            <a:pPr indent="0" lvl="0" marL="0" marR="0" rtl="1" algn="r">
              <a:lnSpc>
                <a:spcPct val="100000"/>
              </a:lnSpc>
              <a:spcBef>
                <a:spcPts val="0"/>
              </a:spcBef>
              <a:spcAft>
                <a:spcPts val="0"/>
              </a:spcAft>
              <a:buClr>
                <a:srgbClr val="000000"/>
              </a:buClr>
              <a:buSzPts val="2000"/>
              <a:buFont typeface="Arial"/>
              <a:buNone/>
            </a:pPr>
            <a:r>
              <a:rPr b="0" i="0" lang="en" sz="2000" u="none" cap="none" strike="noStrike">
                <a:solidFill>
                  <a:schemeClr val="accent4"/>
                </a:solidFill>
                <a:latin typeface="Arial"/>
                <a:ea typeface="Arial"/>
                <a:cs typeface="Arial"/>
                <a:sym typeface="Arial"/>
              </a:rPr>
              <a:t>إحداهما صورة حقيقية</a:t>
            </a:r>
            <a:endParaRPr b="0" i="0" sz="2000" u="none" cap="none" strike="noStrike">
              <a:solidFill>
                <a:schemeClr val="accent4"/>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2000"/>
              <a:buFont typeface="Arial"/>
              <a:buNone/>
            </a:pPr>
            <a:r>
              <a:t/>
            </a:r>
            <a:endParaRPr b="0" i="0" sz="2000" u="none" cap="none" strike="noStrike">
              <a:solidFill>
                <a:schemeClr val="accent4"/>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2000"/>
              <a:buFont typeface="Arial"/>
              <a:buNone/>
            </a:pPr>
            <a:r>
              <a:rPr b="0" i="0" lang="en" sz="2000" u="none" cap="none" strike="noStrike">
                <a:solidFill>
                  <a:schemeClr val="accent4"/>
                </a:solidFill>
                <a:latin typeface="Arial"/>
                <a:ea typeface="Arial"/>
                <a:cs typeface="Arial"/>
                <a:sym typeface="Arial"/>
              </a:rPr>
              <a:t>والأخرى مولّد باستخدام الذكاء الاصطناعي</a:t>
            </a:r>
            <a:endParaRPr b="0" i="0" sz="2000" u="none" cap="none" strike="noStrike">
              <a:solidFill>
                <a:schemeClr val="accent4"/>
              </a:solidFill>
              <a:latin typeface="Arial"/>
              <a:ea typeface="Arial"/>
              <a:cs typeface="Arial"/>
              <a:sym typeface="Arial"/>
            </a:endParaRPr>
          </a:p>
        </p:txBody>
      </p:sp>
      <p:sp>
        <p:nvSpPr>
          <p:cNvPr id="1127" name="Google Shape;1127;p113"/>
          <p:cNvSpPr txBox="1"/>
          <p:nvPr/>
        </p:nvSpPr>
        <p:spPr>
          <a:xfrm flipH="1">
            <a:off x="13175453" y="7138025"/>
            <a:ext cx="4283400" cy="307777"/>
          </a:xfrm>
          <a:prstGeom prst="rect">
            <a:avLst/>
          </a:prstGeom>
          <a:noFill/>
          <a:ln>
            <a:noFill/>
          </a:ln>
        </p:spPr>
        <p:txBody>
          <a:bodyPr anchorCtr="0" anchor="t" bIns="0" lIns="0" spcFirstLastPara="1" rIns="0" wrap="square" tIns="0">
            <a:spAutoFit/>
          </a:bodyPr>
          <a:lstStyle/>
          <a:p>
            <a:pPr indent="0" lvl="0" marL="0" marR="0" rtl="1" algn="r">
              <a:lnSpc>
                <a:spcPct val="100000"/>
              </a:lnSpc>
              <a:spcBef>
                <a:spcPts val="0"/>
              </a:spcBef>
              <a:spcAft>
                <a:spcPts val="0"/>
              </a:spcAft>
              <a:buClr>
                <a:srgbClr val="000000"/>
              </a:buClr>
              <a:buSzPts val="2000"/>
              <a:buFont typeface="Arial"/>
              <a:buNone/>
            </a:pPr>
            <a:r>
              <a:rPr b="1" i="0" lang="en" sz="2000" u="none" cap="none" strike="noStrike">
                <a:solidFill>
                  <a:schemeClr val="accent4"/>
                </a:solidFill>
                <a:latin typeface="Arial"/>
                <a:ea typeface="Arial"/>
                <a:cs typeface="Arial"/>
                <a:sym typeface="Arial"/>
              </a:rPr>
              <a:t>التصويت: أيّهما مزيّفة بنظركم؟</a:t>
            </a:r>
            <a:endParaRPr b="1" i="0" sz="2000" u="none" cap="none" strike="noStrike">
              <a:solidFill>
                <a:schemeClr val="accent4"/>
              </a:solidFill>
              <a:latin typeface="Arial"/>
              <a:ea typeface="Arial"/>
              <a:cs typeface="Arial"/>
              <a:sym typeface="Arial"/>
            </a:endParaRPr>
          </a:p>
        </p:txBody>
      </p:sp>
      <p:pic>
        <p:nvPicPr>
          <p:cNvPr id="1128" name="Google Shape;1128;p113" title="Middle E Asset2 04.jpg"/>
          <p:cNvPicPr preferRelativeResize="0"/>
          <p:nvPr/>
        </p:nvPicPr>
        <p:blipFill rotWithShape="1">
          <a:blip r:embed="rId3">
            <a:alphaModFix/>
          </a:blip>
          <a:srcRect b="3092" l="0" r="0" t="25835"/>
          <a:stretch/>
        </p:blipFill>
        <p:spPr>
          <a:xfrm>
            <a:off x="6509075" y="2357213"/>
            <a:ext cx="5369100" cy="5725500"/>
          </a:xfrm>
          <a:prstGeom prst="roundRect">
            <a:avLst>
              <a:gd fmla="val 3293" name="adj"/>
            </a:avLst>
          </a:prstGeom>
          <a:noFill/>
          <a:ln>
            <a:noFill/>
          </a:ln>
        </p:spPr>
      </p:pic>
      <p:pic>
        <p:nvPicPr>
          <p:cNvPr id="1129" name="Google Shape;1129;p113" title="Middle E Asset2 05.png"/>
          <p:cNvPicPr preferRelativeResize="0"/>
          <p:nvPr/>
        </p:nvPicPr>
        <p:blipFill rotWithShape="1">
          <a:blip r:embed="rId4">
            <a:alphaModFix/>
          </a:blip>
          <a:srcRect b="3078" l="0" r="0" t="25828"/>
          <a:stretch/>
        </p:blipFill>
        <p:spPr>
          <a:xfrm>
            <a:off x="777262" y="2357213"/>
            <a:ext cx="5369100" cy="5725500"/>
          </a:xfrm>
          <a:prstGeom prst="roundRect">
            <a:avLst>
              <a:gd fmla="val 3293" name="adj"/>
            </a:avLst>
          </a:prstGeom>
          <a:noFill/>
          <a:ln>
            <a:noFill/>
          </a:ln>
        </p:spPr>
      </p:pic>
      <p:sp>
        <p:nvSpPr>
          <p:cNvPr id="1130" name="Google Shape;1130;p113"/>
          <p:cNvSpPr txBox="1"/>
          <p:nvPr/>
        </p:nvSpPr>
        <p:spPr>
          <a:xfrm>
            <a:off x="12263451" y="885835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فهم تطبيقات الذكاء الاصطناعي في حياتنا اليومية</a:t>
            </a:r>
            <a:endParaRPr b="0" i="0" sz="1400" u="none" cap="none" strike="noStrike">
              <a:solidFill>
                <a:schemeClr val="accent4"/>
              </a:solidFill>
              <a:latin typeface="Arial"/>
              <a:ea typeface="Arial"/>
              <a:cs typeface="Arial"/>
              <a:sym typeface="Arial"/>
            </a:endParaRPr>
          </a:p>
        </p:txBody>
      </p:sp>
      <p:sp>
        <p:nvSpPr>
          <p:cNvPr id="1131" name="Google Shape;1131;p113"/>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الإبداع باستخدام الذكاء الاصطناعي</a:t>
            </a:r>
            <a:endParaRPr b="0" i="0" sz="1400" u="none" cap="none" strike="noStrike">
              <a:solidFill>
                <a:schemeClr val="accent4"/>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114"/>
          <p:cNvSpPr txBox="1"/>
          <p:nvPr>
            <p:ph type="ctrTitle"/>
          </p:nvPr>
        </p:nvSpPr>
        <p:spPr>
          <a:xfrm flipH="1">
            <a:off x="5156290" y="4207788"/>
            <a:ext cx="11964900" cy="1719000"/>
          </a:xfrm>
          <a:prstGeom prst="rect">
            <a:avLst/>
          </a:prstGeom>
          <a:noFill/>
          <a:ln>
            <a:noFill/>
          </a:ln>
        </p:spPr>
        <p:txBody>
          <a:bodyPr anchorCtr="0" anchor="ctr" bIns="0" lIns="0" spcFirstLastPara="1" rIns="0" wrap="square" tIns="0">
            <a:noAutofit/>
          </a:bodyPr>
          <a:lstStyle/>
          <a:p>
            <a:pPr indent="0" lvl="0" marL="0" rtl="1" algn="r">
              <a:lnSpc>
                <a:spcPct val="100000"/>
              </a:lnSpc>
              <a:spcBef>
                <a:spcPts val="0"/>
              </a:spcBef>
              <a:spcAft>
                <a:spcPts val="0"/>
              </a:spcAft>
              <a:buSzPts val="5600"/>
              <a:buNone/>
            </a:pPr>
            <a:r>
              <a:rPr b="1" lang="en"/>
              <a:t>أيّ من الإعلانين كتبه شخصٌ حقيقيٌ؟</a:t>
            </a:r>
            <a:endParaRPr b="1"/>
          </a:p>
        </p:txBody>
      </p:sp>
      <p:sp>
        <p:nvSpPr>
          <p:cNvPr id="1137" name="Google Shape;1137;p114"/>
          <p:cNvSpPr txBox="1"/>
          <p:nvPr>
            <p:ph idx="4294967295" type="subTitle"/>
          </p:nvPr>
        </p:nvSpPr>
        <p:spPr>
          <a:xfrm flipH="1">
            <a:off x="5156298" y="2867037"/>
            <a:ext cx="119649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2000" u="none" cap="none" strike="noStrike">
                <a:solidFill>
                  <a:schemeClr val="accent4"/>
                </a:solidFill>
                <a:latin typeface="Arial"/>
                <a:ea typeface="Arial"/>
                <a:cs typeface="Arial"/>
                <a:sym typeface="Arial"/>
              </a:rPr>
              <a:t>تمرين تطبيقي</a:t>
            </a:r>
            <a:endParaRPr b="0" i="0" sz="2000" u="none" cap="none" strike="noStrike">
              <a:solidFill>
                <a:schemeClr val="accent4"/>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15"/>
          <p:cNvSpPr txBox="1"/>
          <p:nvPr>
            <p:ph type="title"/>
          </p:nvPr>
        </p:nvSpPr>
        <p:spPr>
          <a:xfrm flipH="1">
            <a:off x="12175402" y="2532900"/>
            <a:ext cx="53187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sz="3600"/>
              <a:t>أيّ من الإعلانين يطغى عليه الطابع البشري ويبدو أقرب إلى الواقع وأكثر إقناعاً؟</a:t>
            </a:r>
            <a:endParaRPr sz="3600"/>
          </a:p>
        </p:txBody>
      </p:sp>
      <p:sp>
        <p:nvSpPr>
          <p:cNvPr id="1143" name="Google Shape;1143;p115"/>
          <p:cNvSpPr txBox="1"/>
          <p:nvPr>
            <p:ph idx="1" type="body"/>
          </p:nvPr>
        </p:nvSpPr>
        <p:spPr>
          <a:xfrm flipH="1">
            <a:off x="12565413" y="5742432"/>
            <a:ext cx="4928700" cy="1125480"/>
          </a:xfrm>
          <a:prstGeom prst="rect">
            <a:avLst/>
          </a:prstGeom>
          <a:noFill/>
          <a:ln>
            <a:noFill/>
          </a:ln>
        </p:spPr>
        <p:txBody>
          <a:bodyPr anchorCtr="0" anchor="t" bIns="0" lIns="0" spcFirstLastPara="1" rIns="0" wrap="square" tIns="0">
            <a:noAutofit/>
          </a:bodyPr>
          <a:lstStyle/>
          <a:p>
            <a:pPr indent="0" lvl="0" marL="0" rtl="1" algn="r">
              <a:lnSpc>
                <a:spcPct val="125000"/>
              </a:lnSpc>
              <a:spcBef>
                <a:spcPts val="0"/>
              </a:spcBef>
              <a:spcAft>
                <a:spcPts val="1000"/>
              </a:spcAft>
              <a:buSzPts val="1800"/>
              <a:buNone/>
            </a:pPr>
            <a:r>
              <a:rPr lang="en" sz="2000"/>
              <a:t>فلنحلّلهما معاً</a:t>
            </a:r>
            <a:endParaRPr sz="2000"/>
          </a:p>
        </p:txBody>
      </p:sp>
      <p:sp>
        <p:nvSpPr>
          <p:cNvPr id="1144" name="Google Shape;1144;p115"/>
          <p:cNvSpPr/>
          <p:nvPr/>
        </p:nvSpPr>
        <p:spPr>
          <a:xfrm flipH="1">
            <a:off x="6717550" y="2867525"/>
            <a:ext cx="4075800" cy="5947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115"/>
          <p:cNvSpPr txBox="1"/>
          <p:nvPr>
            <p:ph idx="4294967295" type="title"/>
          </p:nvPr>
        </p:nvSpPr>
        <p:spPr>
          <a:xfrm flipH="1">
            <a:off x="7337503" y="2051202"/>
            <a:ext cx="3090000" cy="18927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b="1" lang="en" sz="3000"/>
              <a:t>الإعلان</a:t>
            </a:r>
            <a:endParaRPr b="1" sz="3000"/>
          </a:p>
        </p:txBody>
      </p:sp>
      <p:sp>
        <p:nvSpPr>
          <p:cNvPr id="1146" name="Google Shape;1146;p115"/>
          <p:cNvSpPr txBox="1"/>
          <p:nvPr>
            <p:ph idx="1" type="body"/>
          </p:nvPr>
        </p:nvSpPr>
        <p:spPr>
          <a:xfrm flipH="1">
            <a:off x="7390015" y="4267200"/>
            <a:ext cx="3037500" cy="370870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0"/>
              </a:spcAft>
              <a:buSzPts val="1800"/>
              <a:buNone/>
            </a:pPr>
            <a:r>
              <a:rPr lang="en">
                <a:solidFill>
                  <a:schemeClr val="dk1"/>
                </a:solidFill>
              </a:rPr>
              <a:t>سيجري افتتاح خط مترو جديد الشهر المقبل يربط بين مصر الجديدة ووسط القاهرة/ مسار حافلات جديد بين الحمرا ووسط مدينة بيروت/ توسعة جديدة للمترو في دبي لربط أبراج بحيرات جميرا بمدينة إكسبو دبي. ستبلغ الرسوم 10 جنيهات مصرية/ 200,000 ليرة لبنانية/ 5 دراهم إماراتية. وقد أعلن رئيس البلدية عن ذلك خلال اجتماع عام يوم أمس.</a:t>
            </a:r>
            <a:endParaRPr>
              <a:solidFill>
                <a:schemeClr val="dk1"/>
              </a:solidFill>
            </a:endParaRPr>
          </a:p>
          <a:p>
            <a:pPr indent="0" lvl="0" marL="0" rtl="1" algn="r">
              <a:lnSpc>
                <a:spcPct val="100000"/>
              </a:lnSpc>
              <a:spcBef>
                <a:spcPts val="1000"/>
              </a:spcBef>
              <a:spcAft>
                <a:spcPts val="0"/>
              </a:spcAft>
              <a:buSzPts val="1800"/>
              <a:buNone/>
            </a:pPr>
            <a:r>
              <a:t/>
            </a:r>
            <a:endParaRPr>
              <a:solidFill>
                <a:schemeClr val="dk1"/>
              </a:solidFill>
            </a:endParaRPr>
          </a:p>
          <a:p>
            <a:pPr indent="0" lvl="0" marL="0" rtl="1" algn="r">
              <a:lnSpc>
                <a:spcPct val="100000"/>
              </a:lnSpc>
              <a:spcBef>
                <a:spcPts val="1000"/>
              </a:spcBef>
              <a:spcAft>
                <a:spcPts val="1000"/>
              </a:spcAft>
              <a:buSzPts val="1800"/>
              <a:buNone/>
            </a:pPr>
            <a:r>
              <a:rPr lang="en">
                <a:solidFill>
                  <a:schemeClr val="dk1"/>
                </a:solidFill>
              </a:rPr>
              <a:t>وسوف يسهم ذلك في الحدّ من الازدحام المروري يومياً.</a:t>
            </a:r>
            <a:endParaRPr>
              <a:solidFill>
                <a:schemeClr val="dk1"/>
              </a:solidFill>
            </a:endParaRPr>
          </a:p>
        </p:txBody>
      </p:sp>
      <p:sp>
        <p:nvSpPr>
          <p:cNvPr id="1147" name="Google Shape;1147;p115"/>
          <p:cNvSpPr/>
          <p:nvPr/>
        </p:nvSpPr>
        <p:spPr>
          <a:xfrm flipH="1">
            <a:off x="1898775" y="2867525"/>
            <a:ext cx="4075800" cy="59478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115"/>
          <p:cNvSpPr txBox="1"/>
          <p:nvPr>
            <p:ph idx="4294967295" type="title"/>
          </p:nvPr>
        </p:nvSpPr>
        <p:spPr>
          <a:xfrm flipH="1">
            <a:off x="2518728" y="2051202"/>
            <a:ext cx="3090000" cy="18927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b="1" lang="en" sz="3000">
                <a:solidFill>
                  <a:schemeClr val="accent4"/>
                </a:solidFill>
              </a:rPr>
              <a:t>الإعلان</a:t>
            </a:r>
            <a:endParaRPr b="1" sz="3000">
              <a:solidFill>
                <a:schemeClr val="accent4"/>
              </a:solidFill>
            </a:endParaRPr>
          </a:p>
        </p:txBody>
      </p:sp>
      <p:sp>
        <p:nvSpPr>
          <p:cNvPr id="1149" name="Google Shape;1149;p115"/>
          <p:cNvSpPr txBox="1"/>
          <p:nvPr>
            <p:ph idx="1" type="body"/>
          </p:nvPr>
        </p:nvSpPr>
        <p:spPr>
          <a:xfrm flipH="1">
            <a:off x="2259828" y="4267200"/>
            <a:ext cx="3348900" cy="2600712"/>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0"/>
              </a:spcAft>
              <a:buSzPts val="1800"/>
              <a:buNone/>
            </a:pPr>
            <a:r>
              <a:rPr lang="en"/>
              <a:t>نفذّت بلدية مدينة القاهرة/ بيروت/ دبي مشروع نقل متكامل جديد يربط بين وجهات الأعمال الرئيسية. وقد تمّ تحديد الرسوم وفقاً لرسوم خدمات النقل المعتمدة بالحافلات.</a:t>
            </a:r>
            <a:endParaRPr/>
          </a:p>
          <a:p>
            <a:pPr indent="0" lvl="0" marL="0" rtl="1" algn="r">
              <a:lnSpc>
                <a:spcPct val="100000"/>
              </a:lnSpc>
              <a:spcBef>
                <a:spcPts val="1000"/>
              </a:spcBef>
              <a:spcAft>
                <a:spcPts val="0"/>
              </a:spcAft>
              <a:buSzPts val="1800"/>
              <a:buNone/>
            </a:pPr>
            <a:r>
              <a:t/>
            </a:r>
            <a:endParaRPr/>
          </a:p>
          <a:p>
            <a:pPr indent="0" lvl="0" marL="0" rtl="1" algn="r">
              <a:lnSpc>
                <a:spcPct val="100000"/>
              </a:lnSpc>
              <a:spcBef>
                <a:spcPts val="1000"/>
              </a:spcBef>
              <a:spcAft>
                <a:spcPts val="1000"/>
              </a:spcAft>
              <a:buSzPts val="1800"/>
              <a:buNone/>
            </a:pPr>
            <a:r>
              <a:rPr lang="en"/>
              <a:t>وسوف يسهم هذا المشروع، الذي تمّ الإعلان عنه خلال اجتماع رسمي، في تعزيز كفاءة خدمات النقل بين المدن الرئيسية.</a:t>
            </a:r>
            <a:endParaRPr/>
          </a:p>
        </p:txBody>
      </p:sp>
      <p:sp>
        <p:nvSpPr>
          <p:cNvPr id="1150" name="Google Shape;1150;p115"/>
          <p:cNvSpPr txBox="1"/>
          <p:nvPr/>
        </p:nvSpPr>
        <p:spPr>
          <a:xfrm>
            <a:off x="12263451" y="885835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فهم تطبيقات الذكاء الاصطناعي في حياتنا اليومية</a:t>
            </a:r>
            <a:endParaRPr b="0" i="0" sz="1400" u="none" cap="none" strike="noStrike">
              <a:solidFill>
                <a:schemeClr val="accent4"/>
              </a:solidFill>
              <a:latin typeface="Arial"/>
              <a:ea typeface="Arial"/>
              <a:cs typeface="Arial"/>
              <a:sym typeface="Arial"/>
            </a:endParaRPr>
          </a:p>
        </p:txBody>
      </p:sp>
      <p:sp>
        <p:nvSpPr>
          <p:cNvPr id="1151" name="Google Shape;1151;p115"/>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الإبداع باستخدام الذكاء الاصطناعي</a:t>
            </a:r>
            <a:endParaRPr b="0" i="0" sz="1400" u="none" cap="none" strike="noStrike">
              <a:solidFill>
                <a:schemeClr val="accent4"/>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884" name="Shape 884"/>
        <p:cNvGrpSpPr/>
        <p:nvPr/>
      </p:nvGrpSpPr>
      <p:grpSpPr>
        <a:xfrm>
          <a:off x="0" y="0"/>
          <a:ext cx="0" cy="0"/>
          <a:chOff x="0" y="0"/>
          <a:chExt cx="0" cy="0"/>
        </a:xfrm>
      </p:grpSpPr>
      <p:sp>
        <p:nvSpPr>
          <p:cNvPr id="885" name="Google Shape;885;p98"/>
          <p:cNvSpPr/>
          <p:nvPr/>
        </p:nvSpPr>
        <p:spPr>
          <a:xfrm flipH="1">
            <a:off x="12187250" y="0"/>
            <a:ext cx="6096000" cy="10299600"/>
          </a:xfrm>
          <a:prstGeom prst="rect">
            <a:avLst/>
          </a:prstGeom>
          <a:solidFill>
            <a:schemeClr val="dk1"/>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98"/>
          <p:cNvSpPr txBox="1"/>
          <p:nvPr>
            <p:ph type="title"/>
          </p:nvPr>
        </p:nvSpPr>
        <p:spPr>
          <a:xfrm flipH="1">
            <a:off x="12379202" y="4301700"/>
            <a:ext cx="4224600" cy="1683600"/>
          </a:xfrm>
          <a:prstGeom prst="rect">
            <a:avLst/>
          </a:prstGeom>
          <a:noFill/>
          <a:ln>
            <a:noFill/>
          </a:ln>
        </p:spPr>
        <p:txBody>
          <a:bodyPr anchorCtr="0" anchor="t" bIns="0" lIns="0" spcFirstLastPara="1" rIns="0" wrap="square" tIns="0">
            <a:noAutofit/>
          </a:bodyPr>
          <a:lstStyle/>
          <a:p>
            <a:pPr indent="0" lvl="0" marL="0" rtl="1" algn="r">
              <a:lnSpc>
                <a:spcPct val="100000"/>
              </a:lnSpc>
              <a:spcBef>
                <a:spcPts val="0"/>
              </a:spcBef>
              <a:spcAft>
                <a:spcPts val="0"/>
              </a:spcAft>
              <a:buSzPts val="5600"/>
              <a:buNone/>
            </a:pPr>
            <a:r>
              <a:rPr b="1" lang="en">
                <a:solidFill>
                  <a:schemeClr val="accent4"/>
                </a:solidFill>
              </a:rPr>
              <a:t>المحاور</a:t>
            </a:r>
            <a:endParaRPr b="1">
              <a:solidFill>
                <a:schemeClr val="accent4"/>
              </a:solidFill>
            </a:endParaRPr>
          </a:p>
        </p:txBody>
      </p:sp>
      <p:sp>
        <p:nvSpPr>
          <p:cNvPr id="887" name="Google Shape;887;p98"/>
          <p:cNvSpPr txBox="1"/>
          <p:nvPr>
            <p:ph idx="4294967295" type="subTitle"/>
          </p:nvPr>
        </p:nvSpPr>
        <p:spPr>
          <a:xfrm flipH="1">
            <a:off x="5634209" y="1418885"/>
            <a:ext cx="42246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1" i="0" lang="en" sz="1800" u="none" cap="none" strike="noStrike">
                <a:solidFill>
                  <a:schemeClr val="accent6"/>
                </a:solidFill>
                <a:latin typeface="Arial"/>
                <a:ea typeface="Arial"/>
                <a:cs typeface="Arial"/>
                <a:sym typeface="Arial"/>
              </a:rPr>
              <a:t>1</a:t>
            </a:r>
            <a:endParaRPr b="1" i="0" sz="1800" u="none" cap="none" strike="noStrike">
              <a:solidFill>
                <a:schemeClr val="accent6"/>
              </a:solidFill>
              <a:latin typeface="Arial"/>
              <a:ea typeface="Arial"/>
              <a:cs typeface="Arial"/>
              <a:sym typeface="Arial"/>
            </a:endParaRPr>
          </a:p>
        </p:txBody>
      </p:sp>
      <p:sp>
        <p:nvSpPr>
          <p:cNvPr id="888" name="Google Shape;888;p98"/>
          <p:cNvSpPr txBox="1"/>
          <p:nvPr>
            <p:ph idx="4294967295" type="subTitle"/>
          </p:nvPr>
        </p:nvSpPr>
        <p:spPr>
          <a:xfrm flipH="1">
            <a:off x="5634209" y="2241845"/>
            <a:ext cx="42246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1800" u="none" cap="none" strike="noStrike">
                <a:solidFill>
                  <a:schemeClr val="dk1"/>
                </a:solidFill>
                <a:latin typeface="Arial"/>
                <a:ea typeface="Arial"/>
                <a:cs typeface="Arial"/>
                <a:sym typeface="Arial"/>
              </a:rPr>
              <a:t>تطبيقات الذكاء الاصطناعي في حياتنا اليومية</a:t>
            </a:r>
            <a:endParaRPr b="0" i="0" sz="1800" u="none" cap="none" strike="noStrike">
              <a:solidFill>
                <a:schemeClr val="dk1"/>
              </a:solidFill>
              <a:latin typeface="Arial"/>
              <a:ea typeface="Arial"/>
              <a:cs typeface="Arial"/>
              <a:sym typeface="Arial"/>
            </a:endParaRPr>
          </a:p>
        </p:txBody>
      </p:sp>
      <p:sp>
        <p:nvSpPr>
          <p:cNvPr id="889" name="Google Shape;889;p98"/>
          <p:cNvSpPr txBox="1"/>
          <p:nvPr>
            <p:ph idx="4294967295" type="subTitle"/>
          </p:nvPr>
        </p:nvSpPr>
        <p:spPr>
          <a:xfrm flipH="1">
            <a:off x="5634209" y="3156248"/>
            <a:ext cx="42246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1" i="0" lang="en" sz="1800" u="none" cap="none" strike="noStrike">
                <a:solidFill>
                  <a:schemeClr val="accent6"/>
                </a:solidFill>
                <a:latin typeface="Arial"/>
                <a:ea typeface="Arial"/>
                <a:cs typeface="Arial"/>
                <a:sym typeface="Arial"/>
              </a:rPr>
              <a:t>2</a:t>
            </a:r>
            <a:endParaRPr b="1" i="0" sz="1800" u="none" cap="none" strike="noStrike">
              <a:solidFill>
                <a:schemeClr val="accent6"/>
              </a:solidFill>
              <a:latin typeface="Arial"/>
              <a:ea typeface="Arial"/>
              <a:cs typeface="Arial"/>
              <a:sym typeface="Arial"/>
            </a:endParaRPr>
          </a:p>
        </p:txBody>
      </p:sp>
      <p:sp>
        <p:nvSpPr>
          <p:cNvPr id="890" name="Google Shape;890;p98"/>
          <p:cNvSpPr txBox="1"/>
          <p:nvPr>
            <p:ph idx="2" type="subTitle"/>
          </p:nvPr>
        </p:nvSpPr>
        <p:spPr>
          <a:xfrm flipH="1">
            <a:off x="5634209" y="3522002"/>
            <a:ext cx="4224600" cy="4572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1800"/>
              <a:buNone/>
            </a:pPr>
            <a:r>
              <a:rPr b="1" lang="en" sz="3000"/>
              <a:t>التفاعل مع الذكاء الاصطناعي</a:t>
            </a:r>
            <a:endParaRPr b="1" sz="3000"/>
          </a:p>
        </p:txBody>
      </p:sp>
      <p:sp>
        <p:nvSpPr>
          <p:cNvPr id="891" name="Google Shape;891;p98"/>
          <p:cNvSpPr txBox="1"/>
          <p:nvPr>
            <p:ph idx="4294967295" type="subTitle"/>
          </p:nvPr>
        </p:nvSpPr>
        <p:spPr>
          <a:xfrm flipH="1">
            <a:off x="5634209" y="3979208"/>
            <a:ext cx="4224600" cy="804612"/>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1800" u="none" cap="none" strike="noStrike">
                <a:solidFill>
                  <a:schemeClr val="dk1"/>
                </a:solidFill>
                <a:latin typeface="Arial"/>
                <a:ea typeface="Arial"/>
                <a:cs typeface="Arial"/>
                <a:sym typeface="Arial"/>
              </a:rPr>
              <a:t>هل يمكنك التمييز بين المحتوى الحقيقي والمحتوى المولّد بالذكاء الاصطناعي؟</a:t>
            </a:r>
            <a:endParaRPr b="0" i="0" sz="1800" u="none" cap="none" strike="noStrike">
              <a:solidFill>
                <a:schemeClr val="dk1"/>
              </a:solidFill>
              <a:latin typeface="Arial"/>
              <a:ea typeface="Arial"/>
              <a:cs typeface="Arial"/>
              <a:sym typeface="Arial"/>
            </a:endParaRPr>
          </a:p>
        </p:txBody>
      </p:sp>
      <p:sp>
        <p:nvSpPr>
          <p:cNvPr id="892" name="Google Shape;892;p98"/>
          <p:cNvSpPr txBox="1"/>
          <p:nvPr>
            <p:ph idx="4294967295" type="subTitle"/>
          </p:nvPr>
        </p:nvSpPr>
        <p:spPr>
          <a:xfrm flipH="1">
            <a:off x="5634209" y="5274610"/>
            <a:ext cx="42246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1" i="0" lang="en" sz="1800" u="none" cap="none" strike="noStrike">
                <a:solidFill>
                  <a:schemeClr val="accent6"/>
                </a:solidFill>
                <a:latin typeface="Arial"/>
                <a:ea typeface="Arial"/>
                <a:cs typeface="Arial"/>
                <a:sym typeface="Arial"/>
              </a:rPr>
              <a:t>3</a:t>
            </a:r>
            <a:endParaRPr b="1" i="0" sz="1800" u="none" cap="none" strike="noStrike">
              <a:solidFill>
                <a:schemeClr val="accent6"/>
              </a:solidFill>
              <a:latin typeface="Arial"/>
              <a:ea typeface="Arial"/>
              <a:cs typeface="Arial"/>
              <a:sym typeface="Arial"/>
            </a:endParaRPr>
          </a:p>
        </p:txBody>
      </p:sp>
      <p:sp>
        <p:nvSpPr>
          <p:cNvPr id="893" name="Google Shape;893;p98"/>
          <p:cNvSpPr txBox="1"/>
          <p:nvPr>
            <p:ph idx="2" type="subTitle"/>
          </p:nvPr>
        </p:nvSpPr>
        <p:spPr>
          <a:xfrm flipH="1">
            <a:off x="5634209" y="5717131"/>
            <a:ext cx="4224600" cy="4572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1800"/>
              <a:buNone/>
            </a:pPr>
            <a:r>
              <a:rPr b="1" lang="en" sz="3000"/>
              <a:t>الإبداع باستخدام الذكاء الاصطناعي</a:t>
            </a:r>
            <a:endParaRPr b="1" sz="3000"/>
          </a:p>
        </p:txBody>
      </p:sp>
      <p:sp>
        <p:nvSpPr>
          <p:cNvPr id="894" name="Google Shape;894;p98"/>
          <p:cNvSpPr txBox="1"/>
          <p:nvPr>
            <p:ph idx="4294967295" type="subTitle"/>
          </p:nvPr>
        </p:nvSpPr>
        <p:spPr>
          <a:xfrm flipH="1">
            <a:off x="5634209" y="6174337"/>
            <a:ext cx="42246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1800" u="none" cap="none" strike="noStrike">
                <a:solidFill>
                  <a:schemeClr val="dk1"/>
                </a:solidFill>
                <a:latin typeface="Arial"/>
                <a:ea typeface="Arial"/>
                <a:cs typeface="Arial"/>
                <a:sym typeface="Arial"/>
              </a:rPr>
              <a:t>ابتكر باستخدام الذكاء الاصطناعي</a:t>
            </a:r>
            <a:endParaRPr b="0" i="0" sz="1800" u="none" cap="none" strike="noStrike">
              <a:solidFill>
                <a:schemeClr val="dk1"/>
              </a:solidFill>
              <a:latin typeface="Arial"/>
              <a:ea typeface="Arial"/>
              <a:cs typeface="Arial"/>
              <a:sym typeface="Arial"/>
            </a:endParaRPr>
          </a:p>
        </p:txBody>
      </p:sp>
      <p:sp>
        <p:nvSpPr>
          <p:cNvPr id="895" name="Google Shape;895;p98"/>
          <p:cNvSpPr txBox="1"/>
          <p:nvPr>
            <p:ph idx="4294967295" type="subTitle"/>
          </p:nvPr>
        </p:nvSpPr>
        <p:spPr>
          <a:xfrm flipH="1">
            <a:off x="5634209" y="7249748"/>
            <a:ext cx="42246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1" i="0" lang="en" sz="1800" u="none" cap="none" strike="noStrike">
                <a:solidFill>
                  <a:schemeClr val="accent6"/>
                </a:solidFill>
                <a:latin typeface="Arial"/>
                <a:ea typeface="Arial"/>
                <a:cs typeface="Arial"/>
                <a:sym typeface="Arial"/>
              </a:rPr>
              <a:t>4</a:t>
            </a:r>
            <a:endParaRPr b="1" i="0" sz="1800" u="none" cap="none" strike="noStrike">
              <a:solidFill>
                <a:schemeClr val="accent6"/>
              </a:solidFill>
              <a:latin typeface="Arial"/>
              <a:ea typeface="Arial"/>
              <a:cs typeface="Arial"/>
              <a:sym typeface="Arial"/>
            </a:endParaRPr>
          </a:p>
        </p:txBody>
      </p:sp>
      <p:sp>
        <p:nvSpPr>
          <p:cNvPr id="896" name="Google Shape;896;p98"/>
          <p:cNvSpPr txBox="1"/>
          <p:nvPr>
            <p:ph idx="2" type="subTitle"/>
          </p:nvPr>
        </p:nvSpPr>
        <p:spPr>
          <a:xfrm flipH="1">
            <a:off x="5634209" y="7615502"/>
            <a:ext cx="4224600" cy="4572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1800"/>
              <a:buNone/>
            </a:pPr>
            <a:r>
              <a:rPr b="1" lang="en" sz="3000"/>
              <a:t>تصميم الذكاء الاصطناعي</a:t>
            </a:r>
            <a:endParaRPr b="1" sz="3000"/>
          </a:p>
        </p:txBody>
      </p:sp>
      <p:sp>
        <p:nvSpPr>
          <p:cNvPr id="897" name="Google Shape;897;p98"/>
          <p:cNvSpPr txBox="1"/>
          <p:nvPr>
            <p:ph idx="4294967295" type="subTitle"/>
          </p:nvPr>
        </p:nvSpPr>
        <p:spPr>
          <a:xfrm>
            <a:off x="5634191" y="8072708"/>
            <a:ext cx="42246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1800" u="none" cap="none" strike="noStrike">
                <a:solidFill>
                  <a:schemeClr val="dk1"/>
                </a:solidFill>
                <a:latin typeface="Arial"/>
                <a:ea typeface="Arial"/>
                <a:cs typeface="Arial"/>
                <a:sym typeface="Arial"/>
              </a:rPr>
              <a:t>اكتشف آلية عمل الذكاء الاصطناعي وتطبيقه الفعلي</a:t>
            </a:r>
            <a:endParaRPr b="0" i="0" sz="1800" u="none" cap="none" strike="noStrike">
              <a:solidFill>
                <a:schemeClr val="dk1"/>
              </a:solidFill>
              <a:latin typeface="Arial"/>
              <a:ea typeface="Arial"/>
              <a:cs typeface="Arial"/>
              <a:sym typeface="Arial"/>
            </a:endParaRPr>
          </a:p>
        </p:txBody>
      </p:sp>
      <p:sp>
        <p:nvSpPr>
          <p:cNvPr id="898" name="Google Shape;898;p98"/>
          <p:cNvSpPr txBox="1"/>
          <p:nvPr>
            <p:ph idx="4294967295" type="subTitle"/>
          </p:nvPr>
        </p:nvSpPr>
        <p:spPr>
          <a:xfrm flipH="1">
            <a:off x="966384" y="1418885"/>
            <a:ext cx="42246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1" i="0" lang="en" sz="1800" u="none" cap="none" strike="noStrike">
                <a:solidFill>
                  <a:schemeClr val="accent6"/>
                </a:solidFill>
                <a:latin typeface="Arial"/>
                <a:ea typeface="Arial"/>
                <a:cs typeface="Arial"/>
                <a:sym typeface="Arial"/>
              </a:rPr>
              <a:t>5</a:t>
            </a:r>
            <a:endParaRPr b="1" i="0" sz="1800" u="none" cap="none" strike="noStrike">
              <a:solidFill>
                <a:schemeClr val="accent6"/>
              </a:solidFill>
              <a:latin typeface="Arial"/>
              <a:ea typeface="Arial"/>
              <a:cs typeface="Arial"/>
              <a:sym typeface="Arial"/>
            </a:endParaRPr>
          </a:p>
        </p:txBody>
      </p:sp>
      <p:sp>
        <p:nvSpPr>
          <p:cNvPr id="899" name="Google Shape;899;p98"/>
          <p:cNvSpPr txBox="1"/>
          <p:nvPr>
            <p:ph idx="2" type="subTitle"/>
          </p:nvPr>
        </p:nvSpPr>
        <p:spPr>
          <a:xfrm flipH="1">
            <a:off x="966384" y="1784639"/>
            <a:ext cx="4224600" cy="4572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1800"/>
              <a:buNone/>
            </a:pPr>
            <a:r>
              <a:rPr b="1" lang="en" sz="3000"/>
              <a:t>حوكمة الذكاء الاصطناعي</a:t>
            </a:r>
            <a:endParaRPr b="1" sz="3000"/>
          </a:p>
        </p:txBody>
      </p:sp>
      <p:sp>
        <p:nvSpPr>
          <p:cNvPr id="900" name="Google Shape;900;p98"/>
          <p:cNvSpPr txBox="1"/>
          <p:nvPr>
            <p:ph idx="4294967295" type="subTitle"/>
          </p:nvPr>
        </p:nvSpPr>
        <p:spPr>
          <a:xfrm flipH="1">
            <a:off x="966384" y="2241845"/>
            <a:ext cx="42246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1800" u="none" cap="none" strike="noStrike">
                <a:solidFill>
                  <a:schemeClr val="dk1"/>
                </a:solidFill>
                <a:latin typeface="Arial"/>
                <a:ea typeface="Arial"/>
                <a:cs typeface="Arial"/>
                <a:sym typeface="Arial"/>
              </a:rPr>
              <a:t>تعلّم كيفية استخدام أدوات الذكاء الاصطناعي</a:t>
            </a:r>
            <a:endParaRPr b="0" i="0" sz="1800" u="none" cap="none" strike="noStrike">
              <a:solidFill>
                <a:schemeClr val="dk1"/>
              </a:solidFill>
              <a:latin typeface="Arial"/>
              <a:ea typeface="Arial"/>
              <a:cs typeface="Arial"/>
              <a:sym typeface="Arial"/>
            </a:endParaRPr>
          </a:p>
        </p:txBody>
      </p:sp>
      <p:sp>
        <p:nvSpPr>
          <p:cNvPr id="901" name="Google Shape;901;p98"/>
          <p:cNvSpPr txBox="1"/>
          <p:nvPr>
            <p:ph idx="4294967295" type="subTitle"/>
          </p:nvPr>
        </p:nvSpPr>
        <p:spPr>
          <a:xfrm flipH="1">
            <a:off x="966384" y="3156248"/>
            <a:ext cx="42246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1" i="0" lang="en" sz="1800" u="none" cap="none" strike="noStrike">
                <a:solidFill>
                  <a:schemeClr val="accent6"/>
                </a:solidFill>
                <a:latin typeface="Arial"/>
                <a:ea typeface="Arial"/>
                <a:cs typeface="Arial"/>
                <a:sym typeface="Arial"/>
              </a:rPr>
              <a:t>6</a:t>
            </a:r>
            <a:endParaRPr b="1" i="0" sz="1800" u="none" cap="none" strike="noStrike">
              <a:solidFill>
                <a:schemeClr val="accent6"/>
              </a:solidFill>
              <a:latin typeface="Arial"/>
              <a:ea typeface="Arial"/>
              <a:cs typeface="Arial"/>
              <a:sym typeface="Arial"/>
            </a:endParaRPr>
          </a:p>
        </p:txBody>
      </p:sp>
      <p:sp>
        <p:nvSpPr>
          <p:cNvPr id="902" name="Google Shape;902;p98"/>
          <p:cNvSpPr txBox="1"/>
          <p:nvPr>
            <p:ph idx="2" type="subTitle"/>
          </p:nvPr>
        </p:nvSpPr>
        <p:spPr>
          <a:xfrm flipH="1">
            <a:off x="966384" y="3530038"/>
            <a:ext cx="4224600" cy="4572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1800"/>
              <a:buNone/>
            </a:pPr>
            <a:r>
              <a:rPr b="1" lang="en" sz="3000"/>
              <a:t>الاستخدام الآمن للذكاء الاصطناعي</a:t>
            </a:r>
            <a:endParaRPr b="1" sz="3000"/>
          </a:p>
        </p:txBody>
      </p:sp>
      <p:sp>
        <p:nvSpPr>
          <p:cNvPr id="903" name="Google Shape;903;p98"/>
          <p:cNvSpPr txBox="1"/>
          <p:nvPr>
            <p:ph idx="4294967295" type="subTitle"/>
          </p:nvPr>
        </p:nvSpPr>
        <p:spPr>
          <a:xfrm flipH="1">
            <a:off x="966384" y="3987244"/>
            <a:ext cx="42246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1800" u="none" cap="none" strike="noStrike">
                <a:solidFill>
                  <a:schemeClr val="dk1"/>
                </a:solidFill>
                <a:latin typeface="Arial"/>
                <a:ea typeface="Arial"/>
                <a:cs typeface="Arial"/>
                <a:sym typeface="Arial"/>
              </a:rPr>
              <a:t>صندوق أدوات الاستخدام الآمن للذكاء الاصطناعي</a:t>
            </a:r>
            <a:endParaRPr b="0" i="0" sz="1800" u="none" cap="none" strike="noStrike">
              <a:solidFill>
                <a:schemeClr val="dk1"/>
              </a:solidFill>
              <a:latin typeface="Arial"/>
              <a:ea typeface="Arial"/>
              <a:cs typeface="Arial"/>
              <a:sym typeface="Arial"/>
            </a:endParaRPr>
          </a:p>
        </p:txBody>
      </p:sp>
      <p:sp>
        <p:nvSpPr>
          <p:cNvPr id="904" name="Google Shape;904;p98"/>
          <p:cNvSpPr txBox="1"/>
          <p:nvPr>
            <p:ph idx="4294967295" type="subTitle"/>
          </p:nvPr>
        </p:nvSpPr>
        <p:spPr>
          <a:xfrm flipH="1">
            <a:off x="966384" y="5147785"/>
            <a:ext cx="42246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1" i="0" lang="en" sz="1800" u="none" cap="none" strike="noStrike">
                <a:solidFill>
                  <a:schemeClr val="accent6"/>
                </a:solidFill>
                <a:latin typeface="Arial"/>
                <a:ea typeface="Arial"/>
                <a:cs typeface="Arial"/>
                <a:sym typeface="Arial"/>
              </a:rPr>
              <a:t>7</a:t>
            </a:r>
            <a:endParaRPr b="1" i="0" sz="1800" u="none" cap="none" strike="noStrike">
              <a:solidFill>
                <a:schemeClr val="accent6"/>
              </a:solidFill>
              <a:latin typeface="Arial"/>
              <a:ea typeface="Arial"/>
              <a:cs typeface="Arial"/>
              <a:sym typeface="Arial"/>
            </a:endParaRPr>
          </a:p>
        </p:txBody>
      </p:sp>
      <p:sp>
        <p:nvSpPr>
          <p:cNvPr id="905" name="Google Shape;905;p98"/>
          <p:cNvSpPr txBox="1"/>
          <p:nvPr>
            <p:ph idx="2" type="subTitle"/>
          </p:nvPr>
        </p:nvSpPr>
        <p:spPr>
          <a:xfrm flipH="1">
            <a:off x="966384" y="5513539"/>
            <a:ext cx="4224600" cy="4572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1800"/>
              <a:buNone/>
            </a:pPr>
            <a:r>
              <a:rPr b="1" lang="en" sz="3000"/>
              <a:t>مستقبلكم مع الذكاء الاصطناعي</a:t>
            </a:r>
            <a:endParaRPr b="1" sz="3000"/>
          </a:p>
        </p:txBody>
      </p:sp>
      <p:sp>
        <p:nvSpPr>
          <p:cNvPr id="906" name="Google Shape;906;p98"/>
          <p:cNvSpPr txBox="1"/>
          <p:nvPr>
            <p:ph idx="4294967295" type="subTitle"/>
          </p:nvPr>
        </p:nvSpPr>
        <p:spPr>
          <a:xfrm flipH="1">
            <a:off x="966384" y="6097569"/>
            <a:ext cx="4224600" cy="652231"/>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1800" u="none" cap="none" strike="noStrike">
                <a:solidFill>
                  <a:schemeClr val="dk1"/>
                </a:solidFill>
                <a:latin typeface="Arial"/>
                <a:ea typeface="Arial"/>
                <a:cs typeface="Arial"/>
                <a:sym typeface="Arial"/>
              </a:rPr>
              <a:t>دورك في مستقبل الذكاء الاصطناعي في منطقة الشرق الأوسط</a:t>
            </a:r>
            <a:endParaRPr b="0" i="0" sz="1800" u="none" cap="none" strike="noStrike">
              <a:solidFill>
                <a:schemeClr val="dk1"/>
              </a:solidFill>
              <a:latin typeface="Arial"/>
              <a:ea typeface="Arial"/>
              <a:cs typeface="Arial"/>
              <a:sym typeface="Arial"/>
            </a:endParaRPr>
          </a:p>
        </p:txBody>
      </p:sp>
      <p:sp>
        <p:nvSpPr>
          <p:cNvPr id="907" name="Google Shape;907;p98"/>
          <p:cNvSpPr txBox="1"/>
          <p:nvPr>
            <p:ph idx="4294967295" type="subTitle"/>
          </p:nvPr>
        </p:nvSpPr>
        <p:spPr>
          <a:xfrm flipH="1">
            <a:off x="966384" y="7240585"/>
            <a:ext cx="42246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1" i="0" lang="en" sz="1800" u="none" cap="none" strike="noStrike">
                <a:solidFill>
                  <a:schemeClr val="accent6"/>
                </a:solidFill>
                <a:latin typeface="Arial"/>
                <a:ea typeface="Arial"/>
                <a:cs typeface="Arial"/>
                <a:sym typeface="Arial"/>
              </a:rPr>
              <a:t>8</a:t>
            </a:r>
            <a:endParaRPr b="1" i="0" sz="1800" u="none" cap="none" strike="noStrike">
              <a:solidFill>
                <a:schemeClr val="accent6"/>
              </a:solidFill>
              <a:latin typeface="Arial"/>
              <a:ea typeface="Arial"/>
              <a:cs typeface="Arial"/>
              <a:sym typeface="Arial"/>
            </a:endParaRPr>
          </a:p>
        </p:txBody>
      </p:sp>
      <p:sp>
        <p:nvSpPr>
          <p:cNvPr id="908" name="Google Shape;908;p98"/>
          <p:cNvSpPr txBox="1"/>
          <p:nvPr>
            <p:ph idx="2" type="subTitle"/>
          </p:nvPr>
        </p:nvSpPr>
        <p:spPr>
          <a:xfrm flipH="1">
            <a:off x="790575" y="7606350"/>
            <a:ext cx="4400400" cy="4572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1800"/>
              <a:buNone/>
            </a:pPr>
            <a:r>
              <a:rPr b="1" lang="en" sz="3000"/>
              <a:t>الخاتمة والتقييم</a:t>
            </a:r>
            <a:endParaRPr b="1" sz="3000"/>
          </a:p>
        </p:txBody>
      </p:sp>
      <p:sp>
        <p:nvSpPr>
          <p:cNvPr id="909" name="Google Shape;909;p98"/>
          <p:cNvSpPr txBox="1"/>
          <p:nvPr>
            <p:ph idx="4294967295" type="subTitle"/>
          </p:nvPr>
        </p:nvSpPr>
        <p:spPr>
          <a:xfrm>
            <a:off x="1018916" y="8063544"/>
            <a:ext cx="4224600" cy="728401"/>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1800" u="none" cap="none" strike="noStrike">
                <a:solidFill>
                  <a:schemeClr val="dk1"/>
                </a:solidFill>
                <a:latin typeface="Arial"/>
                <a:ea typeface="Arial"/>
                <a:cs typeface="Arial"/>
                <a:sym typeface="Arial"/>
              </a:rPr>
              <a:t>تمّ التدريب بنجاح على تعزيز الثقافة الرقمية المرتبطة بالذكاء الاصطناعي</a:t>
            </a:r>
            <a:endParaRPr b="0" i="0" sz="1800" u="none" cap="none" strike="noStrike">
              <a:solidFill>
                <a:schemeClr val="dk1"/>
              </a:solidFill>
              <a:latin typeface="Arial"/>
              <a:ea typeface="Arial"/>
              <a:cs typeface="Arial"/>
              <a:sym typeface="Arial"/>
            </a:endParaRPr>
          </a:p>
        </p:txBody>
      </p:sp>
      <p:sp>
        <p:nvSpPr>
          <p:cNvPr id="910" name="Google Shape;910;p98"/>
          <p:cNvSpPr txBox="1"/>
          <p:nvPr>
            <p:ph idx="2" type="subTitle"/>
          </p:nvPr>
        </p:nvSpPr>
        <p:spPr>
          <a:xfrm flipH="1">
            <a:off x="5634209" y="1784639"/>
            <a:ext cx="4224600" cy="4572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1800"/>
              <a:buNone/>
            </a:pPr>
            <a:r>
              <a:rPr b="1" lang="en" sz="3000"/>
              <a:t>المقدّمة</a:t>
            </a:r>
            <a:endParaRPr b="1" sz="3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16"/>
          <p:cNvSpPr txBox="1"/>
          <p:nvPr>
            <p:ph type="ctrTitle"/>
          </p:nvPr>
        </p:nvSpPr>
        <p:spPr>
          <a:xfrm flipH="1">
            <a:off x="5156300" y="4207799"/>
            <a:ext cx="11964900" cy="2855100"/>
          </a:xfrm>
          <a:prstGeom prst="rect">
            <a:avLst/>
          </a:prstGeom>
          <a:noFill/>
          <a:ln>
            <a:noFill/>
          </a:ln>
        </p:spPr>
        <p:txBody>
          <a:bodyPr anchorCtr="0" anchor="ctr" bIns="0" lIns="0" spcFirstLastPara="1" rIns="0" wrap="square" tIns="0">
            <a:noAutofit/>
          </a:bodyPr>
          <a:lstStyle/>
          <a:p>
            <a:pPr indent="0" lvl="0" marL="0" rtl="1" algn="r">
              <a:lnSpc>
                <a:spcPct val="100000"/>
              </a:lnSpc>
              <a:spcBef>
                <a:spcPts val="0"/>
              </a:spcBef>
              <a:spcAft>
                <a:spcPts val="0"/>
              </a:spcAft>
              <a:buSzPts val="5600"/>
              <a:buNone/>
            </a:pPr>
            <a:r>
              <a:rPr b="1" lang="en"/>
              <a:t>هل يمكنكم الكشف عن المحتوى الصوتي/المرئي الذي تمّ التلاعب به؟</a:t>
            </a:r>
            <a:endParaRPr b="1"/>
          </a:p>
        </p:txBody>
      </p:sp>
      <p:sp>
        <p:nvSpPr>
          <p:cNvPr id="1157" name="Google Shape;1157;p116"/>
          <p:cNvSpPr txBox="1"/>
          <p:nvPr>
            <p:ph idx="4294967295" type="subTitle"/>
          </p:nvPr>
        </p:nvSpPr>
        <p:spPr>
          <a:xfrm flipH="1">
            <a:off x="5156298" y="2867037"/>
            <a:ext cx="119649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2000" u="none" cap="none" strike="noStrike">
                <a:solidFill>
                  <a:schemeClr val="accent4"/>
                </a:solidFill>
                <a:latin typeface="Arial"/>
                <a:ea typeface="Arial"/>
                <a:cs typeface="Arial"/>
                <a:sym typeface="Arial"/>
              </a:rPr>
              <a:t>تمرين تطبيقي</a:t>
            </a:r>
            <a:endParaRPr b="0" i="0" sz="2000" u="none" cap="none" strike="noStrike">
              <a:solidFill>
                <a:schemeClr val="accent4"/>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161" name="Shape 1161"/>
        <p:cNvGrpSpPr/>
        <p:nvPr/>
      </p:nvGrpSpPr>
      <p:grpSpPr>
        <a:xfrm>
          <a:off x="0" y="0"/>
          <a:ext cx="0" cy="0"/>
          <a:chOff x="0" y="0"/>
          <a:chExt cx="0" cy="0"/>
        </a:xfrm>
      </p:grpSpPr>
      <p:sp>
        <p:nvSpPr>
          <p:cNvPr id="1162" name="Google Shape;1162;p117"/>
          <p:cNvSpPr txBox="1"/>
          <p:nvPr>
            <p:ph type="title"/>
          </p:nvPr>
        </p:nvSpPr>
        <p:spPr>
          <a:xfrm flipH="1">
            <a:off x="12563850" y="4206500"/>
            <a:ext cx="49287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a:t>المحتوى الذي تمّ التلاعب به: </a:t>
            </a:r>
            <a:endParaRPr/>
          </a:p>
          <a:p>
            <a:pPr indent="0" lvl="0" marL="0" rtl="1" algn="r">
              <a:lnSpc>
                <a:spcPct val="100000"/>
              </a:lnSpc>
              <a:spcBef>
                <a:spcPts val="0"/>
              </a:spcBef>
              <a:spcAft>
                <a:spcPts val="0"/>
              </a:spcAft>
              <a:buSzPts val="5600"/>
              <a:buNone/>
            </a:pPr>
            <a:r>
              <a:rPr lang="en"/>
              <a:t>الصوتي والمرئي</a:t>
            </a:r>
            <a:endParaRPr/>
          </a:p>
        </p:txBody>
      </p:sp>
      <p:sp>
        <p:nvSpPr>
          <p:cNvPr id="1163" name="Google Shape;1163;p117"/>
          <p:cNvSpPr/>
          <p:nvPr/>
        </p:nvSpPr>
        <p:spPr>
          <a:xfrm flipH="1">
            <a:off x="6716065" y="2166950"/>
            <a:ext cx="48243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117"/>
          <p:cNvSpPr/>
          <p:nvPr/>
        </p:nvSpPr>
        <p:spPr>
          <a:xfrm flipH="1">
            <a:off x="777240" y="2166950"/>
            <a:ext cx="48243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117"/>
          <p:cNvSpPr txBox="1"/>
          <p:nvPr/>
        </p:nvSpPr>
        <p:spPr>
          <a:xfrm flipH="1">
            <a:off x="7055895" y="2867025"/>
            <a:ext cx="4091100" cy="389400"/>
          </a:xfrm>
          <a:prstGeom prst="rect">
            <a:avLst/>
          </a:prstGeom>
          <a:noFill/>
          <a:ln>
            <a:noFill/>
          </a:ln>
        </p:spPr>
        <p:txBody>
          <a:bodyPr anchorCtr="0" anchor="t" bIns="0" lIns="0" spcFirstLastPara="1" rIns="0" wrap="square" tIns="19725">
            <a:spAutoFit/>
          </a:bodyPr>
          <a:lstStyle/>
          <a:p>
            <a:pPr indent="0" lvl="0" marL="19721" marR="0" rtl="1" algn="r">
              <a:lnSpc>
                <a:spcPct val="100000"/>
              </a:lnSpc>
              <a:spcBef>
                <a:spcPts val="0"/>
              </a:spcBef>
              <a:spcAft>
                <a:spcPts val="0"/>
              </a:spcAft>
              <a:buClr>
                <a:srgbClr val="000000"/>
              </a:buClr>
              <a:buSzPts val="2400"/>
              <a:buFont typeface="Arial"/>
              <a:buNone/>
            </a:pPr>
            <a:r>
              <a:rPr b="1" i="0" lang="en" sz="2400" u="none" cap="none" strike="noStrike">
                <a:solidFill>
                  <a:srgbClr val="092838"/>
                </a:solidFill>
                <a:latin typeface="Arial"/>
                <a:ea typeface="Arial"/>
                <a:cs typeface="Arial"/>
                <a:sym typeface="Arial"/>
              </a:rPr>
              <a:t>فلنأخذ هذا المثل:</a:t>
            </a:r>
            <a:endParaRPr b="1" i="0" sz="2400" u="none" cap="none" strike="noStrike">
              <a:solidFill>
                <a:srgbClr val="092838"/>
              </a:solidFill>
              <a:latin typeface="Arial"/>
              <a:ea typeface="Arial"/>
              <a:cs typeface="Arial"/>
              <a:sym typeface="Arial"/>
            </a:endParaRPr>
          </a:p>
        </p:txBody>
      </p:sp>
      <p:sp>
        <p:nvSpPr>
          <p:cNvPr id="1166" name="Google Shape;1166;p117"/>
          <p:cNvSpPr txBox="1"/>
          <p:nvPr/>
        </p:nvSpPr>
        <p:spPr>
          <a:xfrm flipH="1">
            <a:off x="1154790" y="2850000"/>
            <a:ext cx="4010400" cy="738900"/>
          </a:xfrm>
          <a:prstGeom prst="rect">
            <a:avLst/>
          </a:prstGeom>
          <a:noFill/>
          <a:ln>
            <a:noFill/>
          </a:ln>
        </p:spPr>
        <p:txBody>
          <a:bodyPr anchorCtr="0" anchor="t" bIns="0" lIns="0" spcFirstLastPara="1" rIns="0" wrap="square" tIns="0">
            <a:spAutoFit/>
          </a:bodyPr>
          <a:lstStyle/>
          <a:p>
            <a:pPr indent="0" lvl="0" marL="0" marR="7620" rtl="1" algn="r">
              <a:lnSpc>
                <a:spcPct val="100000"/>
              </a:lnSpc>
              <a:spcBef>
                <a:spcPts val="0"/>
              </a:spcBef>
              <a:spcAft>
                <a:spcPts val="0"/>
              </a:spcAft>
              <a:buClr>
                <a:srgbClr val="000000"/>
              </a:buClr>
              <a:buSzPts val="2400"/>
              <a:buFont typeface="Arial"/>
              <a:buNone/>
            </a:pPr>
            <a:r>
              <a:rPr b="1" i="0" lang="en" sz="2400" u="none" cap="none" strike="noStrike">
                <a:solidFill>
                  <a:srgbClr val="092839"/>
                </a:solidFill>
                <a:latin typeface="Arial"/>
                <a:ea typeface="Arial"/>
                <a:cs typeface="Arial"/>
                <a:sym typeface="Arial"/>
              </a:rPr>
              <a:t>هل يبدو لكم الصوت بشرياً وحقيقياً ومقنعاً؟</a:t>
            </a:r>
            <a:endParaRPr b="1" i="0" sz="2400" u="none" cap="none" strike="noStrike">
              <a:solidFill>
                <a:srgbClr val="092839"/>
              </a:solidFill>
              <a:latin typeface="Arial"/>
              <a:ea typeface="Arial"/>
              <a:cs typeface="Arial"/>
              <a:sym typeface="Arial"/>
            </a:endParaRPr>
          </a:p>
        </p:txBody>
      </p:sp>
      <p:sp>
        <p:nvSpPr>
          <p:cNvPr id="1167" name="Google Shape;1167;p117"/>
          <p:cNvSpPr txBox="1"/>
          <p:nvPr/>
        </p:nvSpPr>
        <p:spPr>
          <a:xfrm flipH="1">
            <a:off x="1345615" y="3919550"/>
            <a:ext cx="3454500" cy="2160528"/>
          </a:xfrm>
          <a:prstGeom prst="rect">
            <a:avLst/>
          </a:prstGeom>
          <a:noFill/>
          <a:ln>
            <a:noFill/>
          </a:ln>
        </p:spPr>
        <p:txBody>
          <a:bodyPr anchorCtr="0" anchor="t" bIns="0" lIns="0" spcFirstLastPara="1" rIns="0" wrap="square" tIns="0">
            <a:spAutoFit/>
          </a:bodyPr>
          <a:lstStyle/>
          <a:p>
            <a:pPr indent="0" lvl="0" marL="0" marR="0" rtl="1" algn="r">
              <a:lnSpc>
                <a:spcPct val="155600"/>
              </a:lnSpc>
              <a:spcBef>
                <a:spcPts val="0"/>
              </a:spcBef>
              <a:spcAft>
                <a:spcPts val="0"/>
              </a:spcAft>
              <a:buClr>
                <a:srgbClr val="000000"/>
              </a:buClr>
              <a:buSzPts val="1800"/>
              <a:buFont typeface="Arial"/>
              <a:buNone/>
            </a:pPr>
            <a:r>
              <a:rPr b="0" i="0" lang="en" sz="1800" u="none" cap="none" strike="noStrike">
                <a:solidFill>
                  <a:srgbClr val="092839"/>
                </a:solidFill>
                <a:latin typeface="Arial"/>
                <a:ea typeface="Arial"/>
                <a:cs typeface="Arial"/>
                <a:sym typeface="Arial"/>
              </a:rPr>
              <a:t>لا تثقوا بالرسائل الصوتية أو مقاطع الفيديو لمجرّد أنها تبدو حقيقية بالنسبة لكم</a:t>
            </a:r>
            <a:endParaRPr b="0" i="0" sz="1800" u="none" cap="none" strike="noStrike">
              <a:solidFill>
                <a:srgbClr val="092839"/>
              </a:solidFill>
              <a:latin typeface="Arial"/>
              <a:ea typeface="Arial"/>
              <a:cs typeface="Arial"/>
              <a:sym typeface="Arial"/>
            </a:endParaRPr>
          </a:p>
          <a:p>
            <a:pPr indent="0" lvl="0" marL="0" marR="0" rtl="1" algn="r">
              <a:lnSpc>
                <a:spcPct val="155600"/>
              </a:lnSpc>
              <a:spcBef>
                <a:spcPts val="0"/>
              </a:spcBef>
              <a:spcAft>
                <a:spcPts val="0"/>
              </a:spcAft>
              <a:buClr>
                <a:srgbClr val="000000"/>
              </a:buClr>
              <a:buSzPts val="1800"/>
              <a:buFont typeface="Arial"/>
              <a:buNone/>
            </a:pPr>
            <a:r>
              <a:rPr b="0" i="0" lang="en" sz="1800" u="none" cap="none" strike="noStrike">
                <a:solidFill>
                  <a:srgbClr val="092839"/>
                </a:solidFill>
                <a:latin typeface="Arial"/>
                <a:ea typeface="Arial"/>
                <a:cs typeface="Arial"/>
                <a:sym typeface="Arial"/>
              </a:rPr>
              <a:t>استخدام أدوات أخرى للتحقّق من صحتها</a:t>
            </a:r>
            <a:endParaRPr b="0" i="0" sz="1800" u="none" cap="none" strike="noStrike">
              <a:solidFill>
                <a:srgbClr val="092839"/>
              </a:solidFill>
              <a:latin typeface="Arial"/>
              <a:ea typeface="Arial"/>
              <a:cs typeface="Arial"/>
              <a:sym typeface="Arial"/>
            </a:endParaRPr>
          </a:p>
          <a:p>
            <a:pPr indent="0" lvl="0" marL="0" marR="0" rtl="1" algn="r">
              <a:lnSpc>
                <a:spcPct val="155600"/>
              </a:lnSpc>
              <a:spcBef>
                <a:spcPts val="0"/>
              </a:spcBef>
              <a:spcAft>
                <a:spcPts val="0"/>
              </a:spcAft>
              <a:buClr>
                <a:srgbClr val="000000"/>
              </a:buClr>
              <a:buSzPts val="1800"/>
              <a:buFont typeface="Arial"/>
              <a:buNone/>
            </a:pPr>
            <a:r>
              <a:rPr b="0" i="0" lang="en" sz="1800" u="none" cap="none" strike="noStrike">
                <a:solidFill>
                  <a:srgbClr val="092839"/>
                </a:solidFill>
                <a:latin typeface="Arial"/>
                <a:ea typeface="Arial"/>
                <a:cs typeface="Arial"/>
                <a:sym typeface="Arial"/>
              </a:rPr>
              <a:t>التحقّق دوماً من المعلومات المهمّة من خلال مصادر متعدّدة</a:t>
            </a:r>
            <a:endParaRPr b="0" i="0" sz="1800" u="none" cap="none" strike="noStrike">
              <a:solidFill>
                <a:srgbClr val="092839"/>
              </a:solidFill>
              <a:latin typeface="Arial"/>
              <a:ea typeface="Arial"/>
              <a:cs typeface="Arial"/>
              <a:sym typeface="Arial"/>
            </a:endParaRPr>
          </a:p>
        </p:txBody>
      </p:sp>
      <p:sp>
        <p:nvSpPr>
          <p:cNvPr id="1168" name="Google Shape;1168;p117"/>
          <p:cNvSpPr txBox="1"/>
          <p:nvPr/>
        </p:nvSpPr>
        <p:spPr>
          <a:xfrm flipH="1">
            <a:off x="7454265" y="7408125"/>
            <a:ext cx="3719400" cy="830997"/>
          </a:xfrm>
          <a:prstGeom prst="rect">
            <a:avLst/>
          </a:prstGeom>
          <a:noFill/>
          <a:ln>
            <a:noFill/>
          </a:ln>
        </p:spPr>
        <p:txBody>
          <a:bodyPr anchorCtr="0" anchor="t" bIns="0" lIns="0" spcFirstLastPara="1" rIns="0" wrap="square" tIns="0">
            <a:sp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رسالة صوتية عبر تطبيق WhatsApp من مدير المصرف الذي تتعاملون معه، يطلب فيها تزويده ببيانات حسابكم الشخصي.</a:t>
            </a:r>
            <a:endParaRPr b="0" i="0" sz="1800" u="none" cap="none" strike="noStrike">
              <a:solidFill>
                <a:srgbClr val="092838"/>
              </a:solidFill>
              <a:latin typeface="Arial"/>
              <a:ea typeface="Arial"/>
              <a:cs typeface="Arial"/>
              <a:sym typeface="Arial"/>
            </a:endParaRPr>
          </a:p>
        </p:txBody>
      </p:sp>
      <p:grpSp>
        <p:nvGrpSpPr>
          <p:cNvPr id="1169" name="Google Shape;1169;p117"/>
          <p:cNvGrpSpPr/>
          <p:nvPr/>
        </p:nvGrpSpPr>
        <p:grpSpPr>
          <a:xfrm flipH="1">
            <a:off x="4986355" y="4001597"/>
            <a:ext cx="178842" cy="159067"/>
            <a:chOff x="671395" y="3895621"/>
            <a:chExt cx="119228" cy="106045"/>
          </a:xfrm>
        </p:grpSpPr>
        <p:sp>
          <p:nvSpPr>
            <p:cNvPr id="1170" name="Google Shape;1170;p11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171" name="Google Shape;1171;p11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172" name="Google Shape;1172;p117"/>
          <p:cNvGrpSpPr/>
          <p:nvPr/>
        </p:nvGrpSpPr>
        <p:grpSpPr>
          <a:xfrm flipH="1">
            <a:off x="4986355" y="4855896"/>
            <a:ext cx="178842" cy="159067"/>
            <a:chOff x="671395" y="3895621"/>
            <a:chExt cx="119228" cy="106045"/>
          </a:xfrm>
        </p:grpSpPr>
        <p:sp>
          <p:nvSpPr>
            <p:cNvPr id="1173" name="Google Shape;1173;p11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174" name="Google Shape;1174;p11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175" name="Google Shape;1175;p117"/>
          <p:cNvGrpSpPr/>
          <p:nvPr/>
        </p:nvGrpSpPr>
        <p:grpSpPr>
          <a:xfrm flipH="1">
            <a:off x="4986355" y="5272029"/>
            <a:ext cx="178842" cy="159067"/>
            <a:chOff x="671395" y="3895621"/>
            <a:chExt cx="119228" cy="106045"/>
          </a:xfrm>
        </p:grpSpPr>
        <p:sp>
          <p:nvSpPr>
            <p:cNvPr id="1176" name="Google Shape;1176;p11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177" name="Google Shape;1177;p11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178" name="Google Shape;1178;p117"/>
          <p:cNvSpPr txBox="1"/>
          <p:nvPr/>
        </p:nvSpPr>
        <p:spPr>
          <a:xfrm flipH="1">
            <a:off x="1219665" y="7415225"/>
            <a:ext cx="4010400" cy="432106"/>
          </a:xfrm>
          <a:prstGeom prst="rect">
            <a:avLst/>
          </a:prstGeom>
          <a:noFill/>
          <a:ln>
            <a:noFill/>
          </a:ln>
        </p:spPr>
        <p:txBody>
          <a:bodyPr anchorCtr="0" anchor="t" bIns="0" lIns="0" spcFirstLastPara="1" rIns="0" wrap="square" tIns="0">
            <a:spAutoFit/>
          </a:bodyPr>
          <a:lstStyle/>
          <a:p>
            <a:pPr indent="0" lvl="0" marL="0" marR="0" rtl="1" algn="r">
              <a:lnSpc>
                <a:spcPct val="155600"/>
              </a:lnSpc>
              <a:spcBef>
                <a:spcPts val="0"/>
              </a:spcBef>
              <a:spcAft>
                <a:spcPts val="0"/>
              </a:spcAft>
              <a:buClr>
                <a:srgbClr val="000000"/>
              </a:buClr>
              <a:buSzPts val="1800"/>
              <a:buFont typeface="Arial"/>
              <a:buNone/>
            </a:pPr>
            <a:r>
              <a:rPr b="0" i="0" lang="en" sz="1800" u="none" cap="none" strike="noStrike">
                <a:solidFill>
                  <a:srgbClr val="092839"/>
                </a:solidFill>
                <a:latin typeface="Arial"/>
                <a:ea typeface="Arial"/>
                <a:cs typeface="Arial"/>
                <a:sym typeface="Arial"/>
              </a:rPr>
              <a:t>الوعي = الحماية</a:t>
            </a:r>
            <a:endParaRPr b="0" i="0" sz="1800" u="none" cap="none" strike="noStrike">
              <a:solidFill>
                <a:srgbClr val="092839"/>
              </a:solidFill>
              <a:latin typeface="Arial"/>
              <a:ea typeface="Arial"/>
              <a:cs typeface="Arial"/>
              <a:sym typeface="Arial"/>
            </a:endParaRPr>
          </a:p>
        </p:txBody>
      </p:sp>
      <p:pic>
        <p:nvPicPr>
          <p:cNvPr id="1179" name="Google Shape;1179;p117" title="Middle E Asset2 06.png">
            <a:hlinkClick r:id="rId3"/>
          </p:cNvPr>
          <p:cNvPicPr preferRelativeResize="0"/>
          <p:nvPr/>
        </p:nvPicPr>
        <p:blipFill rotWithShape="1">
          <a:blip r:embed="rId4">
            <a:alphaModFix/>
          </a:blip>
          <a:srcRect b="48885" l="0" r="29785" t="676"/>
          <a:stretch/>
        </p:blipFill>
        <p:spPr>
          <a:xfrm>
            <a:off x="7082575" y="3906225"/>
            <a:ext cx="4091100" cy="2939400"/>
          </a:xfrm>
          <a:prstGeom prst="roundRect">
            <a:avLst>
              <a:gd fmla="val 7501" name="adj"/>
            </a:avLst>
          </a:prstGeom>
          <a:solidFill>
            <a:srgbClr val="888888"/>
          </a:solidFill>
          <a:ln>
            <a:noFill/>
          </a:ln>
        </p:spPr>
      </p:pic>
      <p:pic>
        <p:nvPicPr>
          <p:cNvPr id="1180" name="Google Shape;1180;p117" title="Arabic WhatsApp Voice Note.mp3">
            <a:hlinkClick r:id="rId5"/>
          </p:cNvPr>
          <p:cNvPicPr preferRelativeResize="0"/>
          <p:nvPr/>
        </p:nvPicPr>
        <p:blipFill rotWithShape="1">
          <a:blip r:embed="rId6">
            <a:alphaModFix/>
          </a:blip>
          <a:srcRect b="0" l="0" r="0" t="0"/>
          <a:stretch/>
        </p:blipFill>
        <p:spPr>
          <a:xfrm>
            <a:off x="7302250" y="5426375"/>
            <a:ext cx="1213350" cy="1213350"/>
          </a:xfrm>
          <a:prstGeom prst="rect">
            <a:avLst/>
          </a:prstGeom>
          <a:noFill/>
          <a:ln>
            <a:noFill/>
          </a:ln>
        </p:spPr>
      </p:pic>
      <p:sp>
        <p:nvSpPr>
          <p:cNvPr id="1181" name="Google Shape;1181;p117"/>
          <p:cNvSpPr txBox="1"/>
          <p:nvPr/>
        </p:nvSpPr>
        <p:spPr>
          <a:xfrm>
            <a:off x="12263451" y="885835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فهم تطبيقات الذكاء الاصطناعي في حياتنا اليومية</a:t>
            </a:r>
            <a:endParaRPr b="0" i="0" sz="1400" u="none" cap="none" strike="noStrike">
              <a:solidFill>
                <a:schemeClr val="accent4"/>
              </a:solidFill>
              <a:latin typeface="Arial"/>
              <a:ea typeface="Arial"/>
              <a:cs typeface="Arial"/>
              <a:sym typeface="Arial"/>
            </a:endParaRPr>
          </a:p>
        </p:txBody>
      </p:sp>
      <p:sp>
        <p:nvSpPr>
          <p:cNvPr id="1182" name="Google Shape;1182;p117"/>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الإبداع باستخدام الذكاء الاصطناعي</a:t>
            </a:r>
            <a:endParaRPr b="0" i="0" sz="1400" u="none" cap="none" strike="noStrike">
              <a:solidFill>
                <a:schemeClr val="accent4"/>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118"/>
          <p:cNvSpPr txBox="1"/>
          <p:nvPr>
            <p:ph type="ctrTitle"/>
          </p:nvPr>
        </p:nvSpPr>
        <p:spPr>
          <a:xfrm flipH="1">
            <a:off x="10417650" y="4207800"/>
            <a:ext cx="6688200" cy="1723549"/>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0"/>
              </a:spcAft>
              <a:buSzPts val="5600"/>
              <a:buNone/>
            </a:pPr>
            <a:r>
              <a:rPr b="1" lang="en"/>
              <a:t>هندسة</a:t>
            </a:r>
            <a:br>
              <a:rPr b="1" lang="en"/>
            </a:br>
            <a:r>
              <a:rPr b="1" lang="en"/>
              <a:t>الذكاء الاصطناعي</a:t>
            </a:r>
            <a:endParaRPr/>
          </a:p>
        </p:txBody>
      </p:sp>
      <p:pic>
        <p:nvPicPr>
          <p:cNvPr id="1188" name="Google Shape;1188;p118"/>
          <p:cNvPicPr preferRelativeResize="0"/>
          <p:nvPr/>
        </p:nvPicPr>
        <p:blipFill rotWithShape="1">
          <a:blip r:embed="rId3">
            <a:alphaModFix/>
          </a:blip>
          <a:srcRect b="0" l="1403" r="1403" t="0"/>
          <a:stretch/>
        </p:blipFill>
        <p:spPr>
          <a:xfrm>
            <a:off x="1527050" y="1838550"/>
            <a:ext cx="9657600" cy="6624300"/>
          </a:xfrm>
          <a:prstGeom prst="roundRect">
            <a:avLst>
              <a:gd fmla="val 8257"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119"/>
          <p:cNvSpPr txBox="1"/>
          <p:nvPr>
            <p:ph type="title"/>
          </p:nvPr>
        </p:nvSpPr>
        <p:spPr>
          <a:xfrm flipH="1">
            <a:off x="13769364" y="2532900"/>
            <a:ext cx="37233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sz="3600"/>
              <a:t>التعريف الحقيقي للذكاء الاصطناعي بأسلوب مبسّط يسهل فهمه</a:t>
            </a:r>
            <a:endParaRPr sz="3600"/>
          </a:p>
        </p:txBody>
      </p:sp>
      <p:sp>
        <p:nvSpPr>
          <p:cNvPr id="1194" name="Google Shape;1194;p119"/>
          <p:cNvSpPr/>
          <p:nvPr/>
        </p:nvSpPr>
        <p:spPr>
          <a:xfrm flipH="1">
            <a:off x="9173789" y="2166950"/>
            <a:ext cx="3852600" cy="66486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19"/>
          <p:cNvSpPr/>
          <p:nvPr/>
        </p:nvSpPr>
        <p:spPr>
          <a:xfrm flipH="1">
            <a:off x="4975519" y="2166950"/>
            <a:ext cx="3852600" cy="66486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19"/>
          <p:cNvSpPr/>
          <p:nvPr/>
        </p:nvSpPr>
        <p:spPr>
          <a:xfrm flipH="1">
            <a:off x="777250" y="2166950"/>
            <a:ext cx="3852600" cy="66486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19"/>
          <p:cNvSpPr txBox="1"/>
          <p:nvPr/>
        </p:nvSpPr>
        <p:spPr>
          <a:xfrm flipH="1">
            <a:off x="11602212" y="2519363"/>
            <a:ext cx="1052700" cy="942566"/>
          </a:xfrm>
          <a:prstGeom prst="rect">
            <a:avLst/>
          </a:prstGeom>
          <a:noFill/>
          <a:ln>
            <a:noFill/>
          </a:ln>
        </p:spPr>
        <p:txBody>
          <a:bodyPr anchorCtr="0" anchor="t" bIns="0" lIns="0" spcFirstLastPara="1" rIns="0" wrap="square" tIns="19050">
            <a:spAutoFit/>
          </a:bodyPr>
          <a:lstStyle/>
          <a:p>
            <a:pPr indent="0" lvl="0" marL="18098" marR="0" rtl="1" algn="r">
              <a:lnSpc>
                <a:spcPct val="100000"/>
              </a:lnSpc>
              <a:spcBef>
                <a:spcPts val="0"/>
              </a:spcBef>
              <a:spcAft>
                <a:spcPts val="0"/>
              </a:spcAft>
              <a:buClr>
                <a:srgbClr val="000000"/>
              </a:buClr>
              <a:buSzPts val="6000"/>
              <a:buFont typeface="Arial"/>
              <a:buNone/>
            </a:pPr>
            <a:r>
              <a:rPr b="0" i="0" lang="en" sz="6000" u="none" cap="none" strike="noStrike">
                <a:solidFill>
                  <a:schemeClr val="accent6"/>
                </a:solidFill>
                <a:latin typeface="Arial"/>
                <a:ea typeface="Arial"/>
                <a:cs typeface="Arial"/>
                <a:sym typeface="Arial"/>
              </a:rPr>
              <a:t>1</a:t>
            </a:r>
            <a:endParaRPr b="0" i="0" sz="6000" u="none" cap="none" strike="noStrike">
              <a:solidFill>
                <a:schemeClr val="accent6"/>
              </a:solidFill>
              <a:latin typeface="Arial"/>
              <a:ea typeface="Arial"/>
              <a:cs typeface="Arial"/>
              <a:sym typeface="Arial"/>
            </a:endParaRPr>
          </a:p>
        </p:txBody>
      </p:sp>
      <p:sp>
        <p:nvSpPr>
          <p:cNvPr id="1198" name="Google Shape;1198;p119"/>
          <p:cNvSpPr txBox="1"/>
          <p:nvPr/>
        </p:nvSpPr>
        <p:spPr>
          <a:xfrm flipH="1">
            <a:off x="9688828" y="3422625"/>
            <a:ext cx="2966100" cy="752649"/>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0" i="0" lang="en" sz="2400" u="none" cap="none" strike="noStrike">
                <a:solidFill>
                  <a:srgbClr val="092838"/>
                </a:solidFill>
                <a:latin typeface="Arial"/>
                <a:ea typeface="Arial"/>
                <a:cs typeface="Arial"/>
                <a:sym typeface="Arial"/>
              </a:rPr>
              <a:t>فلنعتبر الذكاء الاصطناعي بمثابة:</a:t>
            </a:r>
            <a:endParaRPr b="0" i="0" sz="2400" u="none" cap="none" strike="noStrike">
              <a:solidFill>
                <a:srgbClr val="092838"/>
              </a:solidFill>
              <a:latin typeface="Arial"/>
              <a:ea typeface="Arial"/>
              <a:cs typeface="Arial"/>
              <a:sym typeface="Arial"/>
            </a:endParaRPr>
          </a:p>
        </p:txBody>
      </p:sp>
      <p:sp>
        <p:nvSpPr>
          <p:cNvPr id="1199" name="Google Shape;1199;p119"/>
          <p:cNvSpPr txBox="1"/>
          <p:nvPr/>
        </p:nvSpPr>
        <p:spPr>
          <a:xfrm flipH="1">
            <a:off x="9856814" y="4407188"/>
            <a:ext cx="2455200" cy="801509"/>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أداة فائقة الذكاء لاستكمال المحتوى بشكل تلقائي (كما في تطبيقات المراسلة، لكن بقدرات أقوى بكثير)</a:t>
            </a:r>
            <a:endParaRPr b="0" i="0" sz="1706" u="none" cap="none" strike="noStrike">
              <a:solidFill>
                <a:srgbClr val="092838"/>
              </a:solidFill>
              <a:latin typeface="Arial"/>
              <a:ea typeface="Arial"/>
              <a:cs typeface="Arial"/>
              <a:sym typeface="Arial"/>
            </a:endParaRPr>
          </a:p>
        </p:txBody>
      </p:sp>
      <p:sp>
        <p:nvSpPr>
          <p:cNvPr id="1200" name="Google Shape;1200;p119"/>
          <p:cNvSpPr txBox="1"/>
          <p:nvPr/>
        </p:nvSpPr>
        <p:spPr>
          <a:xfrm flipH="1">
            <a:off x="10184714" y="5883638"/>
            <a:ext cx="2127300" cy="801509"/>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خبير في دراسة الأنماط واكتساب المعرفة باستخدام ملايين الأمثلة</a:t>
            </a:r>
            <a:endParaRPr b="0" i="0" sz="1706" u="none" cap="none" strike="noStrike">
              <a:solidFill>
                <a:srgbClr val="092838"/>
              </a:solidFill>
              <a:latin typeface="Arial"/>
              <a:ea typeface="Arial"/>
              <a:cs typeface="Arial"/>
              <a:sym typeface="Arial"/>
            </a:endParaRPr>
          </a:p>
        </p:txBody>
      </p:sp>
      <p:sp>
        <p:nvSpPr>
          <p:cNvPr id="1201" name="Google Shape;1201;p119"/>
          <p:cNvSpPr txBox="1"/>
          <p:nvPr/>
        </p:nvSpPr>
        <p:spPr>
          <a:xfrm flipH="1">
            <a:off x="10056314" y="7097738"/>
            <a:ext cx="2255700" cy="801509"/>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أداة إبداعية تساعد في توفير الأفكار، لكنها بحاجة إلى توجيهاتكم</a:t>
            </a:r>
            <a:endParaRPr b="0" i="0" sz="1706" u="none" cap="none" strike="noStrike">
              <a:solidFill>
                <a:srgbClr val="092838"/>
              </a:solidFill>
              <a:latin typeface="Arial"/>
              <a:ea typeface="Arial"/>
              <a:cs typeface="Arial"/>
              <a:sym typeface="Arial"/>
            </a:endParaRPr>
          </a:p>
        </p:txBody>
      </p:sp>
      <p:grpSp>
        <p:nvGrpSpPr>
          <p:cNvPr id="1202" name="Google Shape;1202;p119"/>
          <p:cNvGrpSpPr/>
          <p:nvPr/>
        </p:nvGrpSpPr>
        <p:grpSpPr>
          <a:xfrm flipH="1">
            <a:off x="12396092" y="4479332"/>
            <a:ext cx="178842" cy="159067"/>
            <a:chOff x="671395" y="3895621"/>
            <a:chExt cx="119228" cy="106045"/>
          </a:xfrm>
        </p:grpSpPr>
        <p:sp>
          <p:nvSpPr>
            <p:cNvPr id="1203" name="Google Shape;1203;p11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04" name="Google Shape;1204;p11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205" name="Google Shape;1205;p119"/>
          <p:cNvGrpSpPr/>
          <p:nvPr/>
        </p:nvGrpSpPr>
        <p:grpSpPr>
          <a:xfrm flipH="1">
            <a:off x="12396092" y="5954432"/>
            <a:ext cx="178842" cy="159067"/>
            <a:chOff x="671395" y="3895621"/>
            <a:chExt cx="119228" cy="106045"/>
          </a:xfrm>
        </p:grpSpPr>
        <p:sp>
          <p:nvSpPr>
            <p:cNvPr id="1206" name="Google Shape;1206;p11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07" name="Google Shape;1207;p11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208" name="Google Shape;1208;p119"/>
          <p:cNvGrpSpPr/>
          <p:nvPr/>
        </p:nvGrpSpPr>
        <p:grpSpPr>
          <a:xfrm flipH="1">
            <a:off x="12396092" y="7159794"/>
            <a:ext cx="178842" cy="159067"/>
            <a:chOff x="671395" y="3895621"/>
            <a:chExt cx="119228" cy="106045"/>
          </a:xfrm>
        </p:grpSpPr>
        <p:sp>
          <p:nvSpPr>
            <p:cNvPr id="1209" name="Google Shape;1209;p11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10" name="Google Shape;1210;p11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211" name="Google Shape;1211;p119"/>
          <p:cNvSpPr txBox="1"/>
          <p:nvPr/>
        </p:nvSpPr>
        <p:spPr>
          <a:xfrm flipH="1">
            <a:off x="7360739" y="2542625"/>
            <a:ext cx="1052700" cy="942900"/>
          </a:xfrm>
          <a:prstGeom prst="rect">
            <a:avLst/>
          </a:prstGeom>
          <a:noFill/>
          <a:ln>
            <a:noFill/>
          </a:ln>
        </p:spPr>
        <p:txBody>
          <a:bodyPr anchorCtr="0" anchor="t" bIns="0" lIns="0" spcFirstLastPara="1" rIns="0" wrap="square" tIns="19050">
            <a:spAutoFit/>
          </a:bodyPr>
          <a:lstStyle/>
          <a:p>
            <a:pPr indent="0" lvl="0" marL="18098" marR="0" rtl="1" algn="r">
              <a:lnSpc>
                <a:spcPct val="100000"/>
              </a:lnSpc>
              <a:spcBef>
                <a:spcPts val="0"/>
              </a:spcBef>
              <a:spcAft>
                <a:spcPts val="0"/>
              </a:spcAft>
              <a:buClr>
                <a:srgbClr val="000000"/>
              </a:buClr>
              <a:buSzPts val="6000"/>
              <a:buFont typeface="Arial"/>
              <a:buNone/>
            </a:pPr>
            <a:r>
              <a:rPr b="0" i="0" lang="en" sz="6000" u="none" cap="none" strike="noStrike">
                <a:solidFill>
                  <a:schemeClr val="accent6"/>
                </a:solidFill>
                <a:latin typeface="Arial"/>
                <a:ea typeface="Arial"/>
                <a:cs typeface="Arial"/>
                <a:sym typeface="Arial"/>
              </a:rPr>
              <a:t>2</a:t>
            </a:r>
            <a:endParaRPr b="0" i="0" sz="6000" u="none" cap="none" strike="noStrike">
              <a:solidFill>
                <a:schemeClr val="accent6"/>
              </a:solidFill>
              <a:latin typeface="Arial"/>
              <a:ea typeface="Arial"/>
              <a:cs typeface="Arial"/>
              <a:sym typeface="Arial"/>
            </a:endParaRPr>
          </a:p>
        </p:txBody>
      </p:sp>
      <p:sp>
        <p:nvSpPr>
          <p:cNvPr id="1212" name="Google Shape;1212;p119"/>
          <p:cNvSpPr txBox="1"/>
          <p:nvPr/>
        </p:nvSpPr>
        <p:spPr>
          <a:xfrm flipH="1">
            <a:off x="5447339" y="3445888"/>
            <a:ext cx="2966100" cy="752649"/>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0" i="0" lang="en" sz="2400" u="none" cap="none" strike="noStrike">
                <a:solidFill>
                  <a:srgbClr val="092838"/>
                </a:solidFill>
                <a:latin typeface="Arial"/>
                <a:ea typeface="Arial"/>
                <a:cs typeface="Arial"/>
                <a:sym typeface="Arial"/>
              </a:rPr>
              <a:t>آلية تعلّم تشبه كيفية تعلّم الطهي</a:t>
            </a:r>
            <a:endParaRPr b="0" i="0" sz="2400" u="none" cap="none" strike="noStrike">
              <a:solidFill>
                <a:srgbClr val="092838"/>
              </a:solidFill>
              <a:latin typeface="Arial"/>
              <a:ea typeface="Arial"/>
              <a:cs typeface="Arial"/>
              <a:sym typeface="Arial"/>
            </a:endParaRPr>
          </a:p>
        </p:txBody>
      </p:sp>
      <p:sp>
        <p:nvSpPr>
          <p:cNvPr id="1213" name="Google Shape;1213;p119"/>
          <p:cNvSpPr txBox="1"/>
          <p:nvPr/>
        </p:nvSpPr>
        <p:spPr>
          <a:xfrm flipH="1">
            <a:off x="5516639" y="4430450"/>
            <a:ext cx="2553900" cy="801509"/>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مراقبة الكثيرين أثناء الطهي (الوالدة، الأقرباء، مقاطع فيديو على YouTube</a:t>
            </a:r>
            <a:endParaRPr b="0" i="0" sz="1706" u="none" cap="none" strike="noStrike">
              <a:solidFill>
                <a:srgbClr val="092838"/>
              </a:solidFill>
              <a:latin typeface="Arial"/>
              <a:ea typeface="Arial"/>
              <a:cs typeface="Arial"/>
              <a:sym typeface="Arial"/>
            </a:endParaRPr>
          </a:p>
        </p:txBody>
      </p:sp>
      <p:sp>
        <p:nvSpPr>
          <p:cNvPr id="1214" name="Google Shape;1214;p119"/>
          <p:cNvSpPr txBox="1"/>
          <p:nvPr/>
        </p:nvSpPr>
        <p:spPr>
          <a:xfrm flipH="1">
            <a:off x="5516639" y="5601463"/>
            <a:ext cx="2553900" cy="276493"/>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التدرّب مراراً وتكراراً</a:t>
            </a:r>
            <a:endParaRPr b="0" i="0" sz="1706" u="none" cap="none" strike="noStrike">
              <a:solidFill>
                <a:srgbClr val="092838"/>
              </a:solidFill>
              <a:latin typeface="Arial"/>
              <a:ea typeface="Arial"/>
              <a:cs typeface="Arial"/>
              <a:sym typeface="Arial"/>
            </a:endParaRPr>
          </a:p>
        </p:txBody>
      </p:sp>
      <p:sp>
        <p:nvSpPr>
          <p:cNvPr id="1215" name="Google Shape;1215;p119"/>
          <p:cNvSpPr txBox="1"/>
          <p:nvPr/>
        </p:nvSpPr>
        <p:spPr>
          <a:xfrm flipH="1">
            <a:off x="5516639" y="6403363"/>
            <a:ext cx="2553900" cy="2766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التغيير في الوصفة</a:t>
            </a:r>
            <a:endParaRPr b="0" i="0" sz="1706" u="none" cap="none" strike="noStrike">
              <a:solidFill>
                <a:srgbClr val="092838"/>
              </a:solidFill>
              <a:latin typeface="Arial"/>
              <a:ea typeface="Arial"/>
              <a:cs typeface="Arial"/>
              <a:sym typeface="Arial"/>
            </a:endParaRPr>
          </a:p>
        </p:txBody>
      </p:sp>
      <p:sp>
        <p:nvSpPr>
          <p:cNvPr id="1216" name="Google Shape;1216;p119"/>
          <p:cNvSpPr txBox="1"/>
          <p:nvPr/>
        </p:nvSpPr>
        <p:spPr>
          <a:xfrm flipH="1">
            <a:off x="5516639" y="7205263"/>
            <a:ext cx="2553900" cy="539001"/>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اعتماد وصفتكم الخاصّة في نهاية المطاف</a:t>
            </a:r>
            <a:endParaRPr b="0" i="0" sz="1706" u="none" cap="none" strike="noStrike">
              <a:solidFill>
                <a:srgbClr val="092838"/>
              </a:solidFill>
              <a:latin typeface="Arial"/>
              <a:ea typeface="Arial"/>
              <a:cs typeface="Arial"/>
              <a:sym typeface="Arial"/>
            </a:endParaRPr>
          </a:p>
        </p:txBody>
      </p:sp>
      <p:grpSp>
        <p:nvGrpSpPr>
          <p:cNvPr id="1217" name="Google Shape;1217;p119"/>
          <p:cNvGrpSpPr/>
          <p:nvPr/>
        </p:nvGrpSpPr>
        <p:grpSpPr>
          <a:xfrm flipH="1">
            <a:off x="8184654" y="4502594"/>
            <a:ext cx="178842" cy="159067"/>
            <a:chOff x="671395" y="3895621"/>
            <a:chExt cx="119228" cy="106045"/>
          </a:xfrm>
        </p:grpSpPr>
        <p:sp>
          <p:nvSpPr>
            <p:cNvPr id="1218" name="Google Shape;1218;p11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19" name="Google Shape;1219;p11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220" name="Google Shape;1220;p119"/>
          <p:cNvGrpSpPr/>
          <p:nvPr/>
        </p:nvGrpSpPr>
        <p:grpSpPr>
          <a:xfrm flipH="1">
            <a:off x="8184654" y="5660294"/>
            <a:ext cx="178842" cy="159067"/>
            <a:chOff x="671395" y="3895621"/>
            <a:chExt cx="119228" cy="106045"/>
          </a:xfrm>
        </p:grpSpPr>
        <p:sp>
          <p:nvSpPr>
            <p:cNvPr id="1221" name="Google Shape;1221;p11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22" name="Google Shape;1222;p11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223" name="Google Shape;1223;p119"/>
          <p:cNvGrpSpPr/>
          <p:nvPr/>
        </p:nvGrpSpPr>
        <p:grpSpPr>
          <a:xfrm flipH="1">
            <a:off x="8184654" y="6462194"/>
            <a:ext cx="178842" cy="159067"/>
            <a:chOff x="671395" y="3895621"/>
            <a:chExt cx="119228" cy="106045"/>
          </a:xfrm>
        </p:grpSpPr>
        <p:sp>
          <p:nvSpPr>
            <p:cNvPr id="1224" name="Google Shape;1224;p11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25" name="Google Shape;1225;p11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226" name="Google Shape;1226;p119"/>
          <p:cNvGrpSpPr/>
          <p:nvPr/>
        </p:nvGrpSpPr>
        <p:grpSpPr>
          <a:xfrm flipH="1">
            <a:off x="8184654" y="7264890"/>
            <a:ext cx="178842" cy="159067"/>
            <a:chOff x="671395" y="3895621"/>
            <a:chExt cx="119228" cy="106045"/>
          </a:xfrm>
        </p:grpSpPr>
        <p:sp>
          <p:nvSpPr>
            <p:cNvPr id="1227" name="Google Shape;1227;p11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28" name="Google Shape;1228;p11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229" name="Google Shape;1229;p119"/>
          <p:cNvSpPr txBox="1"/>
          <p:nvPr/>
        </p:nvSpPr>
        <p:spPr>
          <a:xfrm flipH="1">
            <a:off x="1886926" y="5378750"/>
            <a:ext cx="2368800" cy="1860645"/>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هكذا يتعلّم الذكاء الاصطناعي، من خلال جمع كمّ هائل من البيانات بالرغم من عدم وجود حاسّة التذوّق!</a:t>
            </a:r>
            <a:endParaRPr b="1" i="0" sz="2400" u="none" cap="none" strike="noStrike">
              <a:solidFill>
                <a:srgbClr val="FFFFFF"/>
              </a:solidFill>
              <a:latin typeface="Arial"/>
              <a:ea typeface="Arial"/>
              <a:cs typeface="Arial"/>
              <a:sym typeface="Arial"/>
            </a:endParaRPr>
          </a:p>
        </p:txBody>
      </p:sp>
      <p:pic>
        <p:nvPicPr>
          <p:cNvPr id="1230" name="Google Shape;1230;p119" title="Asset 11.png"/>
          <p:cNvPicPr preferRelativeResize="0"/>
          <p:nvPr/>
        </p:nvPicPr>
        <p:blipFill rotWithShape="1">
          <a:blip r:embed="rId3">
            <a:alphaModFix/>
          </a:blip>
          <a:srcRect b="0" l="0" r="0" t="0"/>
          <a:stretch/>
        </p:blipFill>
        <p:spPr>
          <a:xfrm flipH="1">
            <a:off x="3203180" y="2519375"/>
            <a:ext cx="1052550" cy="1345184"/>
          </a:xfrm>
          <a:prstGeom prst="rect">
            <a:avLst/>
          </a:prstGeom>
          <a:noFill/>
          <a:ln>
            <a:noFill/>
          </a:ln>
        </p:spPr>
      </p:pic>
      <p:sp>
        <p:nvSpPr>
          <p:cNvPr id="1231" name="Google Shape;1231;p119"/>
          <p:cNvSpPr txBox="1"/>
          <p:nvPr/>
        </p:nvSpPr>
        <p:spPr>
          <a:xfrm>
            <a:off x="12263451" y="885835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dk1"/>
                </a:solidFill>
                <a:latin typeface="Arial"/>
                <a:ea typeface="Arial"/>
                <a:cs typeface="Arial"/>
                <a:sym typeface="Arial"/>
              </a:rPr>
              <a:t>فهم تطبيقات الذكاء الاصطناعي في حياتنا اليومية</a:t>
            </a:r>
            <a:endParaRPr b="0" i="0" sz="1400" u="none" cap="none" strike="noStrike">
              <a:solidFill>
                <a:schemeClr val="dk1"/>
              </a:solidFill>
              <a:latin typeface="Arial"/>
              <a:ea typeface="Arial"/>
              <a:cs typeface="Arial"/>
              <a:sym typeface="Arial"/>
            </a:endParaRPr>
          </a:p>
        </p:txBody>
      </p:sp>
      <p:sp>
        <p:nvSpPr>
          <p:cNvPr id="1232" name="Google Shape;1232;p119"/>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dk1"/>
                </a:solidFill>
                <a:latin typeface="Arial"/>
                <a:ea typeface="Arial"/>
                <a:cs typeface="Arial"/>
                <a:sym typeface="Arial"/>
              </a:rPr>
              <a:t>هندسة الذكاء الاصطناعي</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20"/>
          <p:cNvSpPr/>
          <p:nvPr/>
        </p:nvSpPr>
        <p:spPr>
          <a:xfrm flipH="1">
            <a:off x="777250"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120"/>
          <p:cNvSpPr/>
          <p:nvPr/>
        </p:nvSpPr>
        <p:spPr>
          <a:xfrm flipH="1">
            <a:off x="4989775"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120"/>
          <p:cNvSpPr/>
          <p:nvPr/>
        </p:nvSpPr>
        <p:spPr>
          <a:xfrm flipH="1">
            <a:off x="9316387"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120"/>
          <p:cNvSpPr txBox="1"/>
          <p:nvPr>
            <p:ph type="title"/>
          </p:nvPr>
        </p:nvSpPr>
        <p:spPr>
          <a:xfrm flipH="1">
            <a:off x="13911963" y="2532900"/>
            <a:ext cx="37233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sz="3600"/>
              <a:t>يساعدكم الذكاءالاصطناعي</a:t>
            </a:r>
            <a:br>
              <a:rPr lang="en" sz="3600"/>
            </a:br>
            <a:r>
              <a:rPr lang="en" sz="3600"/>
              <a:t> كلّ يوم فعلياً</a:t>
            </a:r>
            <a:endParaRPr sz="3600"/>
          </a:p>
        </p:txBody>
      </p:sp>
      <p:sp>
        <p:nvSpPr>
          <p:cNvPr id="1241" name="Google Shape;1241;p120"/>
          <p:cNvSpPr txBox="1"/>
          <p:nvPr>
            <p:ph idx="1" type="body"/>
          </p:nvPr>
        </p:nvSpPr>
        <p:spPr>
          <a:xfrm flipH="1">
            <a:off x="13911963" y="5742431"/>
            <a:ext cx="3723300" cy="3744300"/>
          </a:xfrm>
          <a:prstGeom prst="rect">
            <a:avLst/>
          </a:prstGeom>
          <a:noFill/>
          <a:ln>
            <a:noFill/>
          </a:ln>
        </p:spPr>
        <p:txBody>
          <a:bodyPr anchorCtr="0" anchor="t" bIns="0" lIns="0" spcFirstLastPara="1" rIns="0" wrap="square" tIns="0">
            <a:noAutofit/>
          </a:bodyPr>
          <a:lstStyle/>
          <a:p>
            <a:pPr indent="0" lvl="0" marL="0" rtl="1" algn="r">
              <a:lnSpc>
                <a:spcPct val="125000"/>
              </a:lnSpc>
              <a:spcBef>
                <a:spcPts val="0"/>
              </a:spcBef>
              <a:spcAft>
                <a:spcPts val="1000"/>
              </a:spcAft>
              <a:buSzPts val="1800"/>
              <a:buNone/>
            </a:pPr>
            <a:r>
              <a:rPr lang="en" sz="2000"/>
              <a:t>استخدمتم الذكاء الاصطناعي اليوم على الأرجح من دون أن تدركوا ذلك.</a:t>
            </a:r>
            <a:endParaRPr sz="2000"/>
          </a:p>
        </p:txBody>
      </p:sp>
      <p:sp>
        <p:nvSpPr>
          <p:cNvPr id="1242" name="Google Shape;1242;p120"/>
          <p:cNvSpPr txBox="1"/>
          <p:nvPr/>
        </p:nvSpPr>
        <p:spPr>
          <a:xfrm flipH="1">
            <a:off x="9567400" y="4295263"/>
            <a:ext cx="3406200" cy="383317"/>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rgbClr val="092838"/>
                </a:solidFill>
                <a:latin typeface="Arial"/>
                <a:ea typeface="Arial"/>
                <a:cs typeface="Arial"/>
                <a:sym typeface="Arial"/>
              </a:rPr>
              <a:t>الذكاء الاصطناعي في التوصيات</a:t>
            </a:r>
            <a:endParaRPr b="1" i="0" sz="2400" u="none" cap="none" strike="noStrike">
              <a:solidFill>
                <a:srgbClr val="092838"/>
              </a:solidFill>
              <a:latin typeface="Arial"/>
              <a:ea typeface="Arial"/>
              <a:cs typeface="Arial"/>
              <a:sym typeface="Arial"/>
            </a:endParaRPr>
          </a:p>
        </p:txBody>
      </p:sp>
      <p:sp>
        <p:nvSpPr>
          <p:cNvPr id="1243" name="Google Shape;1243;p120"/>
          <p:cNvSpPr txBox="1"/>
          <p:nvPr/>
        </p:nvSpPr>
        <p:spPr>
          <a:xfrm flipH="1">
            <a:off x="5198162" y="4295263"/>
            <a:ext cx="3406200" cy="3834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rgbClr val="092838"/>
                </a:solidFill>
                <a:latin typeface="Arial"/>
                <a:ea typeface="Arial"/>
                <a:cs typeface="Arial"/>
                <a:sym typeface="Arial"/>
              </a:rPr>
              <a:t>الذكاء الاصطناعي في الترجمة</a:t>
            </a:r>
            <a:endParaRPr b="1" i="0" sz="2400" u="none" cap="none" strike="noStrike">
              <a:solidFill>
                <a:srgbClr val="092838"/>
              </a:solidFill>
              <a:latin typeface="Arial"/>
              <a:ea typeface="Arial"/>
              <a:cs typeface="Arial"/>
              <a:sym typeface="Arial"/>
            </a:endParaRPr>
          </a:p>
        </p:txBody>
      </p:sp>
      <p:sp>
        <p:nvSpPr>
          <p:cNvPr id="1244" name="Google Shape;1244;p120"/>
          <p:cNvSpPr txBox="1"/>
          <p:nvPr/>
        </p:nvSpPr>
        <p:spPr>
          <a:xfrm flipH="1">
            <a:off x="1058675" y="4295263"/>
            <a:ext cx="3406200" cy="383317"/>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rgbClr val="092838"/>
                </a:solidFill>
                <a:latin typeface="Arial"/>
                <a:ea typeface="Arial"/>
                <a:cs typeface="Arial"/>
                <a:sym typeface="Arial"/>
              </a:rPr>
              <a:t>الذكاء الاصطناعي في أنظمة الأمان</a:t>
            </a:r>
            <a:endParaRPr b="1" i="0" sz="2400" u="none" cap="none" strike="noStrike">
              <a:solidFill>
                <a:srgbClr val="092838"/>
              </a:solidFill>
              <a:latin typeface="Arial"/>
              <a:ea typeface="Arial"/>
              <a:cs typeface="Arial"/>
              <a:sym typeface="Arial"/>
            </a:endParaRPr>
          </a:p>
        </p:txBody>
      </p:sp>
      <p:sp>
        <p:nvSpPr>
          <p:cNvPr id="1245" name="Google Shape;1245;p120"/>
          <p:cNvSpPr txBox="1"/>
          <p:nvPr/>
        </p:nvSpPr>
        <p:spPr>
          <a:xfrm flipH="1">
            <a:off x="9723675" y="5197600"/>
            <a:ext cx="2653800" cy="30336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منصّة YouTube تقترح لكم مسلسلات مصرية، مسلسلات لبنانية أو برامج تلفزيونية خليجية قد تعجبكم</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تطبيقات "نون"، "سوق"، "أمازون" أو "كارفور" تقترح عليكم منتجات بناءً على تصفحّكم السابق</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تطبيقات مثل "أنغامي" أو "سبوتيفاي" تقترح قوائم الأغاني وفقاً لذوقكم المفضّل في الموسيقى</a:t>
            </a:r>
            <a:endParaRPr b="0" i="0" sz="1800" u="none" cap="none" strike="noStrike">
              <a:solidFill>
                <a:srgbClr val="092838"/>
              </a:solidFill>
              <a:latin typeface="Arial"/>
              <a:ea typeface="Arial"/>
              <a:cs typeface="Arial"/>
              <a:sym typeface="Arial"/>
            </a:endParaRPr>
          </a:p>
        </p:txBody>
      </p:sp>
      <p:sp>
        <p:nvSpPr>
          <p:cNvPr id="1246" name="Google Shape;1246;p120"/>
          <p:cNvSpPr txBox="1"/>
          <p:nvPr/>
        </p:nvSpPr>
        <p:spPr>
          <a:xfrm flipH="1">
            <a:off x="5662675" y="5197600"/>
            <a:ext cx="2397000" cy="30336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خدمة ترجمة جوجل إلى اللغة العربية، الفرنسية أو الإنجليزية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خدمة تطبيق WhatsApp لترجمة رسائل الأصدقاء المقيمين في الخارج</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قدرة المساعد الصوتي الذكي على فهم اللهجات المحلية</a:t>
            </a:r>
            <a:endParaRPr b="0" i="0" sz="1800" u="none" cap="none" strike="noStrike">
              <a:solidFill>
                <a:srgbClr val="092838"/>
              </a:solidFill>
              <a:latin typeface="Arial"/>
              <a:ea typeface="Arial"/>
              <a:cs typeface="Arial"/>
              <a:sym typeface="Arial"/>
            </a:endParaRPr>
          </a:p>
        </p:txBody>
      </p:sp>
      <p:sp>
        <p:nvSpPr>
          <p:cNvPr id="1247" name="Google Shape;1247;p120"/>
          <p:cNvSpPr txBox="1"/>
          <p:nvPr/>
        </p:nvSpPr>
        <p:spPr>
          <a:xfrm flipH="1">
            <a:off x="1523200" y="5197600"/>
            <a:ext cx="2397000" cy="27006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تنبيهات تطبيقات المصارف حول الأنشطة المشبوهة</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حماية بريدكم الإلكتروني من خلال خاصيّة الكشف عن الرسائل غير المرغوب فيها</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خاصيّة التعرّف على الوجه تتيح لكم استخدام هاتفكم المحمول أو حماية منزلكم</a:t>
            </a:r>
            <a:endParaRPr b="0" i="0" sz="1800" u="none" cap="none" strike="noStrike">
              <a:solidFill>
                <a:srgbClr val="092838"/>
              </a:solidFill>
              <a:latin typeface="Arial"/>
              <a:ea typeface="Arial"/>
              <a:cs typeface="Arial"/>
              <a:sym typeface="Arial"/>
            </a:endParaRPr>
          </a:p>
        </p:txBody>
      </p:sp>
      <p:grpSp>
        <p:nvGrpSpPr>
          <p:cNvPr id="1248" name="Google Shape;1248;p120"/>
          <p:cNvGrpSpPr/>
          <p:nvPr/>
        </p:nvGrpSpPr>
        <p:grpSpPr>
          <a:xfrm flipH="1">
            <a:off x="12530853" y="5297457"/>
            <a:ext cx="178842" cy="159067"/>
            <a:chOff x="671395" y="3895621"/>
            <a:chExt cx="119228" cy="106045"/>
          </a:xfrm>
        </p:grpSpPr>
        <p:sp>
          <p:nvSpPr>
            <p:cNvPr id="1249" name="Google Shape;1249;p12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50" name="Google Shape;1250;p12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251" name="Google Shape;1251;p120"/>
          <p:cNvGrpSpPr/>
          <p:nvPr/>
        </p:nvGrpSpPr>
        <p:grpSpPr>
          <a:xfrm flipH="1">
            <a:off x="12530853" y="6354850"/>
            <a:ext cx="178842" cy="159067"/>
            <a:chOff x="671395" y="3895621"/>
            <a:chExt cx="119228" cy="106045"/>
          </a:xfrm>
        </p:grpSpPr>
        <p:sp>
          <p:nvSpPr>
            <p:cNvPr id="1252" name="Google Shape;1252;p12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53" name="Google Shape;1253;p12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254" name="Google Shape;1254;p120"/>
          <p:cNvGrpSpPr/>
          <p:nvPr/>
        </p:nvGrpSpPr>
        <p:grpSpPr>
          <a:xfrm flipH="1">
            <a:off x="12530853" y="7445021"/>
            <a:ext cx="178842" cy="159067"/>
            <a:chOff x="671395" y="3895621"/>
            <a:chExt cx="119228" cy="106045"/>
          </a:xfrm>
        </p:grpSpPr>
        <p:sp>
          <p:nvSpPr>
            <p:cNvPr id="1255" name="Google Shape;1255;p12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56" name="Google Shape;1256;p12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257" name="Google Shape;1257;p120"/>
          <p:cNvGrpSpPr/>
          <p:nvPr/>
        </p:nvGrpSpPr>
        <p:grpSpPr>
          <a:xfrm flipH="1">
            <a:off x="8223753" y="5272609"/>
            <a:ext cx="178842" cy="159067"/>
            <a:chOff x="671395" y="3895621"/>
            <a:chExt cx="119228" cy="106045"/>
          </a:xfrm>
        </p:grpSpPr>
        <p:sp>
          <p:nvSpPr>
            <p:cNvPr id="1258" name="Google Shape;1258;p12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59" name="Google Shape;1259;p12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260" name="Google Shape;1260;p120"/>
          <p:cNvGrpSpPr/>
          <p:nvPr/>
        </p:nvGrpSpPr>
        <p:grpSpPr>
          <a:xfrm flipH="1">
            <a:off x="8223753" y="6101402"/>
            <a:ext cx="178842" cy="159067"/>
            <a:chOff x="671395" y="3895621"/>
            <a:chExt cx="119228" cy="106045"/>
          </a:xfrm>
        </p:grpSpPr>
        <p:sp>
          <p:nvSpPr>
            <p:cNvPr id="1261" name="Google Shape;1261;p12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62" name="Google Shape;1262;p12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263" name="Google Shape;1263;p120"/>
          <p:cNvGrpSpPr/>
          <p:nvPr/>
        </p:nvGrpSpPr>
        <p:grpSpPr>
          <a:xfrm flipH="1">
            <a:off x="8223753" y="7174324"/>
            <a:ext cx="178842" cy="159067"/>
            <a:chOff x="671395" y="3895621"/>
            <a:chExt cx="119228" cy="106045"/>
          </a:xfrm>
        </p:grpSpPr>
        <p:sp>
          <p:nvSpPr>
            <p:cNvPr id="1264" name="Google Shape;1264;p12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65" name="Google Shape;1265;p12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266" name="Google Shape;1266;p120"/>
          <p:cNvGrpSpPr/>
          <p:nvPr/>
        </p:nvGrpSpPr>
        <p:grpSpPr>
          <a:xfrm flipH="1">
            <a:off x="4084265" y="5272609"/>
            <a:ext cx="178842" cy="159067"/>
            <a:chOff x="671395" y="3895621"/>
            <a:chExt cx="119228" cy="106045"/>
          </a:xfrm>
        </p:grpSpPr>
        <p:sp>
          <p:nvSpPr>
            <p:cNvPr id="1267" name="Google Shape;1267;p12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68" name="Google Shape;1268;p12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269" name="Google Shape;1269;p120"/>
          <p:cNvGrpSpPr/>
          <p:nvPr/>
        </p:nvGrpSpPr>
        <p:grpSpPr>
          <a:xfrm flipH="1">
            <a:off x="4084265" y="6109423"/>
            <a:ext cx="178842" cy="159067"/>
            <a:chOff x="671395" y="3895621"/>
            <a:chExt cx="119228" cy="106045"/>
          </a:xfrm>
        </p:grpSpPr>
        <p:sp>
          <p:nvSpPr>
            <p:cNvPr id="1270" name="Google Shape;1270;p12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71" name="Google Shape;1271;p12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272" name="Google Shape;1272;p120"/>
          <p:cNvGrpSpPr/>
          <p:nvPr/>
        </p:nvGrpSpPr>
        <p:grpSpPr>
          <a:xfrm flipH="1">
            <a:off x="4084265" y="7170228"/>
            <a:ext cx="178842" cy="159067"/>
            <a:chOff x="671395" y="3895621"/>
            <a:chExt cx="119228" cy="106045"/>
          </a:xfrm>
        </p:grpSpPr>
        <p:sp>
          <p:nvSpPr>
            <p:cNvPr id="1273" name="Google Shape;1273;p12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274" name="Google Shape;1274;p12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275" name="Google Shape;1275;p120"/>
          <p:cNvSpPr/>
          <p:nvPr/>
        </p:nvSpPr>
        <p:spPr>
          <a:xfrm flipH="1">
            <a:off x="11270500" y="2519375"/>
            <a:ext cx="1492200" cy="14922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120"/>
          <p:cNvSpPr/>
          <p:nvPr/>
        </p:nvSpPr>
        <p:spPr>
          <a:xfrm flipH="1">
            <a:off x="6928825" y="2519375"/>
            <a:ext cx="1492200" cy="14922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120"/>
          <p:cNvSpPr/>
          <p:nvPr/>
        </p:nvSpPr>
        <p:spPr>
          <a:xfrm flipH="1">
            <a:off x="2699875" y="2519375"/>
            <a:ext cx="1492200" cy="14922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8" name="Google Shape;1278;p120" title="Asset 45.png"/>
          <p:cNvPicPr preferRelativeResize="0"/>
          <p:nvPr/>
        </p:nvPicPr>
        <p:blipFill rotWithShape="1">
          <a:blip r:embed="rId3">
            <a:alphaModFix/>
          </a:blip>
          <a:srcRect b="0" l="0" r="0" t="0"/>
          <a:stretch/>
        </p:blipFill>
        <p:spPr>
          <a:xfrm>
            <a:off x="7237839" y="2919757"/>
            <a:ext cx="874148" cy="691437"/>
          </a:xfrm>
          <a:prstGeom prst="rect">
            <a:avLst/>
          </a:prstGeom>
          <a:noFill/>
          <a:ln>
            <a:noFill/>
          </a:ln>
        </p:spPr>
      </p:pic>
      <p:pic>
        <p:nvPicPr>
          <p:cNvPr id="1279" name="Google Shape;1279;p120" title="Asset 46.png"/>
          <p:cNvPicPr preferRelativeResize="0"/>
          <p:nvPr/>
        </p:nvPicPr>
        <p:blipFill rotWithShape="1">
          <a:blip r:embed="rId4">
            <a:alphaModFix/>
          </a:blip>
          <a:srcRect b="0" l="0" r="0" t="0"/>
          <a:stretch/>
        </p:blipFill>
        <p:spPr>
          <a:xfrm>
            <a:off x="11675357" y="2914376"/>
            <a:ext cx="682481" cy="702185"/>
          </a:xfrm>
          <a:prstGeom prst="rect">
            <a:avLst/>
          </a:prstGeom>
          <a:noFill/>
          <a:ln>
            <a:noFill/>
          </a:ln>
        </p:spPr>
      </p:pic>
      <p:pic>
        <p:nvPicPr>
          <p:cNvPr id="1280" name="Google Shape;1280;p120" title="Asset 47.png"/>
          <p:cNvPicPr preferRelativeResize="0"/>
          <p:nvPr/>
        </p:nvPicPr>
        <p:blipFill rotWithShape="1">
          <a:blip r:embed="rId5">
            <a:alphaModFix/>
          </a:blip>
          <a:srcRect b="0" l="0" r="0" t="0"/>
          <a:stretch/>
        </p:blipFill>
        <p:spPr>
          <a:xfrm>
            <a:off x="3126212" y="2878554"/>
            <a:ext cx="639490" cy="773836"/>
          </a:xfrm>
          <a:prstGeom prst="rect">
            <a:avLst/>
          </a:prstGeom>
          <a:noFill/>
          <a:ln>
            <a:noFill/>
          </a:ln>
        </p:spPr>
      </p:pic>
      <p:sp>
        <p:nvSpPr>
          <p:cNvPr id="1281" name="Google Shape;1281;p120"/>
          <p:cNvSpPr txBox="1"/>
          <p:nvPr/>
        </p:nvSpPr>
        <p:spPr>
          <a:xfrm>
            <a:off x="12263451" y="885835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dk1"/>
                </a:solidFill>
                <a:latin typeface="Arial"/>
                <a:ea typeface="Arial"/>
                <a:cs typeface="Arial"/>
                <a:sym typeface="Arial"/>
              </a:rPr>
              <a:t>فهم تطبيقات الذكاء الاصطناعي في حياتنا اليومية</a:t>
            </a:r>
            <a:endParaRPr b="0" i="0" sz="1400" u="none" cap="none" strike="noStrike">
              <a:solidFill>
                <a:schemeClr val="dk1"/>
              </a:solidFill>
              <a:latin typeface="Arial"/>
              <a:ea typeface="Arial"/>
              <a:cs typeface="Arial"/>
              <a:sym typeface="Arial"/>
            </a:endParaRPr>
          </a:p>
        </p:txBody>
      </p:sp>
      <p:sp>
        <p:nvSpPr>
          <p:cNvPr id="1282" name="Google Shape;1282;p120"/>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dk1"/>
                </a:solidFill>
                <a:latin typeface="Arial"/>
                <a:ea typeface="Arial"/>
                <a:cs typeface="Arial"/>
                <a:sym typeface="Arial"/>
              </a:rPr>
              <a:t>هندسة الذكاء الاصطناعي</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sp>
        <p:nvSpPr>
          <p:cNvPr id="1287" name="Google Shape;1287;p121"/>
          <p:cNvSpPr txBox="1"/>
          <p:nvPr>
            <p:ph type="ctrTitle"/>
          </p:nvPr>
        </p:nvSpPr>
        <p:spPr>
          <a:xfrm flipH="1">
            <a:off x="5153750" y="4207788"/>
            <a:ext cx="11964900" cy="1719000"/>
          </a:xfrm>
          <a:prstGeom prst="rect">
            <a:avLst/>
          </a:prstGeom>
          <a:noFill/>
          <a:ln>
            <a:noFill/>
          </a:ln>
        </p:spPr>
        <p:txBody>
          <a:bodyPr anchorCtr="0" anchor="ctr" bIns="0" lIns="0" spcFirstLastPara="1" rIns="0" wrap="square" tIns="0">
            <a:noAutofit/>
          </a:bodyPr>
          <a:lstStyle/>
          <a:p>
            <a:pPr indent="0" lvl="0" marL="0" rtl="1" algn="r">
              <a:lnSpc>
                <a:spcPct val="100000"/>
              </a:lnSpc>
              <a:spcBef>
                <a:spcPts val="0"/>
              </a:spcBef>
              <a:spcAft>
                <a:spcPts val="0"/>
              </a:spcAft>
              <a:buSzPts val="5600"/>
              <a:buNone/>
            </a:pPr>
            <a:r>
              <a:rPr b="1" lang="en"/>
              <a:t>الذكاء الاصطناعي التوليدي لابتكار المحتوى</a:t>
            </a:r>
            <a:endParaRPr b="1"/>
          </a:p>
        </p:txBody>
      </p:sp>
      <p:sp>
        <p:nvSpPr>
          <p:cNvPr id="1288" name="Google Shape;1288;p121"/>
          <p:cNvSpPr txBox="1"/>
          <p:nvPr>
            <p:ph idx="4294967295" type="body"/>
          </p:nvPr>
        </p:nvSpPr>
        <p:spPr>
          <a:xfrm flipH="1">
            <a:off x="7086600" y="6367454"/>
            <a:ext cx="10034598" cy="1320300"/>
          </a:xfrm>
          <a:prstGeom prst="rect">
            <a:avLst/>
          </a:prstGeom>
          <a:noFill/>
          <a:ln>
            <a:noFill/>
          </a:ln>
        </p:spPr>
        <p:txBody>
          <a:bodyPr anchorCtr="0" anchor="t" bIns="0" lIns="0" spcFirstLastPara="1" rIns="0" wrap="square" tIns="0">
            <a:noAutofit/>
          </a:bodyPr>
          <a:lstStyle/>
          <a:p>
            <a:pPr indent="0" lvl="0" marL="0" rtl="1" algn="r">
              <a:lnSpc>
                <a:spcPct val="125000"/>
              </a:lnSpc>
              <a:spcBef>
                <a:spcPts val="0"/>
              </a:spcBef>
              <a:spcAft>
                <a:spcPts val="0"/>
              </a:spcAft>
              <a:buSzPts val="1800"/>
              <a:buNone/>
            </a:pPr>
            <a:r>
              <a:rPr lang="en" sz="2000">
                <a:solidFill>
                  <a:schemeClr val="accent4"/>
                </a:solidFill>
              </a:rPr>
              <a:t>الذكاء الاصطناعي التوليدي هو الذكاء الاصطناعي القادر على ابتكار محتوىً جديد، مثل النصوص والصور والصوت</a:t>
            </a:r>
            <a:endParaRPr sz="2000">
              <a:solidFill>
                <a:schemeClr val="accent4"/>
              </a:solidFill>
            </a:endParaRPr>
          </a:p>
          <a:p>
            <a:pPr indent="0" lvl="0" marL="0" rtl="1" algn="r">
              <a:lnSpc>
                <a:spcPct val="125000"/>
              </a:lnSpc>
              <a:spcBef>
                <a:spcPts val="1000"/>
              </a:spcBef>
              <a:spcAft>
                <a:spcPts val="1000"/>
              </a:spcAft>
              <a:buSzPts val="1800"/>
              <a:buNone/>
            </a:pPr>
            <a:r>
              <a:rPr lang="en" sz="2000">
                <a:solidFill>
                  <a:schemeClr val="accent4"/>
                </a:solidFill>
              </a:rPr>
              <a:t> ومقاطع الفيديو.</a:t>
            </a:r>
            <a:endParaRPr sz="2000">
              <a:solidFill>
                <a:schemeClr val="accent4"/>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122"/>
          <p:cNvSpPr txBox="1"/>
          <p:nvPr>
            <p:ph type="title"/>
          </p:nvPr>
        </p:nvSpPr>
        <p:spPr>
          <a:xfrm flipH="1">
            <a:off x="12173976" y="2228100"/>
            <a:ext cx="53187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a:t>نزوّده بتعليمات واضحة ليقوم بإعطائنا النتائج:</a:t>
            </a:r>
            <a:endParaRPr/>
          </a:p>
        </p:txBody>
      </p:sp>
      <p:sp>
        <p:nvSpPr>
          <p:cNvPr id="1294" name="Google Shape;1294;p122"/>
          <p:cNvSpPr/>
          <p:nvPr/>
        </p:nvSpPr>
        <p:spPr>
          <a:xfrm flipH="1" rot="5400000">
            <a:off x="7488951" y="2683000"/>
            <a:ext cx="1926900" cy="3969600"/>
          </a:xfrm>
          <a:prstGeom prst="roundRect">
            <a:avLst>
              <a:gd fmla="val 0" name="adj"/>
            </a:avLst>
          </a:prstGeom>
          <a:solidFill>
            <a:schemeClr val="accent6"/>
          </a:solidFill>
          <a:ln>
            <a:noFill/>
          </a:ln>
        </p:spPr>
        <p:txBody>
          <a:bodyPr anchorCtr="0" anchor="ctr" bIns="128000" lIns="128000" spcFirstLastPara="1" rIns="128000" wrap="square" tIns="128000">
            <a:noAutofit/>
          </a:bodyPr>
          <a:lstStyle/>
          <a:p>
            <a:pPr indent="0" lvl="0" marL="0" marR="0" rtl="1" algn="ctr">
              <a:lnSpc>
                <a:spcPct val="100000"/>
              </a:lnSpc>
              <a:spcBef>
                <a:spcPts val="0"/>
              </a:spcBef>
              <a:spcAft>
                <a:spcPts val="0"/>
              </a:spcAft>
              <a:buClr>
                <a:srgbClr val="000000"/>
              </a:buClr>
              <a:buSzPts val="1960"/>
              <a:buFont typeface="Arial"/>
              <a:buNone/>
            </a:pPr>
            <a:r>
              <a:t/>
            </a:r>
            <a:endParaRPr b="0" i="0" sz="1960" u="none" cap="none" strike="noStrike">
              <a:solidFill>
                <a:srgbClr val="000000"/>
              </a:solidFill>
              <a:latin typeface="Arial"/>
              <a:ea typeface="Arial"/>
              <a:cs typeface="Arial"/>
              <a:sym typeface="Arial"/>
            </a:endParaRPr>
          </a:p>
        </p:txBody>
      </p:sp>
      <p:sp>
        <p:nvSpPr>
          <p:cNvPr id="1295" name="Google Shape;1295;p122"/>
          <p:cNvSpPr txBox="1"/>
          <p:nvPr/>
        </p:nvSpPr>
        <p:spPr>
          <a:xfrm flipH="1">
            <a:off x="8825351" y="4002531"/>
            <a:ext cx="1298400" cy="3834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النصوص</a:t>
            </a:r>
            <a:endParaRPr b="1" i="0" sz="2400" u="none" cap="none" strike="noStrike">
              <a:solidFill>
                <a:srgbClr val="FFFFFF"/>
              </a:solidFill>
              <a:latin typeface="Arial"/>
              <a:ea typeface="Arial"/>
              <a:cs typeface="Arial"/>
              <a:sym typeface="Arial"/>
            </a:endParaRPr>
          </a:p>
        </p:txBody>
      </p:sp>
      <p:sp>
        <p:nvSpPr>
          <p:cNvPr id="1296" name="Google Shape;1296;p122"/>
          <p:cNvSpPr txBox="1"/>
          <p:nvPr/>
        </p:nvSpPr>
        <p:spPr>
          <a:xfrm flipH="1">
            <a:off x="7509251" y="4698719"/>
            <a:ext cx="2614500" cy="6192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Arial"/>
                <a:ea typeface="Arial"/>
                <a:cs typeface="Arial"/>
                <a:sym typeface="Arial"/>
              </a:rPr>
              <a:t>صياغة الرسائل، المقالات، رسائل البريد الإلكتروني</a:t>
            </a:r>
            <a:endParaRPr b="0" i="0" sz="1800" u="none" cap="none" strike="noStrike">
              <a:solidFill>
                <a:srgbClr val="FFFFFF"/>
              </a:solidFill>
              <a:latin typeface="Arial"/>
              <a:ea typeface="Arial"/>
              <a:cs typeface="Arial"/>
              <a:sym typeface="Arial"/>
            </a:endParaRPr>
          </a:p>
        </p:txBody>
      </p:sp>
      <p:sp>
        <p:nvSpPr>
          <p:cNvPr id="1297" name="Google Shape;1297;p122"/>
          <p:cNvSpPr/>
          <p:nvPr/>
        </p:nvSpPr>
        <p:spPr>
          <a:xfrm flipH="1" rot="5400000">
            <a:off x="7488951" y="4862238"/>
            <a:ext cx="1926900" cy="3969600"/>
          </a:xfrm>
          <a:prstGeom prst="roundRect">
            <a:avLst>
              <a:gd fmla="val 0" name="adj"/>
            </a:avLst>
          </a:prstGeom>
          <a:solidFill>
            <a:schemeClr val="accent6"/>
          </a:solidFill>
          <a:ln>
            <a:noFill/>
          </a:ln>
        </p:spPr>
        <p:txBody>
          <a:bodyPr anchorCtr="0" anchor="ctr" bIns="128000" lIns="128000" spcFirstLastPara="1" rIns="128000" wrap="square" tIns="128000">
            <a:noAutofit/>
          </a:bodyPr>
          <a:lstStyle/>
          <a:p>
            <a:pPr indent="0" lvl="0" marL="0" marR="0" rtl="1" algn="ctr">
              <a:lnSpc>
                <a:spcPct val="100000"/>
              </a:lnSpc>
              <a:spcBef>
                <a:spcPts val="0"/>
              </a:spcBef>
              <a:spcAft>
                <a:spcPts val="0"/>
              </a:spcAft>
              <a:buClr>
                <a:srgbClr val="000000"/>
              </a:buClr>
              <a:buSzPts val="1960"/>
              <a:buFont typeface="Arial"/>
              <a:buNone/>
            </a:pPr>
            <a:r>
              <a:t/>
            </a:r>
            <a:endParaRPr b="0" i="0" sz="1960" u="none" cap="none" strike="noStrike">
              <a:solidFill>
                <a:srgbClr val="000000"/>
              </a:solidFill>
              <a:latin typeface="Arial"/>
              <a:ea typeface="Arial"/>
              <a:cs typeface="Arial"/>
              <a:sym typeface="Arial"/>
            </a:endParaRPr>
          </a:p>
        </p:txBody>
      </p:sp>
      <p:sp>
        <p:nvSpPr>
          <p:cNvPr id="1298" name="Google Shape;1298;p122"/>
          <p:cNvSpPr txBox="1"/>
          <p:nvPr/>
        </p:nvSpPr>
        <p:spPr>
          <a:xfrm flipH="1">
            <a:off x="8825351" y="6181769"/>
            <a:ext cx="1298400" cy="3834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الصور</a:t>
            </a:r>
            <a:endParaRPr b="1" i="0" sz="2400" u="none" cap="none" strike="noStrike">
              <a:solidFill>
                <a:srgbClr val="FFFFFF"/>
              </a:solidFill>
              <a:latin typeface="Arial"/>
              <a:ea typeface="Arial"/>
              <a:cs typeface="Arial"/>
              <a:sym typeface="Arial"/>
            </a:endParaRPr>
          </a:p>
        </p:txBody>
      </p:sp>
      <p:sp>
        <p:nvSpPr>
          <p:cNvPr id="1299" name="Google Shape;1299;p122"/>
          <p:cNvSpPr txBox="1"/>
          <p:nvPr/>
        </p:nvSpPr>
        <p:spPr>
          <a:xfrm flipH="1">
            <a:off x="7509251" y="6877956"/>
            <a:ext cx="2614500" cy="6192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Arial"/>
                <a:ea typeface="Arial"/>
                <a:cs typeface="Arial"/>
                <a:sym typeface="Arial"/>
              </a:rPr>
              <a:t>توليد الصور بناءً على وصفكم اللفظي</a:t>
            </a:r>
            <a:endParaRPr b="0" i="0" sz="1800" u="none" cap="none" strike="noStrike">
              <a:solidFill>
                <a:srgbClr val="FFFFFF"/>
              </a:solidFill>
              <a:latin typeface="Arial"/>
              <a:ea typeface="Arial"/>
              <a:cs typeface="Arial"/>
              <a:sym typeface="Arial"/>
            </a:endParaRPr>
          </a:p>
        </p:txBody>
      </p:sp>
      <p:sp>
        <p:nvSpPr>
          <p:cNvPr id="1300" name="Google Shape;1300;p122"/>
          <p:cNvSpPr/>
          <p:nvPr/>
        </p:nvSpPr>
        <p:spPr>
          <a:xfrm flipH="1" rot="5400000">
            <a:off x="3273401" y="2683000"/>
            <a:ext cx="1926900" cy="3969600"/>
          </a:xfrm>
          <a:prstGeom prst="roundRect">
            <a:avLst>
              <a:gd fmla="val 0" name="adj"/>
            </a:avLst>
          </a:prstGeom>
          <a:solidFill>
            <a:schemeClr val="accent6"/>
          </a:solidFill>
          <a:ln>
            <a:noFill/>
          </a:ln>
        </p:spPr>
        <p:txBody>
          <a:bodyPr anchorCtr="0" anchor="ctr" bIns="128000" lIns="128000" spcFirstLastPara="1" rIns="128000" wrap="square" tIns="128000">
            <a:noAutofit/>
          </a:bodyPr>
          <a:lstStyle/>
          <a:p>
            <a:pPr indent="0" lvl="0" marL="0" marR="0" rtl="1" algn="ctr">
              <a:lnSpc>
                <a:spcPct val="100000"/>
              </a:lnSpc>
              <a:spcBef>
                <a:spcPts val="0"/>
              </a:spcBef>
              <a:spcAft>
                <a:spcPts val="0"/>
              </a:spcAft>
              <a:buClr>
                <a:srgbClr val="000000"/>
              </a:buClr>
              <a:buSzPts val="1960"/>
              <a:buFont typeface="Arial"/>
              <a:buNone/>
            </a:pPr>
            <a:r>
              <a:t/>
            </a:r>
            <a:endParaRPr b="0" i="0" sz="1960" u="none" cap="none" strike="noStrike">
              <a:solidFill>
                <a:srgbClr val="000000"/>
              </a:solidFill>
              <a:latin typeface="Arial"/>
              <a:ea typeface="Arial"/>
              <a:cs typeface="Arial"/>
              <a:sym typeface="Arial"/>
            </a:endParaRPr>
          </a:p>
        </p:txBody>
      </p:sp>
      <p:sp>
        <p:nvSpPr>
          <p:cNvPr id="1301" name="Google Shape;1301;p122"/>
          <p:cNvSpPr txBox="1"/>
          <p:nvPr/>
        </p:nvSpPr>
        <p:spPr>
          <a:xfrm flipH="1">
            <a:off x="4609800" y="4002531"/>
            <a:ext cx="1298400" cy="3834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الصوت</a:t>
            </a:r>
            <a:endParaRPr b="1" i="0" sz="2400" u="none" cap="none" strike="noStrike">
              <a:solidFill>
                <a:srgbClr val="FFFFFF"/>
              </a:solidFill>
              <a:latin typeface="Arial"/>
              <a:ea typeface="Arial"/>
              <a:cs typeface="Arial"/>
              <a:sym typeface="Arial"/>
            </a:endParaRPr>
          </a:p>
        </p:txBody>
      </p:sp>
      <p:sp>
        <p:nvSpPr>
          <p:cNvPr id="1302" name="Google Shape;1302;p122"/>
          <p:cNvSpPr txBox="1"/>
          <p:nvPr/>
        </p:nvSpPr>
        <p:spPr>
          <a:xfrm flipH="1">
            <a:off x="3293700" y="4698719"/>
            <a:ext cx="2614500" cy="6192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Arial"/>
                <a:ea typeface="Arial"/>
                <a:cs typeface="Arial"/>
                <a:sym typeface="Arial"/>
              </a:rPr>
              <a:t>محاكاة الأصوات، التأليف الموسيقي</a:t>
            </a:r>
            <a:endParaRPr b="0" i="0" sz="1800" u="none" cap="none" strike="noStrike">
              <a:solidFill>
                <a:srgbClr val="FFFFFF"/>
              </a:solidFill>
              <a:latin typeface="Arial"/>
              <a:ea typeface="Arial"/>
              <a:cs typeface="Arial"/>
              <a:sym typeface="Arial"/>
            </a:endParaRPr>
          </a:p>
        </p:txBody>
      </p:sp>
      <p:sp>
        <p:nvSpPr>
          <p:cNvPr id="1303" name="Google Shape;1303;p122"/>
          <p:cNvSpPr/>
          <p:nvPr/>
        </p:nvSpPr>
        <p:spPr>
          <a:xfrm flipH="1" rot="5400000">
            <a:off x="3273401" y="4862238"/>
            <a:ext cx="1926900" cy="3969600"/>
          </a:xfrm>
          <a:prstGeom prst="roundRect">
            <a:avLst>
              <a:gd fmla="val 0" name="adj"/>
            </a:avLst>
          </a:prstGeom>
          <a:solidFill>
            <a:schemeClr val="accent6"/>
          </a:solidFill>
          <a:ln>
            <a:noFill/>
          </a:ln>
        </p:spPr>
        <p:txBody>
          <a:bodyPr anchorCtr="0" anchor="ctr" bIns="128000" lIns="128000" spcFirstLastPara="1" rIns="128000" wrap="square" tIns="128000">
            <a:noAutofit/>
          </a:bodyPr>
          <a:lstStyle/>
          <a:p>
            <a:pPr indent="0" lvl="0" marL="0" marR="0" rtl="1" algn="ctr">
              <a:lnSpc>
                <a:spcPct val="100000"/>
              </a:lnSpc>
              <a:spcBef>
                <a:spcPts val="0"/>
              </a:spcBef>
              <a:spcAft>
                <a:spcPts val="0"/>
              </a:spcAft>
              <a:buClr>
                <a:srgbClr val="000000"/>
              </a:buClr>
              <a:buSzPts val="1960"/>
              <a:buFont typeface="Arial"/>
              <a:buNone/>
            </a:pPr>
            <a:r>
              <a:t/>
            </a:r>
            <a:endParaRPr b="0" i="0" sz="1960" u="none" cap="none" strike="noStrike">
              <a:solidFill>
                <a:srgbClr val="000000"/>
              </a:solidFill>
              <a:latin typeface="Arial"/>
              <a:ea typeface="Arial"/>
              <a:cs typeface="Arial"/>
              <a:sym typeface="Arial"/>
            </a:endParaRPr>
          </a:p>
        </p:txBody>
      </p:sp>
      <p:sp>
        <p:nvSpPr>
          <p:cNvPr id="1304" name="Google Shape;1304;p122"/>
          <p:cNvSpPr txBox="1"/>
          <p:nvPr/>
        </p:nvSpPr>
        <p:spPr>
          <a:xfrm flipH="1">
            <a:off x="4609800" y="6181769"/>
            <a:ext cx="1298400" cy="3834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الفيديو</a:t>
            </a:r>
            <a:endParaRPr b="1" i="0" sz="2400" u="none" cap="none" strike="noStrike">
              <a:solidFill>
                <a:srgbClr val="FFFFFF"/>
              </a:solidFill>
              <a:latin typeface="Arial"/>
              <a:ea typeface="Arial"/>
              <a:cs typeface="Arial"/>
              <a:sym typeface="Arial"/>
            </a:endParaRPr>
          </a:p>
        </p:txBody>
      </p:sp>
      <p:sp>
        <p:nvSpPr>
          <p:cNvPr id="1305" name="Google Shape;1305;p122"/>
          <p:cNvSpPr txBox="1"/>
          <p:nvPr/>
        </p:nvSpPr>
        <p:spPr>
          <a:xfrm flipH="1">
            <a:off x="3503413" y="6877938"/>
            <a:ext cx="2404800" cy="6192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Arial"/>
                <a:ea typeface="Arial"/>
                <a:cs typeface="Arial"/>
                <a:sym typeface="Arial"/>
              </a:rPr>
              <a:t>إعداد مقاطع فيديو واقعية</a:t>
            </a:r>
            <a:endParaRPr b="0" i="0" sz="1800" u="none" cap="none" strike="noStrike">
              <a:solidFill>
                <a:srgbClr val="FFFFFF"/>
              </a:solidFill>
              <a:latin typeface="Arial"/>
              <a:ea typeface="Arial"/>
              <a:cs typeface="Arial"/>
              <a:sym typeface="Arial"/>
            </a:endParaRPr>
          </a:p>
        </p:txBody>
      </p:sp>
      <p:pic>
        <p:nvPicPr>
          <p:cNvPr id="1306" name="Google Shape;1306;p122" title="Video.png"/>
          <p:cNvPicPr preferRelativeResize="0"/>
          <p:nvPr/>
        </p:nvPicPr>
        <p:blipFill rotWithShape="1">
          <a:blip r:embed="rId3">
            <a:alphaModFix/>
          </a:blip>
          <a:srcRect b="0" l="0" r="0" t="0"/>
          <a:stretch/>
        </p:blipFill>
        <p:spPr>
          <a:xfrm flipH="1">
            <a:off x="2590124" y="6157744"/>
            <a:ext cx="669311" cy="431437"/>
          </a:xfrm>
          <a:prstGeom prst="rect">
            <a:avLst/>
          </a:prstGeom>
          <a:noFill/>
          <a:ln>
            <a:noFill/>
          </a:ln>
        </p:spPr>
      </p:pic>
      <p:pic>
        <p:nvPicPr>
          <p:cNvPr id="1307" name="Google Shape;1307;p122" title="Images.png"/>
          <p:cNvPicPr preferRelativeResize="0"/>
          <p:nvPr/>
        </p:nvPicPr>
        <p:blipFill rotWithShape="1">
          <a:blip r:embed="rId4">
            <a:alphaModFix/>
          </a:blip>
          <a:srcRect b="0" l="0" r="0" t="0"/>
          <a:stretch/>
        </p:blipFill>
        <p:spPr>
          <a:xfrm flipH="1">
            <a:off x="6776444" y="6225197"/>
            <a:ext cx="664646" cy="450094"/>
          </a:xfrm>
          <a:prstGeom prst="rect">
            <a:avLst/>
          </a:prstGeom>
          <a:noFill/>
          <a:ln>
            <a:noFill/>
          </a:ln>
        </p:spPr>
      </p:pic>
      <p:pic>
        <p:nvPicPr>
          <p:cNvPr id="1308" name="Google Shape;1308;p122" title="Audio.png"/>
          <p:cNvPicPr preferRelativeResize="0"/>
          <p:nvPr/>
        </p:nvPicPr>
        <p:blipFill rotWithShape="1">
          <a:blip r:embed="rId5">
            <a:alphaModFix/>
          </a:blip>
          <a:srcRect b="0" l="0" r="0" t="0"/>
          <a:stretch/>
        </p:blipFill>
        <p:spPr>
          <a:xfrm flipH="1">
            <a:off x="2629770" y="4002513"/>
            <a:ext cx="590019" cy="562034"/>
          </a:xfrm>
          <a:prstGeom prst="rect">
            <a:avLst/>
          </a:prstGeom>
          <a:noFill/>
          <a:ln>
            <a:noFill/>
          </a:ln>
        </p:spPr>
      </p:pic>
      <p:pic>
        <p:nvPicPr>
          <p:cNvPr id="1309" name="Google Shape;1309;p122" title="Text.png"/>
          <p:cNvPicPr preferRelativeResize="0"/>
          <p:nvPr/>
        </p:nvPicPr>
        <p:blipFill rotWithShape="1">
          <a:blip r:embed="rId6">
            <a:alphaModFix/>
          </a:blip>
          <a:srcRect b="0" l="0" r="0" t="0"/>
          <a:stretch/>
        </p:blipFill>
        <p:spPr>
          <a:xfrm flipH="1">
            <a:off x="6776444" y="4002513"/>
            <a:ext cx="664646" cy="562034"/>
          </a:xfrm>
          <a:prstGeom prst="rect">
            <a:avLst/>
          </a:prstGeom>
          <a:noFill/>
          <a:ln>
            <a:noFill/>
          </a:ln>
        </p:spPr>
      </p:pic>
      <p:sp>
        <p:nvSpPr>
          <p:cNvPr id="1310" name="Google Shape;1310;p122"/>
          <p:cNvSpPr txBox="1"/>
          <p:nvPr/>
        </p:nvSpPr>
        <p:spPr>
          <a:xfrm flipH="1">
            <a:off x="12902426" y="5362575"/>
            <a:ext cx="4202700" cy="5622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"قم بصياغة رسالة تهنئة إلى أحد الأصدقاء بمناسبة حفل زفافه التقليدي."</a:t>
            </a:r>
            <a:endParaRPr b="0" i="0" sz="1800" u="none" cap="none" strike="noStrike">
              <a:solidFill>
                <a:srgbClr val="092838"/>
              </a:solidFill>
              <a:latin typeface="Arial"/>
              <a:ea typeface="Arial"/>
              <a:cs typeface="Arial"/>
              <a:sym typeface="Arial"/>
            </a:endParaRPr>
          </a:p>
        </p:txBody>
      </p:sp>
      <p:grpSp>
        <p:nvGrpSpPr>
          <p:cNvPr id="1311" name="Google Shape;1311;p122"/>
          <p:cNvGrpSpPr/>
          <p:nvPr/>
        </p:nvGrpSpPr>
        <p:grpSpPr>
          <a:xfrm flipH="1">
            <a:off x="17269192" y="5421032"/>
            <a:ext cx="178842" cy="159067"/>
            <a:chOff x="671395" y="3895621"/>
            <a:chExt cx="119228" cy="106045"/>
          </a:xfrm>
        </p:grpSpPr>
        <p:sp>
          <p:nvSpPr>
            <p:cNvPr id="1312" name="Google Shape;1312;p12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313" name="Google Shape;1313;p12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314" name="Google Shape;1314;p122"/>
          <p:cNvSpPr txBox="1"/>
          <p:nvPr/>
        </p:nvSpPr>
        <p:spPr>
          <a:xfrm flipH="1">
            <a:off x="12902426" y="6302400"/>
            <a:ext cx="4202700" cy="5622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"قم بتوليد صورة لاحتفال عائلي خلال شهر رمضان أو العيد في القاهرة، عمّان أو دبي."</a:t>
            </a:r>
            <a:endParaRPr b="0" i="0" sz="1800" u="none" cap="none" strike="noStrike">
              <a:solidFill>
                <a:srgbClr val="092838"/>
              </a:solidFill>
              <a:latin typeface="Arial"/>
              <a:ea typeface="Arial"/>
              <a:cs typeface="Arial"/>
              <a:sym typeface="Arial"/>
            </a:endParaRPr>
          </a:p>
        </p:txBody>
      </p:sp>
      <p:grpSp>
        <p:nvGrpSpPr>
          <p:cNvPr id="1315" name="Google Shape;1315;p122"/>
          <p:cNvGrpSpPr/>
          <p:nvPr/>
        </p:nvGrpSpPr>
        <p:grpSpPr>
          <a:xfrm flipH="1">
            <a:off x="17269192" y="6360857"/>
            <a:ext cx="178842" cy="159067"/>
            <a:chOff x="671395" y="3895621"/>
            <a:chExt cx="119228" cy="106045"/>
          </a:xfrm>
        </p:grpSpPr>
        <p:sp>
          <p:nvSpPr>
            <p:cNvPr id="1316" name="Google Shape;1316;p12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317" name="Google Shape;1317;p12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318" name="Google Shape;1318;p122"/>
          <p:cNvSpPr txBox="1"/>
          <p:nvPr/>
        </p:nvSpPr>
        <p:spPr>
          <a:xfrm flipH="1">
            <a:off x="12902426" y="7242225"/>
            <a:ext cx="4202700" cy="5622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"ساعدني في التخطيط لإطلاق مشروع تجاري صغير في بيروت أو الرياض."</a:t>
            </a:r>
            <a:endParaRPr b="0" i="0" sz="1800" u="none" cap="none" strike="noStrike">
              <a:solidFill>
                <a:srgbClr val="092838"/>
              </a:solidFill>
              <a:latin typeface="Arial"/>
              <a:ea typeface="Arial"/>
              <a:cs typeface="Arial"/>
              <a:sym typeface="Arial"/>
            </a:endParaRPr>
          </a:p>
        </p:txBody>
      </p:sp>
      <p:grpSp>
        <p:nvGrpSpPr>
          <p:cNvPr id="1319" name="Google Shape;1319;p122"/>
          <p:cNvGrpSpPr/>
          <p:nvPr/>
        </p:nvGrpSpPr>
        <p:grpSpPr>
          <a:xfrm flipH="1">
            <a:off x="17269192" y="7300682"/>
            <a:ext cx="178842" cy="159067"/>
            <a:chOff x="671395" y="3895621"/>
            <a:chExt cx="119228" cy="106045"/>
          </a:xfrm>
        </p:grpSpPr>
        <p:sp>
          <p:nvSpPr>
            <p:cNvPr id="1320" name="Google Shape;1320;p12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321" name="Google Shape;1321;p12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322" name="Google Shape;1322;p122"/>
          <p:cNvSpPr txBox="1"/>
          <p:nvPr/>
        </p:nvSpPr>
        <p:spPr>
          <a:xfrm>
            <a:off x="12263451" y="855355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dk1"/>
                </a:solidFill>
                <a:latin typeface="Arial"/>
                <a:ea typeface="Arial"/>
                <a:cs typeface="Arial"/>
                <a:sym typeface="Arial"/>
              </a:rPr>
              <a:t>فهم تطبيقات الذكاء الاصطناعي في حياتنا اليومية</a:t>
            </a:r>
            <a:endParaRPr b="0" i="0" sz="1400" u="none" cap="none" strike="noStrike">
              <a:solidFill>
                <a:schemeClr val="dk1"/>
              </a:solidFill>
              <a:latin typeface="Arial"/>
              <a:ea typeface="Arial"/>
              <a:cs typeface="Arial"/>
              <a:sym typeface="Arial"/>
            </a:endParaRPr>
          </a:p>
        </p:txBody>
      </p:sp>
      <p:sp>
        <p:nvSpPr>
          <p:cNvPr id="1323" name="Google Shape;1323;p122"/>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dk1"/>
                </a:solidFill>
                <a:latin typeface="Arial"/>
                <a:ea typeface="Arial"/>
                <a:cs typeface="Arial"/>
                <a:sym typeface="Arial"/>
              </a:rPr>
              <a:t>هندسة الذكاء الاصطناعي</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123"/>
          <p:cNvSpPr txBox="1"/>
          <p:nvPr>
            <p:ph type="title"/>
          </p:nvPr>
        </p:nvSpPr>
        <p:spPr>
          <a:xfrm flipH="1">
            <a:off x="13061513" y="2913899"/>
            <a:ext cx="4499400" cy="3682271"/>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a:t>يملك الذكاء الاصطناعي قدرات هائلة لكنّه ليس بشرياً</a:t>
            </a:r>
            <a:endParaRPr/>
          </a:p>
        </p:txBody>
      </p:sp>
      <p:sp>
        <p:nvSpPr>
          <p:cNvPr id="1329" name="Google Shape;1329;p123"/>
          <p:cNvSpPr/>
          <p:nvPr/>
        </p:nvSpPr>
        <p:spPr>
          <a:xfrm flipH="1">
            <a:off x="9187137"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123"/>
          <p:cNvSpPr/>
          <p:nvPr/>
        </p:nvSpPr>
        <p:spPr>
          <a:xfrm flipH="1">
            <a:off x="4988868"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123"/>
          <p:cNvSpPr/>
          <p:nvPr/>
        </p:nvSpPr>
        <p:spPr>
          <a:xfrm flipH="1">
            <a:off x="419200" y="2166950"/>
            <a:ext cx="4224000" cy="66486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23"/>
          <p:cNvSpPr txBox="1"/>
          <p:nvPr/>
        </p:nvSpPr>
        <p:spPr>
          <a:xfrm flipH="1">
            <a:off x="11615561" y="2519363"/>
            <a:ext cx="1052700" cy="942900"/>
          </a:xfrm>
          <a:prstGeom prst="rect">
            <a:avLst/>
          </a:prstGeom>
          <a:noFill/>
          <a:ln>
            <a:noFill/>
          </a:ln>
        </p:spPr>
        <p:txBody>
          <a:bodyPr anchorCtr="0" anchor="t" bIns="0" lIns="0" spcFirstLastPara="1" rIns="0" wrap="square" tIns="19050">
            <a:spAutoFit/>
          </a:bodyPr>
          <a:lstStyle/>
          <a:p>
            <a:pPr indent="0" lvl="0" marL="18098" marR="0" rtl="1" algn="r">
              <a:lnSpc>
                <a:spcPct val="100000"/>
              </a:lnSpc>
              <a:spcBef>
                <a:spcPts val="0"/>
              </a:spcBef>
              <a:spcAft>
                <a:spcPts val="0"/>
              </a:spcAft>
              <a:buClr>
                <a:srgbClr val="000000"/>
              </a:buClr>
              <a:buSzPts val="6000"/>
              <a:buFont typeface="Arial"/>
              <a:buNone/>
            </a:pPr>
            <a:r>
              <a:rPr b="0" i="0" lang="en" sz="6000" u="none" cap="none" strike="noStrike">
                <a:solidFill>
                  <a:schemeClr val="accent6"/>
                </a:solidFill>
                <a:latin typeface="Arial"/>
                <a:ea typeface="Arial"/>
                <a:cs typeface="Arial"/>
                <a:sym typeface="Arial"/>
              </a:rPr>
              <a:t>1</a:t>
            </a:r>
            <a:endParaRPr b="0" i="0" sz="6000" u="none" cap="none" strike="noStrike">
              <a:solidFill>
                <a:schemeClr val="accent6"/>
              </a:solidFill>
              <a:latin typeface="Arial"/>
              <a:ea typeface="Arial"/>
              <a:cs typeface="Arial"/>
              <a:sym typeface="Arial"/>
            </a:endParaRPr>
          </a:p>
        </p:txBody>
      </p:sp>
      <p:sp>
        <p:nvSpPr>
          <p:cNvPr id="1333" name="Google Shape;1333;p123"/>
          <p:cNvSpPr txBox="1"/>
          <p:nvPr/>
        </p:nvSpPr>
        <p:spPr>
          <a:xfrm flipH="1">
            <a:off x="10213062" y="3536925"/>
            <a:ext cx="2455200" cy="752649"/>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rgbClr val="092838"/>
                </a:solidFill>
                <a:latin typeface="Arial"/>
                <a:ea typeface="Arial"/>
                <a:cs typeface="Arial"/>
                <a:sym typeface="Arial"/>
              </a:rPr>
              <a:t>ما يمكن للذكاء الاصطناعي القيام به</a:t>
            </a:r>
            <a:endParaRPr b="1" i="0" sz="2400" u="none" cap="none" strike="noStrike">
              <a:solidFill>
                <a:srgbClr val="092838"/>
              </a:solidFill>
              <a:latin typeface="Arial"/>
              <a:ea typeface="Arial"/>
              <a:cs typeface="Arial"/>
              <a:sym typeface="Arial"/>
            </a:endParaRPr>
          </a:p>
        </p:txBody>
      </p:sp>
      <p:sp>
        <p:nvSpPr>
          <p:cNvPr id="1334" name="Google Shape;1334;p123"/>
          <p:cNvSpPr txBox="1"/>
          <p:nvPr/>
        </p:nvSpPr>
        <p:spPr>
          <a:xfrm flipH="1">
            <a:off x="9870162" y="4559588"/>
            <a:ext cx="2455200" cy="2766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تحديد الأنماط المتكرّرة</a:t>
            </a:r>
            <a:endParaRPr b="0" i="0" sz="1706" u="none" cap="none" strike="noStrike">
              <a:solidFill>
                <a:srgbClr val="092838"/>
              </a:solidFill>
              <a:latin typeface="Arial"/>
              <a:ea typeface="Arial"/>
              <a:cs typeface="Arial"/>
              <a:sym typeface="Arial"/>
            </a:endParaRPr>
          </a:p>
        </p:txBody>
      </p:sp>
      <p:sp>
        <p:nvSpPr>
          <p:cNvPr id="1335" name="Google Shape;1335;p123"/>
          <p:cNvSpPr txBox="1"/>
          <p:nvPr/>
        </p:nvSpPr>
        <p:spPr>
          <a:xfrm flipH="1">
            <a:off x="10198062" y="5259563"/>
            <a:ext cx="2127300" cy="539001"/>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توليد النصوص والصور ومقاطع الفيديو</a:t>
            </a:r>
            <a:endParaRPr b="0" i="0" sz="1706" u="none" cap="none" strike="noStrike">
              <a:solidFill>
                <a:srgbClr val="092838"/>
              </a:solidFill>
              <a:latin typeface="Arial"/>
              <a:ea typeface="Arial"/>
              <a:cs typeface="Arial"/>
              <a:sym typeface="Arial"/>
            </a:endParaRPr>
          </a:p>
        </p:txBody>
      </p:sp>
      <p:sp>
        <p:nvSpPr>
          <p:cNvPr id="1336" name="Google Shape;1336;p123"/>
          <p:cNvSpPr txBox="1"/>
          <p:nvPr/>
        </p:nvSpPr>
        <p:spPr>
          <a:xfrm flipH="1">
            <a:off x="10069662" y="6221888"/>
            <a:ext cx="2255700" cy="276493"/>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التحدّث والاستجابة</a:t>
            </a:r>
            <a:endParaRPr b="0" i="0" sz="1706" u="none" cap="none" strike="noStrike">
              <a:solidFill>
                <a:srgbClr val="092838"/>
              </a:solidFill>
              <a:latin typeface="Arial"/>
              <a:ea typeface="Arial"/>
              <a:cs typeface="Arial"/>
              <a:sym typeface="Arial"/>
            </a:endParaRPr>
          </a:p>
        </p:txBody>
      </p:sp>
      <p:grpSp>
        <p:nvGrpSpPr>
          <p:cNvPr id="1337" name="Google Shape;1337;p123"/>
          <p:cNvGrpSpPr/>
          <p:nvPr/>
        </p:nvGrpSpPr>
        <p:grpSpPr>
          <a:xfrm flipH="1">
            <a:off x="12409440" y="4631732"/>
            <a:ext cx="178842" cy="159067"/>
            <a:chOff x="671395" y="3895621"/>
            <a:chExt cx="119228" cy="106045"/>
          </a:xfrm>
        </p:grpSpPr>
        <p:sp>
          <p:nvSpPr>
            <p:cNvPr id="1338" name="Google Shape;1338;p123"/>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339" name="Google Shape;1339;p12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340" name="Google Shape;1340;p123"/>
          <p:cNvGrpSpPr/>
          <p:nvPr/>
        </p:nvGrpSpPr>
        <p:grpSpPr>
          <a:xfrm flipH="1">
            <a:off x="12409440" y="5330357"/>
            <a:ext cx="178842" cy="159067"/>
            <a:chOff x="671395" y="3895621"/>
            <a:chExt cx="119228" cy="106045"/>
          </a:xfrm>
        </p:grpSpPr>
        <p:sp>
          <p:nvSpPr>
            <p:cNvPr id="1341" name="Google Shape;1341;p123"/>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342" name="Google Shape;1342;p12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343" name="Google Shape;1343;p123"/>
          <p:cNvGrpSpPr/>
          <p:nvPr/>
        </p:nvGrpSpPr>
        <p:grpSpPr>
          <a:xfrm flipH="1">
            <a:off x="12409440" y="6283944"/>
            <a:ext cx="178842" cy="159067"/>
            <a:chOff x="671395" y="3895621"/>
            <a:chExt cx="119228" cy="106045"/>
          </a:xfrm>
        </p:grpSpPr>
        <p:sp>
          <p:nvSpPr>
            <p:cNvPr id="1344" name="Google Shape;1344;p123"/>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345" name="Google Shape;1345;p12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346" name="Google Shape;1346;p123"/>
          <p:cNvSpPr txBox="1"/>
          <p:nvPr/>
        </p:nvSpPr>
        <p:spPr>
          <a:xfrm flipH="1">
            <a:off x="10198062" y="6921863"/>
            <a:ext cx="2127300" cy="5391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التعلّم من خلال مجموعات البيانات الضخمة</a:t>
            </a:r>
            <a:endParaRPr b="0" i="0" sz="1706" u="none" cap="none" strike="noStrike">
              <a:solidFill>
                <a:srgbClr val="092838"/>
              </a:solidFill>
              <a:latin typeface="Arial"/>
              <a:ea typeface="Arial"/>
              <a:cs typeface="Arial"/>
              <a:sym typeface="Arial"/>
            </a:endParaRPr>
          </a:p>
        </p:txBody>
      </p:sp>
      <p:grpSp>
        <p:nvGrpSpPr>
          <p:cNvPr id="1347" name="Google Shape;1347;p123"/>
          <p:cNvGrpSpPr/>
          <p:nvPr/>
        </p:nvGrpSpPr>
        <p:grpSpPr>
          <a:xfrm flipH="1">
            <a:off x="12409440" y="6983919"/>
            <a:ext cx="178842" cy="159067"/>
            <a:chOff x="671395" y="3895621"/>
            <a:chExt cx="119228" cy="106045"/>
          </a:xfrm>
        </p:grpSpPr>
        <p:sp>
          <p:nvSpPr>
            <p:cNvPr id="1348" name="Google Shape;1348;p123"/>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349" name="Google Shape;1349;p12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350" name="Google Shape;1350;p123"/>
          <p:cNvSpPr txBox="1"/>
          <p:nvPr/>
        </p:nvSpPr>
        <p:spPr>
          <a:xfrm flipH="1">
            <a:off x="7295771" y="2519363"/>
            <a:ext cx="1052700" cy="942900"/>
          </a:xfrm>
          <a:prstGeom prst="rect">
            <a:avLst/>
          </a:prstGeom>
          <a:noFill/>
          <a:ln>
            <a:noFill/>
          </a:ln>
        </p:spPr>
        <p:txBody>
          <a:bodyPr anchorCtr="0" anchor="t" bIns="0" lIns="0" spcFirstLastPara="1" rIns="0" wrap="square" tIns="19050">
            <a:spAutoFit/>
          </a:bodyPr>
          <a:lstStyle/>
          <a:p>
            <a:pPr indent="0" lvl="0" marL="18098" marR="0" rtl="1" algn="r">
              <a:lnSpc>
                <a:spcPct val="100000"/>
              </a:lnSpc>
              <a:spcBef>
                <a:spcPts val="0"/>
              </a:spcBef>
              <a:spcAft>
                <a:spcPts val="0"/>
              </a:spcAft>
              <a:buClr>
                <a:srgbClr val="000000"/>
              </a:buClr>
              <a:buSzPts val="6000"/>
              <a:buFont typeface="Arial"/>
              <a:buNone/>
            </a:pPr>
            <a:r>
              <a:rPr b="0" i="0" lang="en" sz="6000" u="none" cap="none" strike="noStrike">
                <a:solidFill>
                  <a:schemeClr val="accent6"/>
                </a:solidFill>
                <a:latin typeface="Arial"/>
                <a:ea typeface="Arial"/>
                <a:cs typeface="Arial"/>
                <a:sym typeface="Arial"/>
              </a:rPr>
              <a:t>2</a:t>
            </a:r>
            <a:endParaRPr b="0" i="0" sz="6000" u="none" cap="none" strike="noStrike">
              <a:solidFill>
                <a:schemeClr val="accent6"/>
              </a:solidFill>
              <a:latin typeface="Arial"/>
              <a:ea typeface="Arial"/>
              <a:cs typeface="Arial"/>
              <a:sym typeface="Arial"/>
            </a:endParaRPr>
          </a:p>
        </p:txBody>
      </p:sp>
      <p:sp>
        <p:nvSpPr>
          <p:cNvPr id="1351" name="Google Shape;1351;p123"/>
          <p:cNvSpPr txBox="1"/>
          <p:nvPr/>
        </p:nvSpPr>
        <p:spPr>
          <a:xfrm flipH="1">
            <a:off x="5382371" y="3536925"/>
            <a:ext cx="2966100" cy="7527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rgbClr val="092838"/>
                </a:solidFill>
                <a:latin typeface="Arial"/>
                <a:ea typeface="Arial"/>
                <a:cs typeface="Arial"/>
                <a:sym typeface="Arial"/>
              </a:rPr>
              <a:t>ما يتعذّر على الذكاء الاصطناعي القيام به</a:t>
            </a:r>
            <a:endParaRPr b="1" i="0" sz="2400" u="none" cap="none" strike="noStrike">
              <a:solidFill>
                <a:srgbClr val="092838"/>
              </a:solidFill>
              <a:latin typeface="Arial"/>
              <a:ea typeface="Arial"/>
              <a:cs typeface="Arial"/>
              <a:sym typeface="Arial"/>
            </a:endParaRPr>
          </a:p>
        </p:txBody>
      </p:sp>
      <p:sp>
        <p:nvSpPr>
          <p:cNvPr id="1352" name="Google Shape;1352;p123"/>
          <p:cNvSpPr txBox="1"/>
          <p:nvPr/>
        </p:nvSpPr>
        <p:spPr>
          <a:xfrm flipH="1">
            <a:off x="5630358" y="4559588"/>
            <a:ext cx="2455200" cy="2766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اختبار المشاعر</a:t>
            </a:r>
            <a:endParaRPr b="0" i="0" sz="1706" u="none" cap="none" strike="noStrike">
              <a:solidFill>
                <a:srgbClr val="092838"/>
              </a:solidFill>
              <a:latin typeface="Arial"/>
              <a:ea typeface="Arial"/>
              <a:cs typeface="Arial"/>
              <a:sym typeface="Arial"/>
            </a:endParaRPr>
          </a:p>
        </p:txBody>
      </p:sp>
      <p:sp>
        <p:nvSpPr>
          <p:cNvPr id="1353" name="Google Shape;1353;p123"/>
          <p:cNvSpPr txBox="1"/>
          <p:nvPr/>
        </p:nvSpPr>
        <p:spPr>
          <a:xfrm flipH="1">
            <a:off x="5958258" y="5259563"/>
            <a:ext cx="2127300" cy="2766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فهم المعطيات الثقافية أو السياق</a:t>
            </a:r>
            <a:endParaRPr b="0" i="0" sz="1706" u="none" cap="none" strike="noStrike">
              <a:solidFill>
                <a:srgbClr val="092838"/>
              </a:solidFill>
              <a:latin typeface="Arial"/>
              <a:ea typeface="Arial"/>
              <a:cs typeface="Arial"/>
              <a:sym typeface="Arial"/>
            </a:endParaRPr>
          </a:p>
        </p:txBody>
      </p:sp>
      <p:sp>
        <p:nvSpPr>
          <p:cNvPr id="1354" name="Google Shape;1354;p123"/>
          <p:cNvSpPr txBox="1"/>
          <p:nvPr/>
        </p:nvSpPr>
        <p:spPr>
          <a:xfrm flipH="1">
            <a:off x="5829858" y="6221888"/>
            <a:ext cx="2255700" cy="2766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التفكير كالبشر</a:t>
            </a:r>
            <a:endParaRPr b="0" i="0" sz="1706" u="none" cap="none" strike="noStrike">
              <a:solidFill>
                <a:srgbClr val="092838"/>
              </a:solidFill>
              <a:latin typeface="Arial"/>
              <a:ea typeface="Arial"/>
              <a:cs typeface="Arial"/>
              <a:sym typeface="Arial"/>
            </a:endParaRPr>
          </a:p>
        </p:txBody>
      </p:sp>
      <p:grpSp>
        <p:nvGrpSpPr>
          <p:cNvPr id="1355" name="Google Shape;1355;p123"/>
          <p:cNvGrpSpPr/>
          <p:nvPr/>
        </p:nvGrpSpPr>
        <p:grpSpPr>
          <a:xfrm flipH="1">
            <a:off x="8169636" y="4631732"/>
            <a:ext cx="178842" cy="159067"/>
            <a:chOff x="671395" y="3895621"/>
            <a:chExt cx="119228" cy="106045"/>
          </a:xfrm>
        </p:grpSpPr>
        <p:sp>
          <p:nvSpPr>
            <p:cNvPr id="1356" name="Google Shape;1356;p123"/>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357" name="Google Shape;1357;p12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358" name="Google Shape;1358;p123"/>
          <p:cNvGrpSpPr/>
          <p:nvPr/>
        </p:nvGrpSpPr>
        <p:grpSpPr>
          <a:xfrm flipH="1">
            <a:off x="8169636" y="5330357"/>
            <a:ext cx="178842" cy="159067"/>
            <a:chOff x="671395" y="3895621"/>
            <a:chExt cx="119228" cy="106045"/>
          </a:xfrm>
        </p:grpSpPr>
        <p:sp>
          <p:nvSpPr>
            <p:cNvPr id="1359" name="Google Shape;1359;p123"/>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360" name="Google Shape;1360;p12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361" name="Google Shape;1361;p123"/>
          <p:cNvGrpSpPr/>
          <p:nvPr/>
        </p:nvGrpSpPr>
        <p:grpSpPr>
          <a:xfrm flipH="1">
            <a:off x="8169636" y="6283944"/>
            <a:ext cx="178842" cy="159067"/>
            <a:chOff x="671395" y="3895621"/>
            <a:chExt cx="119228" cy="106045"/>
          </a:xfrm>
        </p:grpSpPr>
        <p:sp>
          <p:nvSpPr>
            <p:cNvPr id="1362" name="Google Shape;1362;p123"/>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363" name="Google Shape;1363;p12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364" name="Google Shape;1364;p123"/>
          <p:cNvSpPr txBox="1"/>
          <p:nvPr/>
        </p:nvSpPr>
        <p:spPr>
          <a:xfrm flipH="1">
            <a:off x="5958258" y="6921863"/>
            <a:ext cx="2127300" cy="276493"/>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البقاء على حقّ دوماً</a:t>
            </a:r>
            <a:endParaRPr b="0" i="0" sz="1706" u="none" cap="none" strike="noStrike">
              <a:solidFill>
                <a:srgbClr val="092838"/>
              </a:solidFill>
              <a:latin typeface="Arial"/>
              <a:ea typeface="Arial"/>
              <a:cs typeface="Arial"/>
              <a:sym typeface="Arial"/>
            </a:endParaRPr>
          </a:p>
        </p:txBody>
      </p:sp>
      <p:grpSp>
        <p:nvGrpSpPr>
          <p:cNvPr id="1365" name="Google Shape;1365;p123"/>
          <p:cNvGrpSpPr/>
          <p:nvPr/>
        </p:nvGrpSpPr>
        <p:grpSpPr>
          <a:xfrm flipH="1">
            <a:off x="8169636" y="6983919"/>
            <a:ext cx="178842" cy="159067"/>
            <a:chOff x="671395" y="3895621"/>
            <a:chExt cx="119228" cy="106045"/>
          </a:xfrm>
        </p:grpSpPr>
        <p:sp>
          <p:nvSpPr>
            <p:cNvPr id="1366" name="Google Shape;1366;p123"/>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367" name="Google Shape;1367;p12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368" name="Google Shape;1368;p123"/>
          <p:cNvSpPr txBox="1"/>
          <p:nvPr/>
        </p:nvSpPr>
        <p:spPr>
          <a:xfrm flipH="1">
            <a:off x="722350" y="2627875"/>
            <a:ext cx="3543900" cy="1860645"/>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قد يتمكّن الذكاء الاصطناعي من إعداد المحتوى حول الثقافة المصرية، اللبنانية، الأردنية، السعودية، القطرية أو الإماراتية، لكنّه غير قادر على:</a:t>
            </a:r>
            <a:endParaRPr b="1" i="0" sz="2400" u="none" cap="none" strike="noStrike">
              <a:solidFill>
                <a:srgbClr val="FFFFFF"/>
              </a:solidFill>
              <a:latin typeface="Arial"/>
              <a:ea typeface="Arial"/>
              <a:cs typeface="Arial"/>
              <a:sym typeface="Arial"/>
            </a:endParaRPr>
          </a:p>
        </p:txBody>
      </p:sp>
      <p:sp>
        <p:nvSpPr>
          <p:cNvPr id="1369" name="Google Shape;1369;p123"/>
          <p:cNvSpPr txBox="1"/>
          <p:nvPr/>
        </p:nvSpPr>
        <p:spPr>
          <a:xfrm flipH="1">
            <a:off x="1422437" y="4670150"/>
            <a:ext cx="2580900" cy="539001"/>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FFFFFF"/>
                </a:solidFill>
                <a:latin typeface="Arial"/>
                <a:ea typeface="Arial"/>
                <a:cs typeface="Arial"/>
                <a:sym typeface="Arial"/>
              </a:rPr>
              <a:t>اختبار المشاعر التي تترافق مع المناسبات الثقافية أو الأعياد الوطنية</a:t>
            </a:r>
            <a:endParaRPr b="0" i="0" sz="1706" u="none" cap="none" strike="noStrike">
              <a:solidFill>
                <a:srgbClr val="FFFFFF"/>
              </a:solidFill>
              <a:latin typeface="Arial"/>
              <a:ea typeface="Arial"/>
              <a:cs typeface="Arial"/>
              <a:sym typeface="Arial"/>
            </a:endParaRPr>
          </a:p>
        </p:txBody>
      </p:sp>
      <p:grpSp>
        <p:nvGrpSpPr>
          <p:cNvPr id="1370" name="Google Shape;1370;p123"/>
          <p:cNvGrpSpPr/>
          <p:nvPr/>
        </p:nvGrpSpPr>
        <p:grpSpPr>
          <a:xfrm flipH="1">
            <a:off x="4087415" y="4742300"/>
            <a:ext cx="178842" cy="159067"/>
            <a:chOff x="671395" y="3895621"/>
            <a:chExt cx="119228" cy="106045"/>
          </a:xfrm>
        </p:grpSpPr>
        <p:sp>
          <p:nvSpPr>
            <p:cNvPr id="1371" name="Google Shape;1371;p123"/>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372" name="Google Shape;1372;p12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373" name="Google Shape;1373;p123"/>
          <p:cNvSpPr txBox="1"/>
          <p:nvPr/>
        </p:nvSpPr>
        <p:spPr>
          <a:xfrm flipH="1">
            <a:off x="1162037" y="5457844"/>
            <a:ext cx="2841300" cy="539001"/>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FFFFFF"/>
                </a:solidFill>
                <a:latin typeface="Arial"/>
                <a:ea typeface="Arial"/>
                <a:cs typeface="Arial"/>
                <a:sym typeface="Arial"/>
              </a:rPr>
              <a:t>فهم المعنى الحقيقي للأمثال الشعبية (مثل "بكرة في المشمش أو "يلا حبيبي")</a:t>
            </a:r>
            <a:endParaRPr b="0" i="0" sz="1706" u="none" cap="none" strike="noStrike">
              <a:solidFill>
                <a:srgbClr val="FFFFFF"/>
              </a:solidFill>
              <a:latin typeface="Arial"/>
              <a:ea typeface="Arial"/>
              <a:cs typeface="Arial"/>
              <a:sym typeface="Arial"/>
            </a:endParaRPr>
          </a:p>
        </p:txBody>
      </p:sp>
      <p:grpSp>
        <p:nvGrpSpPr>
          <p:cNvPr id="1374" name="Google Shape;1374;p123"/>
          <p:cNvGrpSpPr/>
          <p:nvPr/>
        </p:nvGrpSpPr>
        <p:grpSpPr>
          <a:xfrm flipH="1">
            <a:off x="4087415" y="5529988"/>
            <a:ext cx="178842" cy="159067"/>
            <a:chOff x="671395" y="3895621"/>
            <a:chExt cx="119228" cy="106045"/>
          </a:xfrm>
        </p:grpSpPr>
        <p:sp>
          <p:nvSpPr>
            <p:cNvPr id="1375" name="Google Shape;1375;p123"/>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376" name="Google Shape;1376;p12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377" name="Google Shape;1377;p123"/>
          <p:cNvSpPr txBox="1"/>
          <p:nvPr/>
        </p:nvSpPr>
        <p:spPr>
          <a:xfrm flipH="1">
            <a:off x="1162037" y="6596171"/>
            <a:ext cx="2841300" cy="539001"/>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FFFFFF"/>
                </a:solidFill>
                <a:latin typeface="Arial"/>
                <a:ea typeface="Arial"/>
                <a:cs typeface="Arial"/>
                <a:sym typeface="Arial"/>
              </a:rPr>
              <a:t>اختبار زحمة السير في القاهرة، كورنيش بيروت أو مترو دبي خلال ساعات الذروة</a:t>
            </a:r>
            <a:endParaRPr b="0" i="0" sz="1706" u="none" cap="none" strike="noStrike">
              <a:solidFill>
                <a:srgbClr val="FFFFFF"/>
              </a:solidFill>
              <a:latin typeface="Arial"/>
              <a:ea typeface="Arial"/>
              <a:cs typeface="Arial"/>
              <a:sym typeface="Arial"/>
            </a:endParaRPr>
          </a:p>
        </p:txBody>
      </p:sp>
      <p:grpSp>
        <p:nvGrpSpPr>
          <p:cNvPr id="1378" name="Google Shape;1378;p123"/>
          <p:cNvGrpSpPr/>
          <p:nvPr/>
        </p:nvGrpSpPr>
        <p:grpSpPr>
          <a:xfrm flipH="1">
            <a:off x="4087415" y="6668310"/>
            <a:ext cx="178842" cy="159067"/>
            <a:chOff x="671395" y="3895621"/>
            <a:chExt cx="119228" cy="106045"/>
          </a:xfrm>
        </p:grpSpPr>
        <p:sp>
          <p:nvSpPr>
            <p:cNvPr id="1379" name="Google Shape;1379;p123"/>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380" name="Google Shape;1380;p12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381" name="Google Shape;1381;p123"/>
          <p:cNvSpPr txBox="1"/>
          <p:nvPr/>
        </p:nvSpPr>
        <p:spPr>
          <a:xfrm>
            <a:off x="12263451" y="885835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dk1"/>
                </a:solidFill>
                <a:latin typeface="Arial"/>
                <a:ea typeface="Arial"/>
                <a:cs typeface="Arial"/>
                <a:sym typeface="Arial"/>
              </a:rPr>
              <a:t>فهم تطبيقات الذكاء الاصطناعي في حياتنا اليومية</a:t>
            </a:r>
            <a:endParaRPr b="0" i="0" sz="1400" u="none" cap="none" strike="noStrike">
              <a:solidFill>
                <a:schemeClr val="dk1"/>
              </a:solidFill>
              <a:latin typeface="Arial"/>
              <a:ea typeface="Arial"/>
              <a:cs typeface="Arial"/>
              <a:sym typeface="Arial"/>
            </a:endParaRPr>
          </a:p>
        </p:txBody>
      </p:sp>
      <p:sp>
        <p:nvSpPr>
          <p:cNvPr id="1382" name="Google Shape;1382;p123"/>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dk1"/>
                </a:solidFill>
                <a:latin typeface="Arial"/>
                <a:ea typeface="Arial"/>
                <a:cs typeface="Arial"/>
                <a:sym typeface="Arial"/>
              </a:rPr>
              <a:t>هندسة الذكاء الاصطناعي</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p124"/>
          <p:cNvSpPr txBox="1"/>
          <p:nvPr/>
        </p:nvSpPr>
        <p:spPr>
          <a:xfrm flipH="1">
            <a:off x="12536850" y="4281725"/>
            <a:ext cx="4569000" cy="1723549"/>
          </a:xfrm>
          <a:prstGeom prst="rect">
            <a:avLst/>
          </a:prstGeom>
          <a:noFill/>
          <a:ln>
            <a:noFill/>
          </a:ln>
        </p:spPr>
        <p:txBody>
          <a:bodyPr anchorCtr="0" anchor="t" bIns="0" lIns="0" spcFirstLastPara="1" rIns="0" wrap="square" tIns="0">
            <a:spAutoFit/>
          </a:bodyPr>
          <a:lstStyle/>
          <a:p>
            <a:pPr indent="0" lvl="0" marL="0" marR="0" rtl="1" algn="r">
              <a:lnSpc>
                <a:spcPct val="100000"/>
              </a:lnSpc>
              <a:spcBef>
                <a:spcPts val="0"/>
              </a:spcBef>
              <a:spcAft>
                <a:spcPts val="0"/>
              </a:spcAft>
              <a:buClr>
                <a:schemeClr val="dk1"/>
              </a:buClr>
              <a:buSzPts val="5600"/>
              <a:buFont typeface="Arial"/>
              <a:buNone/>
            </a:pPr>
            <a:r>
              <a:rPr b="1" i="0" lang="en" sz="5600" u="none" cap="none" strike="noStrike">
                <a:solidFill>
                  <a:schemeClr val="dk1"/>
                </a:solidFill>
                <a:latin typeface="Arial"/>
                <a:ea typeface="Arial"/>
                <a:cs typeface="Arial"/>
                <a:sym typeface="Arial"/>
              </a:rPr>
              <a:t>حوكمة</a:t>
            </a:r>
            <a:br>
              <a:rPr b="1" i="0" lang="en" sz="5600" u="none" cap="none" strike="noStrike">
                <a:solidFill>
                  <a:schemeClr val="dk1"/>
                </a:solidFill>
                <a:latin typeface="Arial"/>
                <a:ea typeface="Arial"/>
                <a:cs typeface="Arial"/>
                <a:sym typeface="Arial"/>
              </a:rPr>
            </a:br>
            <a:r>
              <a:rPr b="1" i="0" lang="en" sz="5600" u="none" cap="none" strike="noStrike">
                <a:solidFill>
                  <a:schemeClr val="dk1"/>
                </a:solidFill>
                <a:latin typeface="Arial"/>
                <a:ea typeface="Arial"/>
                <a:cs typeface="Arial"/>
                <a:sym typeface="Arial"/>
              </a:rPr>
              <a:t>الذكاء الاصطناعي</a:t>
            </a:r>
            <a:endParaRPr b="1" i="0" sz="5600" u="none" cap="none" strike="noStrike">
              <a:solidFill>
                <a:schemeClr val="dk1"/>
              </a:solidFill>
              <a:latin typeface="Arial"/>
              <a:ea typeface="Arial"/>
              <a:cs typeface="Arial"/>
              <a:sym typeface="Arial"/>
            </a:endParaRPr>
          </a:p>
        </p:txBody>
      </p:sp>
      <p:sp>
        <p:nvSpPr>
          <p:cNvPr id="1388" name="Google Shape;1388;p124"/>
          <p:cNvSpPr txBox="1"/>
          <p:nvPr>
            <p:ph idx="4294967295" type="subTitle"/>
          </p:nvPr>
        </p:nvSpPr>
        <p:spPr>
          <a:xfrm flipH="1">
            <a:off x="10393303" y="6005274"/>
            <a:ext cx="66882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2000" u="none" cap="none" strike="noStrike">
                <a:solidFill>
                  <a:schemeClr val="dk1"/>
                </a:solidFill>
                <a:latin typeface="Arial"/>
                <a:ea typeface="Arial"/>
                <a:cs typeface="Arial"/>
                <a:sym typeface="Arial"/>
              </a:rPr>
              <a:t>أدوات عملية للاستخدام اليومي</a:t>
            </a:r>
            <a:endParaRPr b="0" i="0" sz="2000" u="none" cap="none" strike="noStrike">
              <a:solidFill>
                <a:schemeClr val="dk1"/>
              </a:solidFill>
              <a:latin typeface="Arial"/>
              <a:ea typeface="Arial"/>
              <a:cs typeface="Arial"/>
              <a:sym typeface="Arial"/>
            </a:endParaRPr>
          </a:p>
        </p:txBody>
      </p:sp>
      <p:pic>
        <p:nvPicPr>
          <p:cNvPr id="1389" name="Google Shape;1389;p124"/>
          <p:cNvPicPr preferRelativeResize="0"/>
          <p:nvPr/>
        </p:nvPicPr>
        <p:blipFill rotWithShape="1">
          <a:blip r:embed="rId3">
            <a:alphaModFix/>
          </a:blip>
          <a:srcRect b="0" l="1399" r="1399" t="0"/>
          <a:stretch/>
        </p:blipFill>
        <p:spPr>
          <a:xfrm>
            <a:off x="1527050" y="1838550"/>
            <a:ext cx="9657600" cy="6624300"/>
          </a:xfrm>
          <a:prstGeom prst="roundRect">
            <a:avLst>
              <a:gd fmla="val 8257" name="adj"/>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p125"/>
          <p:cNvSpPr txBox="1"/>
          <p:nvPr>
            <p:ph type="title"/>
          </p:nvPr>
        </p:nvSpPr>
        <p:spPr>
          <a:xfrm flipH="1">
            <a:off x="13769370" y="2589018"/>
            <a:ext cx="37233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sz="3600"/>
              <a:t>الكتابة بوضوح وثقة بمساعدة الذكاء الاصطناعي</a:t>
            </a:r>
            <a:endParaRPr sz="3600"/>
          </a:p>
        </p:txBody>
      </p:sp>
      <p:sp>
        <p:nvSpPr>
          <p:cNvPr id="1395" name="Google Shape;1395;p125"/>
          <p:cNvSpPr/>
          <p:nvPr/>
        </p:nvSpPr>
        <p:spPr>
          <a:xfrm flipH="1">
            <a:off x="7520195" y="2166950"/>
            <a:ext cx="5506200" cy="48960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125"/>
          <p:cNvSpPr/>
          <p:nvPr/>
        </p:nvSpPr>
        <p:spPr>
          <a:xfrm flipH="1">
            <a:off x="1576550" y="2166950"/>
            <a:ext cx="5506200" cy="48960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125"/>
          <p:cNvSpPr/>
          <p:nvPr/>
        </p:nvSpPr>
        <p:spPr>
          <a:xfrm flipH="1">
            <a:off x="1576595" y="7415225"/>
            <a:ext cx="5506200" cy="14001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125"/>
          <p:cNvSpPr txBox="1"/>
          <p:nvPr/>
        </p:nvSpPr>
        <p:spPr>
          <a:xfrm flipH="1">
            <a:off x="1915100" y="7584098"/>
            <a:ext cx="4829100" cy="1121981"/>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Arial"/>
                <a:ea typeface="Arial"/>
                <a:cs typeface="Arial"/>
                <a:sym typeface="Arial"/>
              </a:rPr>
              <a:t>الذكاء الاصطناعي يقدّم لكم الأفكار بإطارٍ عام، لتقوموا أنتم بإضافة لمستكم الإنسانية التي تمنحها قيمة حقيقية. </a:t>
            </a:r>
            <a:endParaRPr b="0" i="0" sz="2400" u="none" cap="none" strike="noStrike">
              <a:solidFill>
                <a:srgbClr val="FFFFFF"/>
              </a:solidFill>
              <a:latin typeface="Arial"/>
              <a:ea typeface="Arial"/>
              <a:cs typeface="Arial"/>
              <a:sym typeface="Arial"/>
            </a:endParaRPr>
          </a:p>
        </p:txBody>
      </p:sp>
      <p:sp>
        <p:nvSpPr>
          <p:cNvPr id="1399" name="Google Shape;1399;p125"/>
          <p:cNvSpPr txBox="1"/>
          <p:nvPr/>
        </p:nvSpPr>
        <p:spPr>
          <a:xfrm flipH="1">
            <a:off x="9772193" y="2532900"/>
            <a:ext cx="2882700" cy="3834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chemeClr val="dk1"/>
                </a:solidFill>
                <a:latin typeface="Arial"/>
                <a:ea typeface="Arial"/>
                <a:cs typeface="Arial"/>
                <a:sym typeface="Arial"/>
              </a:rPr>
              <a:t>التواصل المهني</a:t>
            </a:r>
            <a:endParaRPr b="1" i="0" sz="2400" u="none" cap="none" strike="noStrike">
              <a:solidFill>
                <a:schemeClr val="dk1"/>
              </a:solidFill>
              <a:latin typeface="Arial"/>
              <a:ea typeface="Arial"/>
              <a:cs typeface="Arial"/>
              <a:sym typeface="Arial"/>
            </a:endParaRPr>
          </a:p>
        </p:txBody>
      </p:sp>
      <p:sp>
        <p:nvSpPr>
          <p:cNvPr id="1400" name="Google Shape;1400;p125"/>
          <p:cNvSpPr txBox="1"/>
          <p:nvPr/>
        </p:nvSpPr>
        <p:spPr>
          <a:xfrm flipH="1">
            <a:off x="8427720" y="3919550"/>
            <a:ext cx="3879337" cy="2841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كتابة رسائل التقدّم لوظيفة عبر البريد الإلكتروني</a:t>
            </a:r>
            <a:endParaRPr b="0" i="0" sz="1800" u="none" cap="none" strike="noStrike">
              <a:solidFill>
                <a:schemeClr val="dk1"/>
              </a:solidFill>
              <a:latin typeface="Arial"/>
              <a:ea typeface="Arial"/>
              <a:cs typeface="Arial"/>
              <a:sym typeface="Arial"/>
            </a:endParaRPr>
          </a:p>
        </p:txBody>
      </p:sp>
      <p:sp>
        <p:nvSpPr>
          <p:cNvPr id="1401" name="Google Shape;1401;p125"/>
          <p:cNvSpPr txBox="1"/>
          <p:nvPr/>
        </p:nvSpPr>
        <p:spPr>
          <a:xfrm flipH="1">
            <a:off x="9002857" y="4704157"/>
            <a:ext cx="3304200" cy="2841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صياغة الشكاوى الرسمية بأسلوب لبق</a:t>
            </a:r>
            <a:endParaRPr b="0" i="0" sz="1800" u="none" cap="none" strike="noStrike">
              <a:solidFill>
                <a:schemeClr val="dk1"/>
              </a:solidFill>
              <a:latin typeface="Arial"/>
              <a:ea typeface="Arial"/>
              <a:cs typeface="Arial"/>
              <a:sym typeface="Arial"/>
            </a:endParaRPr>
          </a:p>
        </p:txBody>
      </p:sp>
      <p:sp>
        <p:nvSpPr>
          <p:cNvPr id="1402" name="Google Shape;1402;p125"/>
          <p:cNvSpPr txBox="1"/>
          <p:nvPr/>
        </p:nvSpPr>
        <p:spPr>
          <a:xfrm flipH="1">
            <a:off x="9002857" y="5323357"/>
            <a:ext cx="3304200" cy="5205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صياغة رسائل مهنية واضحة عبر تطبيق WhatsApp</a:t>
            </a:r>
            <a:endParaRPr b="0" i="0" sz="1800" u="none" cap="none" strike="noStrike">
              <a:solidFill>
                <a:schemeClr val="dk1"/>
              </a:solidFill>
              <a:latin typeface="Arial"/>
              <a:ea typeface="Arial"/>
              <a:cs typeface="Arial"/>
              <a:sym typeface="Arial"/>
            </a:endParaRPr>
          </a:p>
        </p:txBody>
      </p:sp>
      <p:grpSp>
        <p:nvGrpSpPr>
          <p:cNvPr id="1403" name="Google Shape;1403;p125"/>
          <p:cNvGrpSpPr/>
          <p:nvPr/>
        </p:nvGrpSpPr>
        <p:grpSpPr>
          <a:xfrm flipH="1">
            <a:off x="12476073" y="3989069"/>
            <a:ext cx="178842" cy="159067"/>
            <a:chOff x="671395" y="3895621"/>
            <a:chExt cx="119228" cy="106045"/>
          </a:xfrm>
        </p:grpSpPr>
        <p:sp>
          <p:nvSpPr>
            <p:cNvPr id="1404" name="Google Shape;1404;p12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05" name="Google Shape;1405;p12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406" name="Google Shape;1406;p125"/>
          <p:cNvGrpSpPr/>
          <p:nvPr/>
        </p:nvGrpSpPr>
        <p:grpSpPr>
          <a:xfrm flipH="1">
            <a:off x="12476073" y="4766589"/>
            <a:ext cx="178842" cy="159067"/>
            <a:chOff x="671395" y="3895621"/>
            <a:chExt cx="119228" cy="106045"/>
          </a:xfrm>
        </p:grpSpPr>
        <p:sp>
          <p:nvSpPr>
            <p:cNvPr id="1407" name="Google Shape;1407;p12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08" name="Google Shape;1408;p12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409" name="Google Shape;1409;p125"/>
          <p:cNvGrpSpPr/>
          <p:nvPr/>
        </p:nvGrpSpPr>
        <p:grpSpPr>
          <a:xfrm flipH="1">
            <a:off x="12476073" y="5397151"/>
            <a:ext cx="178842" cy="159067"/>
            <a:chOff x="671395" y="3895621"/>
            <a:chExt cx="119228" cy="106045"/>
          </a:xfrm>
        </p:grpSpPr>
        <p:sp>
          <p:nvSpPr>
            <p:cNvPr id="1410" name="Google Shape;1410;p12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11" name="Google Shape;1411;p12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Arial"/>
                <a:ea typeface="Arial"/>
                <a:cs typeface="Arial"/>
                <a:sym typeface="Arial"/>
              </a:endParaRPr>
            </a:p>
          </p:txBody>
        </p:sp>
      </p:grpSp>
      <p:sp>
        <p:nvSpPr>
          <p:cNvPr id="1412" name="Google Shape;1412;p125"/>
          <p:cNvSpPr txBox="1"/>
          <p:nvPr/>
        </p:nvSpPr>
        <p:spPr>
          <a:xfrm flipH="1">
            <a:off x="3810693" y="2532900"/>
            <a:ext cx="2882700" cy="3834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chemeClr val="dk1"/>
                </a:solidFill>
                <a:latin typeface="Arial"/>
                <a:ea typeface="Arial"/>
                <a:cs typeface="Arial"/>
                <a:sym typeface="Arial"/>
              </a:rPr>
              <a:t>الاستخدام الشخصي</a:t>
            </a:r>
            <a:endParaRPr b="1" i="0" sz="2400" u="none" cap="none" strike="noStrike">
              <a:solidFill>
                <a:schemeClr val="dk1"/>
              </a:solidFill>
              <a:latin typeface="Arial"/>
              <a:ea typeface="Arial"/>
              <a:cs typeface="Arial"/>
              <a:sym typeface="Arial"/>
            </a:endParaRPr>
          </a:p>
        </p:txBody>
      </p:sp>
      <p:sp>
        <p:nvSpPr>
          <p:cNvPr id="1413" name="Google Shape;1413;p125"/>
          <p:cNvSpPr txBox="1"/>
          <p:nvPr/>
        </p:nvSpPr>
        <p:spPr>
          <a:xfrm flipH="1">
            <a:off x="2686145" y="3919550"/>
            <a:ext cx="3659400" cy="277200"/>
          </a:xfrm>
          <a:prstGeom prst="rect">
            <a:avLst/>
          </a:prstGeom>
          <a:noFill/>
          <a:ln>
            <a:noFill/>
          </a:ln>
        </p:spPr>
        <p:txBody>
          <a:bodyPr anchorCtr="0" anchor="t" bIns="0" lIns="0" spcFirstLastPara="1" rIns="0" wrap="square" tIns="0">
            <a:sp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كتابة رسائل التهنئة بأعياد الميلاد أو رسائل التعزية</a:t>
            </a:r>
            <a:endParaRPr b="0" i="0" sz="1800" u="none" cap="none" strike="noStrike">
              <a:solidFill>
                <a:schemeClr val="dk1"/>
              </a:solidFill>
              <a:latin typeface="Arial"/>
              <a:ea typeface="Arial"/>
              <a:cs typeface="Arial"/>
              <a:sym typeface="Arial"/>
            </a:endParaRPr>
          </a:p>
        </p:txBody>
      </p:sp>
      <p:sp>
        <p:nvSpPr>
          <p:cNvPr id="1414" name="Google Shape;1414;p125"/>
          <p:cNvSpPr txBox="1"/>
          <p:nvPr/>
        </p:nvSpPr>
        <p:spPr>
          <a:xfrm flipH="1">
            <a:off x="1576550" y="4848350"/>
            <a:ext cx="4768994" cy="2841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ترجمة الرسائل للأصدقاء أو أفراد العائلة المتواجدين في الخارج</a:t>
            </a:r>
            <a:endParaRPr b="0" i="0" sz="1800" u="none" cap="none" strike="noStrike">
              <a:solidFill>
                <a:schemeClr val="dk1"/>
              </a:solidFill>
              <a:latin typeface="Arial"/>
              <a:ea typeface="Arial"/>
              <a:cs typeface="Arial"/>
              <a:sym typeface="Arial"/>
            </a:endParaRPr>
          </a:p>
        </p:txBody>
      </p:sp>
      <p:sp>
        <p:nvSpPr>
          <p:cNvPr id="1415" name="Google Shape;1415;p125"/>
          <p:cNvSpPr txBox="1"/>
          <p:nvPr/>
        </p:nvSpPr>
        <p:spPr>
          <a:xfrm flipH="1">
            <a:off x="3041357" y="5784283"/>
            <a:ext cx="3304200" cy="5205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صياغة إعلانات رسمية أو منشورات احتفالية</a:t>
            </a:r>
            <a:endParaRPr b="0" i="0" sz="1800" u="none" cap="none" strike="noStrike">
              <a:solidFill>
                <a:schemeClr val="dk1"/>
              </a:solidFill>
              <a:latin typeface="Arial"/>
              <a:ea typeface="Arial"/>
              <a:cs typeface="Arial"/>
              <a:sym typeface="Arial"/>
            </a:endParaRPr>
          </a:p>
        </p:txBody>
      </p:sp>
      <p:grpSp>
        <p:nvGrpSpPr>
          <p:cNvPr id="1416" name="Google Shape;1416;p125"/>
          <p:cNvGrpSpPr/>
          <p:nvPr/>
        </p:nvGrpSpPr>
        <p:grpSpPr>
          <a:xfrm flipH="1">
            <a:off x="6514573" y="3989069"/>
            <a:ext cx="178842" cy="159067"/>
            <a:chOff x="671395" y="3895621"/>
            <a:chExt cx="119228" cy="106045"/>
          </a:xfrm>
        </p:grpSpPr>
        <p:sp>
          <p:nvSpPr>
            <p:cNvPr id="1417" name="Google Shape;1417;p12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18" name="Google Shape;1418;p12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419" name="Google Shape;1419;p125"/>
          <p:cNvGrpSpPr/>
          <p:nvPr/>
        </p:nvGrpSpPr>
        <p:grpSpPr>
          <a:xfrm flipH="1">
            <a:off x="6514573" y="4910782"/>
            <a:ext cx="178842" cy="159067"/>
            <a:chOff x="671395" y="3895621"/>
            <a:chExt cx="119228" cy="106045"/>
          </a:xfrm>
        </p:grpSpPr>
        <p:sp>
          <p:nvSpPr>
            <p:cNvPr id="1420" name="Google Shape;1420;p12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21" name="Google Shape;1421;p12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Arial"/>
                <a:ea typeface="Arial"/>
                <a:cs typeface="Arial"/>
                <a:sym typeface="Arial"/>
              </a:endParaRPr>
            </a:p>
          </p:txBody>
        </p:sp>
      </p:grpSp>
      <p:grpSp>
        <p:nvGrpSpPr>
          <p:cNvPr id="1422" name="Google Shape;1422;p125"/>
          <p:cNvGrpSpPr/>
          <p:nvPr/>
        </p:nvGrpSpPr>
        <p:grpSpPr>
          <a:xfrm flipH="1">
            <a:off x="6514573" y="5858077"/>
            <a:ext cx="178842" cy="159067"/>
            <a:chOff x="671395" y="3895621"/>
            <a:chExt cx="119228" cy="106045"/>
          </a:xfrm>
        </p:grpSpPr>
        <p:sp>
          <p:nvSpPr>
            <p:cNvPr id="1423" name="Google Shape;1423;p12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Arial"/>
                <a:ea typeface="Arial"/>
                <a:cs typeface="Arial"/>
                <a:sym typeface="Arial"/>
              </a:endParaRPr>
            </a:p>
          </p:txBody>
        </p:sp>
        <p:sp>
          <p:nvSpPr>
            <p:cNvPr id="1424" name="Google Shape;1424;p12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Arial"/>
                <a:ea typeface="Arial"/>
                <a:cs typeface="Arial"/>
                <a:sym typeface="Arial"/>
              </a:endParaRPr>
            </a:p>
          </p:txBody>
        </p:sp>
      </p:grpSp>
      <p:pic>
        <p:nvPicPr>
          <p:cNvPr id="1425" name="Google Shape;1425;p125" title="Asset 48.png"/>
          <p:cNvPicPr preferRelativeResize="0"/>
          <p:nvPr/>
        </p:nvPicPr>
        <p:blipFill rotWithShape="1">
          <a:blip r:embed="rId3">
            <a:alphaModFix/>
          </a:blip>
          <a:srcRect b="0" l="0" r="0" t="0"/>
          <a:stretch/>
        </p:blipFill>
        <p:spPr>
          <a:xfrm>
            <a:off x="7972659" y="2510674"/>
            <a:ext cx="1008275" cy="712710"/>
          </a:xfrm>
          <a:prstGeom prst="rect">
            <a:avLst/>
          </a:prstGeom>
          <a:noFill/>
          <a:ln>
            <a:noFill/>
          </a:ln>
        </p:spPr>
      </p:pic>
      <p:pic>
        <p:nvPicPr>
          <p:cNvPr id="1426" name="Google Shape;1426;p125" title="Asset 49.png"/>
          <p:cNvPicPr preferRelativeResize="0"/>
          <p:nvPr/>
        </p:nvPicPr>
        <p:blipFill rotWithShape="1">
          <a:blip r:embed="rId4">
            <a:alphaModFix/>
          </a:blip>
          <a:srcRect b="0" l="0" r="0" t="0"/>
          <a:stretch/>
        </p:blipFill>
        <p:spPr>
          <a:xfrm flipH="1">
            <a:off x="2151194" y="2460565"/>
            <a:ext cx="673325" cy="937837"/>
          </a:xfrm>
          <a:prstGeom prst="rect">
            <a:avLst/>
          </a:prstGeom>
          <a:noFill/>
          <a:ln>
            <a:noFill/>
          </a:ln>
        </p:spPr>
      </p:pic>
      <p:sp>
        <p:nvSpPr>
          <p:cNvPr id="1427" name="Google Shape;1427;p125"/>
          <p:cNvSpPr txBox="1"/>
          <p:nvPr/>
        </p:nvSpPr>
        <p:spPr>
          <a:xfrm>
            <a:off x="12263451" y="885835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dk1"/>
                </a:solidFill>
                <a:latin typeface="Arial"/>
                <a:ea typeface="Arial"/>
                <a:cs typeface="Arial"/>
                <a:sym typeface="Arial"/>
              </a:rPr>
              <a:t>فهم تطبيقات الذكاء الاصطناعي في حياتنا اليومية</a:t>
            </a:r>
            <a:endParaRPr b="0" i="0" sz="1400" u="none" cap="none" strike="noStrike">
              <a:solidFill>
                <a:schemeClr val="dk1"/>
              </a:solidFill>
              <a:latin typeface="Arial"/>
              <a:ea typeface="Arial"/>
              <a:cs typeface="Arial"/>
              <a:sym typeface="Arial"/>
            </a:endParaRPr>
          </a:p>
        </p:txBody>
      </p:sp>
      <p:sp>
        <p:nvSpPr>
          <p:cNvPr id="1428" name="Google Shape;1428;p125"/>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dk1"/>
                </a:solidFill>
                <a:latin typeface="Arial"/>
                <a:ea typeface="Arial"/>
                <a:cs typeface="Arial"/>
                <a:sym typeface="Arial"/>
              </a:rPr>
              <a:t>حوكمة الذكاء الاصطناعي</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99"/>
          <p:cNvSpPr txBox="1"/>
          <p:nvPr>
            <p:ph type="ctrTitle"/>
          </p:nvPr>
        </p:nvSpPr>
        <p:spPr>
          <a:xfrm flipH="1">
            <a:off x="11553749" y="3903000"/>
            <a:ext cx="5552100" cy="2585323"/>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0"/>
              </a:spcAft>
              <a:buSzPts val="5600"/>
              <a:buNone/>
            </a:pPr>
            <a:r>
              <a:rPr b="1" lang="en"/>
              <a:t>الجلسة الافتتاحية ونشاط تفاعلي للتعرّف على المشاركين</a:t>
            </a:r>
            <a:endParaRPr b="1"/>
          </a:p>
        </p:txBody>
      </p:sp>
      <p:pic>
        <p:nvPicPr>
          <p:cNvPr id="916" name="Google Shape;916;p99"/>
          <p:cNvPicPr preferRelativeResize="0"/>
          <p:nvPr/>
        </p:nvPicPr>
        <p:blipFill rotWithShape="1">
          <a:blip r:embed="rId3">
            <a:alphaModFix/>
          </a:blip>
          <a:srcRect b="8866" l="0" r="0" t="8866"/>
          <a:stretch/>
        </p:blipFill>
        <p:spPr>
          <a:xfrm>
            <a:off x="1527046" y="1838550"/>
            <a:ext cx="9657600" cy="6624300"/>
          </a:xfrm>
          <a:prstGeom prst="roundRect">
            <a:avLst>
              <a:gd fmla="val 8257" name="adj"/>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p126"/>
          <p:cNvSpPr txBox="1"/>
          <p:nvPr>
            <p:ph type="ctrTitle"/>
          </p:nvPr>
        </p:nvSpPr>
        <p:spPr>
          <a:xfrm>
            <a:off x="4784823" y="4207788"/>
            <a:ext cx="11964900" cy="1719000"/>
          </a:xfrm>
          <a:prstGeom prst="rect">
            <a:avLst/>
          </a:prstGeom>
          <a:noFill/>
          <a:ln>
            <a:noFill/>
          </a:ln>
        </p:spPr>
        <p:txBody>
          <a:bodyPr anchorCtr="0" anchor="ctr" bIns="0" lIns="0" spcFirstLastPara="1" rIns="0" wrap="square" tIns="0">
            <a:noAutofit/>
          </a:bodyPr>
          <a:lstStyle/>
          <a:p>
            <a:pPr indent="0" lvl="0" marL="0" rtl="1" algn="r">
              <a:lnSpc>
                <a:spcPct val="100000"/>
              </a:lnSpc>
              <a:spcBef>
                <a:spcPts val="0"/>
              </a:spcBef>
              <a:spcAft>
                <a:spcPts val="0"/>
              </a:spcAft>
              <a:buSzPts val="5600"/>
              <a:buNone/>
            </a:pPr>
            <a:r>
              <a:rPr b="1" lang="en"/>
              <a:t>إنشاء النصوص باستخدام</a:t>
            </a:r>
            <a:br>
              <a:rPr b="1" lang="en"/>
            </a:br>
            <a:r>
              <a:rPr b="1" lang="en"/>
              <a:t> مساعد الذكاء الاصطناعي Meta AI</a:t>
            </a:r>
            <a:endParaRPr b="1"/>
          </a:p>
        </p:txBody>
      </p:sp>
      <p:sp>
        <p:nvSpPr>
          <p:cNvPr id="1434" name="Google Shape;1434;p126"/>
          <p:cNvSpPr txBox="1"/>
          <p:nvPr>
            <p:ph idx="4294967295" type="subTitle"/>
          </p:nvPr>
        </p:nvSpPr>
        <p:spPr>
          <a:xfrm>
            <a:off x="4784815" y="2867037"/>
            <a:ext cx="119649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2000" u="none" cap="none" strike="noStrike">
                <a:solidFill>
                  <a:schemeClr val="accent4"/>
                </a:solidFill>
                <a:latin typeface="Arial"/>
                <a:ea typeface="Arial"/>
                <a:cs typeface="Arial"/>
                <a:sym typeface="Arial"/>
              </a:rPr>
              <a:t>تمرين تطبيقي</a:t>
            </a:r>
            <a:endParaRPr b="0" i="0" sz="2000" u="none" cap="none" strike="noStrike">
              <a:solidFill>
                <a:schemeClr val="accent4"/>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8" name="Shape 1438"/>
        <p:cNvGrpSpPr/>
        <p:nvPr/>
      </p:nvGrpSpPr>
      <p:grpSpPr>
        <a:xfrm>
          <a:off x="0" y="0"/>
          <a:ext cx="0" cy="0"/>
          <a:chOff x="0" y="0"/>
          <a:chExt cx="0" cy="0"/>
        </a:xfrm>
      </p:grpSpPr>
      <p:sp>
        <p:nvSpPr>
          <p:cNvPr id="1439" name="Google Shape;1439;p127"/>
          <p:cNvSpPr txBox="1"/>
          <p:nvPr>
            <p:ph type="title"/>
          </p:nvPr>
        </p:nvSpPr>
        <p:spPr>
          <a:xfrm flipH="1">
            <a:off x="12559608" y="249896"/>
            <a:ext cx="49287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sz="3600"/>
              <a:t>استخدام Meta AI لكتابة رسالة إلكترونية مهنية</a:t>
            </a:r>
            <a:endParaRPr sz="3600"/>
          </a:p>
        </p:txBody>
      </p:sp>
      <p:sp>
        <p:nvSpPr>
          <p:cNvPr id="1440" name="Google Shape;1440;p127"/>
          <p:cNvSpPr txBox="1"/>
          <p:nvPr>
            <p:ph idx="1" type="body"/>
          </p:nvPr>
        </p:nvSpPr>
        <p:spPr>
          <a:xfrm flipH="1">
            <a:off x="10421799" y="3171850"/>
            <a:ext cx="7066500" cy="1641475"/>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0"/>
              </a:spcAft>
              <a:buSzPts val="1800"/>
              <a:buNone/>
            </a:pPr>
            <a:r>
              <a:rPr b="1" lang="en">
                <a:solidFill>
                  <a:schemeClr val="accent6"/>
                </a:solidFill>
              </a:rPr>
              <a:t>تعليمات نموذجية</a:t>
            </a:r>
            <a:endParaRPr b="1">
              <a:solidFill>
                <a:schemeClr val="accent6"/>
              </a:solidFill>
            </a:endParaRPr>
          </a:p>
          <a:p>
            <a:pPr indent="0" lvl="0" marL="0" rtl="1" algn="r">
              <a:lnSpc>
                <a:spcPct val="125000"/>
              </a:lnSpc>
              <a:spcBef>
                <a:spcPts val="1000"/>
              </a:spcBef>
              <a:spcAft>
                <a:spcPts val="1000"/>
              </a:spcAft>
              <a:buSzPts val="1800"/>
              <a:buNone/>
            </a:pPr>
            <a:r>
              <a:rPr lang="en"/>
              <a:t>ساعدني في كتابة شكوى رسمية بلهجة حازمة موجّهة إلى شركة الكهرباء، بشأن انقطاع التيّار الكهربائي المتكرّر والذي يؤثر سلباً على مشروعي الصغير. أودّ صياغة الشكوى بأسلوب مهذّب، على أن تتضمّن طلباً باتخاذ إجراء محدّد.</a:t>
            </a:r>
            <a:endParaRPr>
              <a:solidFill>
                <a:schemeClr val="accent4"/>
              </a:solidFill>
            </a:endParaRPr>
          </a:p>
        </p:txBody>
      </p:sp>
      <p:pic>
        <p:nvPicPr>
          <p:cNvPr id="1441" name="Google Shape;1441;p127"/>
          <p:cNvPicPr preferRelativeResize="0"/>
          <p:nvPr/>
        </p:nvPicPr>
        <p:blipFill rotWithShape="1">
          <a:blip r:embed="rId3">
            <a:alphaModFix/>
          </a:blip>
          <a:srcRect b="0" l="0" r="0" t="0"/>
          <a:stretch/>
        </p:blipFill>
        <p:spPr>
          <a:xfrm>
            <a:off x="4102109" y="1409345"/>
            <a:ext cx="3809530" cy="7217336"/>
          </a:xfrm>
          <a:prstGeom prst="rect">
            <a:avLst/>
          </a:prstGeom>
          <a:noFill/>
          <a:ln>
            <a:noFill/>
          </a:ln>
          <a:effectLst>
            <a:outerShdw blurRad="82247" rotWithShape="0" algn="bl" dir="2160000" dist="95955">
              <a:srgbClr val="000000">
                <a:alpha val="50196"/>
              </a:srgbClr>
            </a:outerShdw>
          </a:effectLst>
        </p:spPr>
      </p:pic>
      <p:pic>
        <p:nvPicPr>
          <p:cNvPr id="1442" name="Google Shape;1442;p127"/>
          <p:cNvPicPr preferRelativeResize="0"/>
          <p:nvPr/>
        </p:nvPicPr>
        <p:blipFill rotWithShape="1">
          <a:blip r:embed="rId4">
            <a:alphaModFix/>
          </a:blip>
          <a:srcRect b="0" l="0" r="0" t="0"/>
          <a:stretch/>
        </p:blipFill>
        <p:spPr>
          <a:xfrm>
            <a:off x="428228" y="1409345"/>
            <a:ext cx="3809530" cy="7217367"/>
          </a:xfrm>
          <a:prstGeom prst="rect">
            <a:avLst/>
          </a:prstGeom>
          <a:noFill/>
          <a:ln>
            <a:noFill/>
          </a:ln>
          <a:effectLst>
            <a:outerShdw blurRad="85725" rotWithShape="0" algn="bl" dir="1380000" dist="85725">
              <a:srgbClr val="000000">
                <a:alpha val="50196"/>
              </a:srgbClr>
            </a:outerShdw>
          </a:effectLst>
        </p:spPr>
      </p:pic>
      <p:sp>
        <p:nvSpPr>
          <p:cNvPr id="1443" name="Google Shape;1443;p127"/>
          <p:cNvSpPr txBox="1"/>
          <p:nvPr/>
        </p:nvSpPr>
        <p:spPr>
          <a:xfrm flipH="1">
            <a:off x="4155180" y="8344469"/>
            <a:ext cx="3398700" cy="296235"/>
          </a:xfrm>
          <a:prstGeom prst="rect">
            <a:avLst/>
          </a:prstGeom>
          <a:noFill/>
          <a:ln>
            <a:noFill/>
          </a:ln>
        </p:spPr>
        <p:txBody>
          <a:bodyPr anchorCtr="0" anchor="t" bIns="0" lIns="0" spcFirstLastPara="1" rIns="0" wrap="square" tIns="19050">
            <a:spAutoFit/>
          </a:bodyPr>
          <a:lstStyle/>
          <a:p>
            <a:pPr indent="0" lvl="0" marL="19050" marR="0" rtl="1" algn="ctr">
              <a:lnSpc>
                <a:spcPct val="100000"/>
              </a:lnSpc>
              <a:spcBef>
                <a:spcPts val="0"/>
              </a:spcBef>
              <a:spcAft>
                <a:spcPts val="0"/>
              </a:spcAft>
              <a:buClr>
                <a:srgbClr val="000000"/>
              </a:buClr>
              <a:buSzPts val="1800"/>
              <a:buFont typeface="Arial"/>
              <a:buNone/>
            </a:pPr>
            <a:r>
              <a:rPr b="0" i="0" lang="en" sz="1800" u="none" cap="none" strike="noStrike">
                <a:solidFill>
                  <a:schemeClr val="accent4"/>
                </a:solidFill>
                <a:latin typeface="Arial"/>
                <a:ea typeface="Arial"/>
                <a:cs typeface="Arial"/>
                <a:sym typeface="Arial"/>
              </a:rPr>
              <a:t>Meta AI على الويب</a:t>
            </a:r>
            <a:endParaRPr b="0" i="0" sz="1800" u="none" cap="none" strike="noStrike">
              <a:solidFill>
                <a:schemeClr val="accent4"/>
              </a:solidFill>
              <a:latin typeface="Arial"/>
              <a:ea typeface="Arial"/>
              <a:cs typeface="Arial"/>
              <a:sym typeface="Arial"/>
            </a:endParaRPr>
          </a:p>
        </p:txBody>
      </p:sp>
      <p:sp>
        <p:nvSpPr>
          <p:cNvPr id="1444" name="Google Shape;1444;p127"/>
          <p:cNvSpPr txBox="1"/>
          <p:nvPr/>
        </p:nvSpPr>
        <p:spPr>
          <a:xfrm flipH="1">
            <a:off x="481305" y="8344469"/>
            <a:ext cx="3398700" cy="296235"/>
          </a:xfrm>
          <a:prstGeom prst="rect">
            <a:avLst/>
          </a:prstGeom>
          <a:noFill/>
          <a:ln>
            <a:noFill/>
          </a:ln>
        </p:spPr>
        <p:txBody>
          <a:bodyPr anchorCtr="0" anchor="t" bIns="0" lIns="0" spcFirstLastPara="1" rIns="0" wrap="square" tIns="19050">
            <a:spAutoFit/>
          </a:bodyPr>
          <a:lstStyle/>
          <a:p>
            <a:pPr indent="0" lvl="0" marL="19050" marR="0" rtl="1" algn="ctr">
              <a:lnSpc>
                <a:spcPct val="100000"/>
              </a:lnSpc>
              <a:spcBef>
                <a:spcPts val="0"/>
              </a:spcBef>
              <a:spcAft>
                <a:spcPts val="0"/>
              </a:spcAft>
              <a:buClr>
                <a:srgbClr val="000000"/>
              </a:buClr>
              <a:buSzPts val="1800"/>
              <a:buFont typeface="Arial"/>
              <a:buNone/>
            </a:pPr>
            <a:r>
              <a:rPr b="0" i="0" lang="en" sz="1800" u="none" cap="none" strike="noStrike">
                <a:solidFill>
                  <a:schemeClr val="accent4"/>
                </a:solidFill>
                <a:latin typeface="Arial"/>
                <a:ea typeface="Arial"/>
                <a:cs typeface="Arial"/>
                <a:sym typeface="Arial"/>
              </a:rPr>
              <a:t>Meta AI على تطبيق WhatsApp</a:t>
            </a:r>
            <a:endParaRPr b="0" i="0" sz="1800" u="none" cap="none" strike="noStrike">
              <a:solidFill>
                <a:schemeClr val="accent4"/>
              </a:solidFill>
              <a:latin typeface="Arial"/>
              <a:ea typeface="Arial"/>
              <a:cs typeface="Arial"/>
              <a:sym typeface="Arial"/>
            </a:endParaRPr>
          </a:p>
        </p:txBody>
      </p:sp>
      <p:sp>
        <p:nvSpPr>
          <p:cNvPr id="1445" name="Google Shape;1445;p127"/>
          <p:cNvSpPr txBox="1"/>
          <p:nvPr>
            <p:ph idx="1" type="body"/>
          </p:nvPr>
        </p:nvSpPr>
        <p:spPr>
          <a:xfrm flipH="1">
            <a:off x="14507802" y="5127800"/>
            <a:ext cx="2980500" cy="474489"/>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1000"/>
              </a:spcAft>
              <a:buSzPts val="1800"/>
              <a:buNone/>
            </a:pPr>
            <a:r>
              <a:rPr b="1" lang="en">
                <a:solidFill>
                  <a:schemeClr val="accent6"/>
                </a:solidFill>
              </a:rPr>
              <a:t>الخطوات التي يمكن اتّباعها</a:t>
            </a:r>
            <a:endParaRPr b="1">
              <a:solidFill>
                <a:schemeClr val="accent6"/>
              </a:solidFill>
            </a:endParaRPr>
          </a:p>
        </p:txBody>
      </p:sp>
      <p:sp>
        <p:nvSpPr>
          <p:cNvPr id="1446" name="Google Shape;1446;p127"/>
          <p:cNvSpPr/>
          <p:nvPr/>
        </p:nvSpPr>
        <p:spPr>
          <a:xfrm flipH="1">
            <a:off x="13022073" y="5629475"/>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127"/>
          <p:cNvSpPr/>
          <p:nvPr/>
        </p:nvSpPr>
        <p:spPr>
          <a:xfrm flipH="1">
            <a:off x="17435673" y="5629477"/>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127"/>
          <p:cNvSpPr txBox="1"/>
          <p:nvPr>
            <p:ph idx="1" type="body"/>
          </p:nvPr>
        </p:nvSpPr>
        <p:spPr>
          <a:xfrm flipH="1">
            <a:off x="13012348" y="5732217"/>
            <a:ext cx="37149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التوجّه إلى Meta AI على المتصفّح الخاصّ بهاتفكم/ حاسوبكم أو تطبيق WhatsApp</a:t>
            </a:r>
            <a:endParaRPr>
              <a:solidFill>
                <a:schemeClr val="dk1"/>
              </a:solidFill>
            </a:endParaRPr>
          </a:p>
        </p:txBody>
      </p:sp>
      <p:sp>
        <p:nvSpPr>
          <p:cNvPr id="1449" name="Google Shape;1449;p127"/>
          <p:cNvSpPr/>
          <p:nvPr/>
        </p:nvSpPr>
        <p:spPr>
          <a:xfrm flipH="1">
            <a:off x="8416000" y="5629475"/>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127"/>
          <p:cNvSpPr/>
          <p:nvPr/>
        </p:nvSpPr>
        <p:spPr>
          <a:xfrm flipH="1">
            <a:off x="12829600" y="5629477"/>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127"/>
          <p:cNvSpPr txBox="1"/>
          <p:nvPr>
            <p:ph idx="1" type="body"/>
          </p:nvPr>
        </p:nvSpPr>
        <p:spPr>
          <a:xfrm flipH="1">
            <a:off x="8406275" y="5849274"/>
            <a:ext cx="3714900" cy="405239"/>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تقديم الطلب مع التعليمات عبر Meta AI</a:t>
            </a:r>
            <a:endParaRPr>
              <a:solidFill>
                <a:schemeClr val="dk1"/>
              </a:solidFill>
            </a:endParaRPr>
          </a:p>
        </p:txBody>
      </p:sp>
      <p:sp>
        <p:nvSpPr>
          <p:cNvPr id="1452" name="Google Shape;1452;p127"/>
          <p:cNvSpPr/>
          <p:nvPr/>
        </p:nvSpPr>
        <p:spPr>
          <a:xfrm flipH="1">
            <a:off x="13022073" y="6680187"/>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127"/>
          <p:cNvSpPr/>
          <p:nvPr/>
        </p:nvSpPr>
        <p:spPr>
          <a:xfrm flipH="1">
            <a:off x="17435673" y="668018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127"/>
          <p:cNvSpPr txBox="1"/>
          <p:nvPr>
            <p:ph idx="1" type="body"/>
          </p:nvPr>
        </p:nvSpPr>
        <p:spPr>
          <a:xfrm flipH="1">
            <a:off x="13012348" y="7006043"/>
            <a:ext cx="3714900" cy="405239"/>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مراجعة النصّ المقترح</a:t>
            </a:r>
            <a:endParaRPr>
              <a:solidFill>
                <a:schemeClr val="dk1"/>
              </a:solidFill>
            </a:endParaRPr>
          </a:p>
        </p:txBody>
      </p:sp>
      <p:sp>
        <p:nvSpPr>
          <p:cNvPr id="1455" name="Google Shape;1455;p127"/>
          <p:cNvSpPr/>
          <p:nvPr/>
        </p:nvSpPr>
        <p:spPr>
          <a:xfrm flipH="1">
            <a:off x="8416000" y="6680187"/>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27"/>
          <p:cNvSpPr/>
          <p:nvPr/>
        </p:nvSpPr>
        <p:spPr>
          <a:xfrm flipH="1">
            <a:off x="12829600" y="668018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27"/>
          <p:cNvSpPr txBox="1"/>
          <p:nvPr>
            <p:ph idx="1" type="body"/>
          </p:nvPr>
        </p:nvSpPr>
        <p:spPr>
          <a:xfrm flipH="1">
            <a:off x="9140676" y="6867600"/>
            <a:ext cx="29805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تعديل أو تحسين التعليمات ضمن الطلب للحصول على نتائج أكثر دقّة</a:t>
            </a:r>
            <a:endParaRPr>
              <a:solidFill>
                <a:schemeClr val="dk1"/>
              </a:solidFill>
            </a:endParaRPr>
          </a:p>
        </p:txBody>
      </p:sp>
      <p:sp>
        <p:nvSpPr>
          <p:cNvPr id="1458" name="Google Shape;1458;p127"/>
          <p:cNvSpPr/>
          <p:nvPr/>
        </p:nvSpPr>
        <p:spPr>
          <a:xfrm flipH="1">
            <a:off x="16872811" y="59028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27"/>
          <p:cNvSpPr txBox="1"/>
          <p:nvPr>
            <p:ph idx="1" type="body"/>
          </p:nvPr>
        </p:nvSpPr>
        <p:spPr>
          <a:xfrm flipH="1">
            <a:off x="16847464" y="5972900"/>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1</a:t>
            </a:r>
            <a:endParaRPr>
              <a:solidFill>
                <a:schemeClr val="accent4"/>
              </a:solidFill>
            </a:endParaRPr>
          </a:p>
        </p:txBody>
      </p:sp>
      <p:sp>
        <p:nvSpPr>
          <p:cNvPr id="1460" name="Google Shape;1460;p127"/>
          <p:cNvSpPr/>
          <p:nvPr/>
        </p:nvSpPr>
        <p:spPr>
          <a:xfrm flipH="1">
            <a:off x="12304411" y="59028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27"/>
          <p:cNvSpPr txBox="1"/>
          <p:nvPr>
            <p:ph idx="1" type="body"/>
          </p:nvPr>
        </p:nvSpPr>
        <p:spPr>
          <a:xfrm flipH="1">
            <a:off x="12279064" y="5972900"/>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2</a:t>
            </a:r>
            <a:endParaRPr>
              <a:solidFill>
                <a:schemeClr val="accent4"/>
              </a:solidFill>
            </a:endParaRPr>
          </a:p>
        </p:txBody>
      </p:sp>
      <p:sp>
        <p:nvSpPr>
          <p:cNvPr id="1462" name="Google Shape;1462;p127"/>
          <p:cNvSpPr/>
          <p:nvPr/>
        </p:nvSpPr>
        <p:spPr>
          <a:xfrm flipH="1">
            <a:off x="16872811" y="693600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27"/>
          <p:cNvSpPr txBox="1"/>
          <p:nvPr>
            <p:ph idx="1" type="body"/>
          </p:nvPr>
        </p:nvSpPr>
        <p:spPr>
          <a:xfrm flipH="1">
            <a:off x="16847464" y="7006050"/>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3</a:t>
            </a:r>
            <a:endParaRPr>
              <a:solidFill>
                <a:schemeClr val="accent4"/>
              </a:solidFill>
            </a:endParaRPr>
          </a:p>
        </p:txBody>
      </p:sp>
      <p:sp>
        <p:nvSpPr>
          <p:cNvPr id="1464" name="Google Shape;1464;p127"/>
          <p:cNvSpPr/>
          <p:nvPr/>
        </p:nvSpPr>
        <p:spPr>
          <a:xfrm flipH="1">
            <a:off x="12304411" y="693600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27"/>
          <p:cNvSpPr txBox="1"/>
          <p:nvPr>
            <p:ph idx="1" type="body"/>
          </p:nvPr>
        </p:nvSpPr>
        <p:spPr>
          <a:xfrm flipH="1">
            <a:off x="12279064" y="7006050"/>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4</a:t>
            </a:r>
            <a:endParaRPr>
              <a:solidFill>
                <a:schemeClr val="accent4"/>
              </a:solidFill>
            </a:endParaRPr>
          </a:p>
        </p:txBody>
      </p:sp>
      <p:sp>
        <p:nvSpPr>
          <p:cNvPr id="1466" name="Google Shape;1466;p127"/>
          <p:cNvSpPr txBox="1"/>
          <p:nvPr/>
        </p:nvSpPr>
        <p:spPr>
          <a:xfrm>
            <a:off x="12263451" y="885835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فهم تطبيقات الذكاء الاصطناعي في حياتنا اليومية</a:t>
            </a:r>
            <a:endParaRPr b="0" i="0" sz="1400" u="none" cap="none" strike="noStrike">
              <a:solidFill>
                <a:schemeClr val="accent4"/>
              </a:solidFill>
              <a:latin typeface="Arial"/>
              <a:ea typeface="Arial"/>
              <a:cs typeface="Arial"/>
              <a:sym typeface="Arial"/>
            </a:endParaRPr>
          </a:p>
        </p:txBody>
      </p:sp>
      <p:sp>
        <p:nvSpPr>
          <p:cNvPr id="1467" name="Google Shape;1467;p127"/>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حوكمة الذكاء الاصطناعي</a:t>
            </a:r>
            <a:endParaRPr b="0" i="0" sz="1400" u="none" cap="none" strike="noStrike">
              <a:solidFill>
                <a:schemeClr val="accent4"/>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sp>
        <p:nvSpPr>
          <p:cNvPr id="1472" name="Google Shape;1472;p128"/>
          <p:cNvSpPr/>
          <p:nvPr/>
        </p:nvSpPr>
        <p:spPr>
          <a:xfrm flipH="1">
            <a:off x="792900" y="2540813"/>
            <a:ext cx="16702200" cy="59484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128"/>
          <p:cNvSpPr txBox="1"/>
          <p:nvPr/>
        </p:nvSpPr>
        <p:spPr>
          <a:xfrm flipH="1">
            <a:off x="9222375" y="1598375"/>
            <a:ext cx="8270400" cy="573300"/>
          </a:xfrm>
          <a:prstGeom prst="rect">
            <a:avLst/>
          </a:prstGeom>
          <a:noFill/>
          <a:ln>
            <a:noFill/>
          </a:ln>
        </p:spPr>
        <p:txBody>
          <a:bodyPr anchorCtr="0" anchor="t" bIns="0" lIns="0" spcFirstLastPara="1" rIns="0" wrap="square" tIns="19050">
            <a:spAutoFit/>
          </a:bodyPr>
          <a:lstStyle/>
          <a:p>
            <a:pPr indent="0" lvl="0" marL="18098" marR="0" rtl="1" algn="r">
              <a:lnSpc>
                <a:spcPct val="100000"/>
              </a:lnSpc>
              <a:spcBef>
                <a:spcPts val="0"/>
              </a:spcBef>
              <a:spcAft>
                <a:spcPts val="0"/>
              </a:spcAft>
              <a:buClr>
                <a:srgbClr val="000000"/>
              </a:buClr>
              <a:buSzPts val="3600"/>
              <a:buFont typeface="Arial"/>
              <a:buNone/>
            </a:pPr>
            <a:r>
              <a:rPr b="0" i="0" lang="en" sz="3600" u="none" cap="none" strike="noStrike">
                <a:solidFill>
                  <a:srgbClr val="092838"/>
                </a:solidFill>
                <a:latin typeface="Arial"/>
                <a:ea typeface="Arial"/>
                <a:cs typeface="Arial"/>
                <a:sym typeface="Arial"/>
              </a:rPr>
              <a:t>مواجهة التحديات اليومية باستخدام الذكاء الاصطناعي</a:t>
            </a:r>
            <a:endParaRPr b="0" i="0" sz="3600" u="none" cap="none" strike="noStrike">
              <a:solidFill>
                <a:srgbClr val="092838"/>
              </a:solidFill>
              <a:latin typeface="Arial"/>
              <a:ea typeface="Arial"/>
              <a:cs typeface="Arial"/>
              <a:sym typeface="Arial"/>
            </a:endParaRPr>
          </a:p>
        </p:txBody>
      </p:sp>
      <p:sp>
        <p:nvSpPr>
          <p:cNvPr id="1474" name="Google Shape;1474;p128"/>
          <p:cNvSpPr txBox="1"/>
          <p:nvPr/>
        </p:nvSpPr>
        <p:spPr>
          <a:xfrm flipH="1">
            <a:off x="13397225" y="2910438"/>
            <a:ext cx="3406200" cy="2910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التخطيط لحفل زفاف بميزانية محدودة</a:t>
            </a:r>
            <a:endParaRPr b="1" i="0" sz="1800" u="none" cap="none" strike="noStrike">
              <a:solidFill>
                <a:srgbClr val="092838"/>
              </a:solidFill>
              <a:latin typeface="Arial"/>
              <a:ea typeface="Arial"/>
              <a:cs typeface="Arial"/>
              <a:sym typeface="Arial"/>
            </a:endParaRPr>
          </a:p>
        </p:txBody>
      </p:sp>
      <p:sp>
        <p:nvSpPr>
          <p:cNvPr id="1475" name="Google Shape;1475;p128"/>
          <p:cNvSpPr txBox="1"/>
          <p:nvPr/>
        </p:nvSpPr>
        <p:spPr>
          <a:xfrm flipH="1">
            <a:off x="9376662" y="2910438"/>
            <a:ext cx="3406200" cy="2910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اكتساب مهارة جديدة</a:t>
            </a:r>
            <a:endParaRPr b="1" i="0" sz="1800" u="none" cap="none" strike="noStrike">
              <a:solidFill>
                <a:srgbClr val="092838"/>
              </a:solidFill>
              <a:latin typeface="Arial"/>
              <a:ea typeface="Arial"/>
              <a:cs typeface="Arial"/>
              <a:sym typeface="Arial"/>
            </a:endParaRPr>
          </a:p>
        </p:txBody>
      </p:sp>
      <p:sp>
        <p:nvSpPr>
          <p:cNvPr id="1476" name="Google Shape;1476;p128"/>
          <p:cNvSpPr txBox="1"/>
          <p:nvPr/>
        </p:nvSpPr>
        <p:spPr>
          <a:xfrm flipH="1">
            <a:off x="5356100" y="2910438"/>
            <a:ext cx="3406200" cy="2910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التسويق لمشروع تجاري صغير</a:t>
            </a:r>
            <a:endParaRPr b="1" i="0" sz="1800" u="none" cap="none" strike="noStrike">
              <a:solidFill>
                <a:srgbClr val="092838"/>
              </a:solidFill>
              <a:latin typeface="Arial"/>
              <a:ea typeface="Arial"/>
              <a:cs typeface="Arial"/>
              <a:sym typeface="Arial"/>
            </a:endParaRPr>
          </a:p>
        </p:txBody>
      </p:sp>
      <p:sp>
        <p:nvSpPr>
          <p:cNvPr id="1477" name="Google Shape;1477;p128"/>
          <p:cNvSpPr txBox="1"/>
          <p:nvPr/>
        </p:nvSpPr>
        <p:spPr>
          <a:xfrm flipH="1">
            <a:off x="13397075" y="6149387"/>
            <a:ext cx="3012000" cy="17664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البحث عن مزوّدي خدمات محليين، الحصول على أفكار لقائمة الطعام (مثل الكشري، الكبسة، المنسف، أطباق المازة)</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مقارنة الأسعار، إعداد قائمة المدعوّين</a:t>
            </a:r>
            <a:endParaRPr b="0" i="0" sz="1800" u="none" cap="none" strike="noStrike">
              <a:solidFill>
                <a:srgbClr val="092838"/>
              </a:solidFill>
              <a:latin typeface="Arial"/>
              <a:ea typeface="Arial"/>
              <a:cs typeface="Arial"/>
              <a:sym typeface="Arial"/>
            </a:endParaRPr>
          </a:p>
        </p:txBody>
      </p:sp>
      <p:sp>
        <p:nvSpPr>
          <p:cNvPr id="1478" name="Google Shape;1478;p128"/>
          <p:cNvSpPr txBox="1"/>
          <p:nvPr/>
        </p:nvSpPr>
        <p:spPr>
          <a:xfrm flipH="1">
            <a:off x="9427962" y="6149387"/>
            <a:ext cx="3012000" cy="17664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خطط تعليمية شخصية لتنمية المهارات الرقمية، الإبداعية أو الحرفية</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الطلاع على التفسير، التدرّب من خلال التمارين التطبيقية</a:t>
            </a:r>
            <a:endParaRPr b="0" i="0" sz="1800" u="none" cap="none" strike="noStrike">
              <a:solidFill>
                <a:srgbClr val="092838"/>
              </a:solidFill>
              <a:latin typeface="Arial"/>
              <a:ea typeface="Arial"/>
              <a:cs typeface="Arial"/>
              <a:sym typeface="Arial"/>
            </a:endParaRPr>
          </a:p>
        </p:txBody>
      </p:sp>
      <p:sp>
        <p:nvSpPr>
          <p:cNvPr id="1479" name="Google Shape;1479;p128"/>
          <p:cNvSpPr txBox="1"/>
          <p:nvPr/>
        </p:nvSpPr>
        <p:spPr>
          <a:xfrm flipH="1">
            <a:off x="5407400" y="6149379"/>
            <a:ext cx="3012000" cy="19659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إعداد التعليقات والهاشتاجات الخاصّة بالمنشورات على وسائل التواصل الاجتماعي</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تصميم المنشورات الدعائية أو النبذات التعريفية حول المشروع</a:t>
            </a:r>
            <a:endParaRPr b="0" i="0" sz="1800" u="none" cap="none" strike="noStrike">
              <a:solidFill>
                <a:srgbClr val="092838"/>
              </a:solidFill>
              <a:latin typeface="Arial"/>
              <a:ea typeface="Arial"/>
              <a:cs typeface="Arial"/>
              <a:sym typeface="Arial"/>
            </a:endParaRPr>
          </a:p>
        </p:txBody>
      </p:sp>
      <p:grpSp>
        <p:nvGrpSpPr>
          <p:cNvPr id="1480" name="Google Shape;1480;p128"/>
          <p:cNvGrpSpPr/>
          <p:nvPr/>
        </p:nvGrpSpPr>
        <p:grpSpPr>
          <a:xfrm flipH="1">
            <a:off x="16562453" y="6220851"/>
            <a:ext cx="178842" cy="159067"/>
            <a:chOff x="671395" y="3895621"/>
            <a:chExt cx="119228" cy="106045"/>
          </a:xfrm>
        </p:grpSpPr>
        <p:sp>
          <p:nvSpPr>
            <p:cNvPr id="1481" name="Google Shape;1481;p128"/>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482" name="Google Shape;1482;p128"/>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483" name="Google Shape;1483;p128"/>
          <p:cNvGrpSpPr/>
          <p:nvPr/>
        </p:nvGrpSpPr>
        <p:grpSpPr>
          <a:xfrm flipH="1">
            <a:off x="16562453" y="7296680"/>
            <a:ext cx="178842" cy="159067"/>
            <a:chOff x="671395" y="3895621"/>
            <a:chExt cx="119228" cy="106045"/>
          </a:xfrm>
        </p:grpSpPr>
        <p:sp>
          <p:nvSpPr>
            <p:cNvPr id="1484" name="Google Shape;1484;p128"/>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485" name="Google Shape;1485;p128"/>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486" name="Google Shape;1486;p128"/>
          <p:cNvGrpSpPr/>
          <p:nvPr/>
        </p:nvGrpSpPr>
        <p:grpSpPr>
          <a:xfrm flipH="1">
            <a:off x="12604028" y="6220851"/>
            <a:ext cx="178842" cy="159067"/>
            <a:chOff x="671395" y="3895621"/>
            <a:chExt cx="119228" cy="106045"/>
          </a:xfrm>
        </p:grpSpPr>
        <p:sp>
          <p:nvSpPr>
            <p:cNvPr id="1487" name="Google Shape;1487;p128"/>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488" name="Google Shape;1488;p128"/>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489" name="Google Shape;1489;p128"/>
          <p:cNvGrpSpPr/>
          <p:nvPr/>
        </p:nvGrpSpPr>
        <p:grpSpPr>
          <a:xfrm flipH="1">
            <a:off x="12604028" y="6992746"/>
            <a:ext cx="178842" cy="159067"/>
            <a:chOff x="671395" y="3895621"/>
            <a:chExt cx="119228" cy="106045"/>
          </a:xfrm>
        </p:grpSpPr>
        <p:sp>
          <p:nvSpPr>
            <p:cNvPr id="1490" name="Google Shape;1490;p128"/>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491" name="Google Shape;1491;p128"/>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492" name="Google Shape;1492;p128"/>
          <p:cNvGrpSpPr/>
          <p:nvPr/>
        </p:nvGrpSpPr>
        <p:grpSpPr>
          <a:xfrm flipH="1">
            <a:off x="8583465" y="6220851"/>
            <a:ext cx="178842" cy="159067"/>
            <a:chOff x="671395" y="3895621"/>
            <a:chExt cx="119228" cy="106045"/>
          </a:xfrm>
        </p:grpSpPr>
        <p:sp>
          <p:nvSpPr>
            <p:cNvPr id="1493" name="Google Shape;1493;p128"/>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494" name="Google Shape;1494;p128"/>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495" name="Google Shape;1495;p128"/>
          <p:cNvGrpSpPr/>
          <p:nvPr/>
        </p:nvGrpSpPr>
        <p:grpSpPr>
          <a:xfrm flipH="1">
            <a:off x="8583465" y="7307041"/>
            <a:ext cx="178842" cy="159067"/>
            <a:chOff x="671395" y="3895621"/>
            <a:chExt cx="119228" cy="106045"/>
          </a:xfrm>
        </p:grpSpPr>
        <p:sp>
          <p:nvSpPr>
            <p:cNvPr id="1496" name="Google Shape;1496;p128"/>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497" name="Google Shape;1497;p128"/>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498" name="Google Shape;1498;p128"/>
          <p:cNvSpPr txBox="1"/>
          <p:nvPr/>
        </p:nvSpPr>
        <p:spPr>
          <a:xfrm flipH="1">
            <a:off x="1335537" y="2910438"/>
            <a:ext cx="3406200" cy="291000"/>
          </a:xfrm>
          <a:prstGeom prst="rect">
            <a:avLst/>
          </a:prstGeom>
          <a:noFill/>
          <a:ln>
            <a:noFill/>
          </a:ln>
        </p:spPr>
        <p:txBody>
          <a:bodyPr anchorCtr="0" anchor="t" bIns="0" lIns="0" spcFirstLastPara="1" rIns="0" wrap="square" tIns="13850">
            <a:spAutoFit/>
          </a:bodyPr>
          <a:lstStyle/>
          <a:p>
            <a:pPr indent="0" lvl="0" marL="0" marR="0" rtl="1" algn="r">
              <a:lnSpc>
                <a:spcPct val="100000"/>
              </a:lnSpc>
              <a:spcBef>
                <a:spcPts val="0"/>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إجراء الأبحاث</a:t>
            </a:r>
            <a:endParaRPr b="1" i="0" sz="1800" u="none" cap="none" strike="noStrike">
              <a:solidFill>
                <a:srgbClr val="092838"/>
              </a:solidFill>
              <a:latin typeface="Arial"/>
              <a:ea typeface="Arial"/>
              <a:cs typeface="Arial"/>
              <a:sym typeface="Arial"/>
            </a:endParaRPr>
          </a:p>
        </p:txBody>
      </p:sp>
      <p:sp>
        <p:nvSpPr>
          <p:cNvPr id="1499" name="Google Shape;1499;p128"/>
          <p:cNvSpPr txBox="1"/>
          <p:nvPr/>
        </p:nvSpPr>
        <p:spPr>
          <a:xfrm flipH="1">
            <a:off x="1386825" y="6149376"/>
            <a:ext cx="3012000" cy="22176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تلخيص المقالات حول الصحة والاقتصاد والسياسات وغيرها</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إعداد الأسئلة الموجّهة إلى الطبيب، المحامي، صنّاع السياسات وغيرهم</a:t>
            </a:r>
            <a:endParaRPr b="0" i="0" sz="1800" u="none" cap="none" strike="noStrike">
              <a:solidFill>
                <a:srgbClr val="092838"/>
              </a:solidFill>
              <a:latin typeface="Arial"/>
              <a:ea typeface="Arial"/>
              <a:cs typeface="Arial"/>
              <a:sym typeface="Arial"/>
            </a:endParaRPr>
          </a:p>
        </p:txBody>
      </p:sp>
      <p:grpSp>
        <p:nvGrpSpPr>
          <p:cNvPr id="1500" name="Google Shape;1500;p128"/>
          <p:cNvGrpSpPr/>
          <p:nvPr/>
        </p:nvGrpSpPr>
        <p:grpSpPr>
          <a:xfrm flipH="1">
            <a:off x="4562903" y="6207844"/>
            <a:ext cx="178842" cy="159067"/>
            <a:chOff x="671395" y="3895621"/>
            <a:chExt cx="119228" cy="106045"/>
          </a:xfrm>
        </p:grpSpPr>
        <p:sp>
          <p:nvSpPr>
            <p:cNvPr id="1501" name="Google Shape;1501;p128"/>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502" name="Google Shape;1502;p128"/>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503" name="Google Shape;1503;p128"/>
          <p:cNvGrpSpPr/>
          <p:nvPr/>
        </p:nvGrpSpPr>
        <p:grpSpPr>
          <a:xfrm flipH="1">
            <a:off x="4562903" y="7010988"/>
            <a:ext cx="178842" cy="159067"/>
            <a:chOff x="671395" y="3895621"/>
            <a:chExt cx="119228" cy="106045"/>
          </a:xfrm>
        </p:grpSpPr>
        <p:sp>
          <p:nvSpPr>
            <p:cNvPr id="1504" name="Google Shape;1504;p128"/>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505" name="Google Shape;1505;p128"/>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pic>
        <p:nvPicPr>
          <p:cNvPr id="1506" name="Google Shape;1506;p128"/>
          <p:cNvPicPr preferRelativeResize="0"/>
          <p:nvPr/>
        </p:nvPicPr>
        <p:blipFill rotWithShape="1">
          <a:blip r:embed="rId3">
            <a:alphaModFix/>
          </a:blip>
          <a:srcRect b="27749" l="0" r="0" t="27749"/>
          <a:stretch/>
        </p:blipFill>
        <p:spPr>
          <a:xfrm>
            <a:off x="13397038" y="3475988"/>
            <a:ext cx="3406200" cy="2273700"/>
          </a:xfrm>
          <a:prstGeom prst="roundRect">
            <a:avLst>
              <a:gd fmla="val 8850" name="adj"/>
            </a:avLst>
          </a:prstGeom>
          <a:noFill/>
          <a:ln>
            <a:noFill/>
          </a:ln>
        </p:spPr>
      </p:pic>
      <p:pic>
        <p:nvPicPr>
          <p:cNvPr id="1507" name="Google Shape;1507;p128"/>
          <p:cNvPicPr preferRelativeResize="0"/>
          <p:nvPr/>
        </p:nvPicPr>
        <p:blipFill rotWithShape="1">
          <a:blip r:embed="rId4">
            <a:alphaModFix/>
          </a:blip>
          <a:srcRect b="0" l="68" r="68" t="0"/>
          <a:stretch/>
        </p:blipFill>
        <p:spPr>
          <a:xfrm>
            <a:off x="9376538" y="3475988"/>
            <a:ext cx="3406200" cy="2273700"/>
          </a:xfrm>
          <a:prstGeom prst="roundRect">
            <a:avLst>
              <a:gd fmla="val 8850" name="adj"/>
            </a:avLst>
          </a:prstGeom>
          <a:noFill/>
          <a:ln>
            <a:noFill/>
          </a:ln>
        </p:spPr>
      </p:pic>
      <p:pic>
        <p:nvPicPr>
          <p:cNvPr id="1508" name="Google Shape;1508;p128" title="Middle E Asset2 09.jpg"/>
          <p:cNvPicPr preferRelativeResize="0"/>
          <p:nvPr/>
        </p:nvPicPr>
        <p:blipFill rotWithShape="1">
          <a:blip r:embed="rId5">
            <a:alphaModFix/>
          </a:blip>
          <a:srcRect b="0" l="80" r="80" t="0"/>
          <a:stretch/>
        </p:blipFill>
        <p:spPr>
          <a:xfrm>
            <a:off x="5356017" y="3475988"/>
            <a:ext cx="3406200" cy="2273700"/>
          </a:xfrm>
          <a:prstGeom prst="roundRect">
            <a:avLst>
              <a:gd fmla="val 8850" name="adj"/>
            </a:avLst>
          </a:prstGeom>
          <a:noFill/>
          <a:ln>
            <a:noFill/>
          </a:ln>
        </p:spPr>
      </p:pic>
      <p:pic>
        <p:nvPicPr>
          <p:cNvPr id="1509" name="Google Shape;1509;p128"/>
          <p:cNvPicPr preferRelativeResize="0"/>
          <p:nvPr/>
        </p:nvPicPr>
        <p:blipFill rotWithShape="1">
          <a:blip r:embed="rId6">
            <a:alphaModFix/>
          </a:blip>
          <a:srcRect b="15" l="0" r="0" t="15"/>
          <a:stretch/>
        </p:blipFill>
        <p:spPr>
          <a:xfrm>
            <a:off x="1335503" y="3476300"/>
            <a:ext cx="3406200" cy="2270100"/>
          </a:xfrm>
          <a:prstGeom prst="roundRect">
            <a:avLst>
              <a:gd fmla="val 16667" name="adj"/>
            </a:avLst>
          </a:prstGeom>
          <a:noFill/>
          <a:ln>
            <a:noFill/>
          </a:ln>
        </p:spPr>
      </p:pic>
      <p:sp>
        <p:nvSpPr>
          <p:cNvPr id="1510" name="Google Shape;1510;p128"/>
          <p:cNvSpPr txBox="1"/>
          <p:nvPr/>
        </p:nvSpPr>
        <p:spPr>
          <a:xfrm>
            <a:off x="12263451" y="885835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
        <p:nvSpPr>
          <p:cNvPr id="1511" name="Google Shape;1511;p128"/>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dk1"/>
                </a:solidFill>
                <a:latin typeface="Arial"/>
                <a:ea typeface="Arial"/>
                <a:cs typeface="Arial"/>
                <a:sym typeface="Arial"/>
              </a:rPr>
              <a:t>حوكمة الذكاء الاصطناعي</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129"/>
          <p:cNvSpPr/>
          <p:nvPr/>
        </p:nvSpPr>
        <p:spPr>
          <a:xfrm flipH="1">
            <a:off x="790575" y="2166975"/>
            <a:ext cx="3852600" cy="6542700"/>
          </a:xfrm>
          <a:prstGeom prst="roundRect">
            <a:avLst>
              <a:gd fmla="val 5627"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129"/>
          <p:cNvSpPr/>
          <p:nvPr/>
        </p:nvSpPr>
        <p:spPr>
          <a:xfrm flipH="1">
            <a:off x="4887325" y="2166975"/>
            <a:ext cx="3852600" cy="6542700"/>
          </a:xfrm>
          <a:prstGeom prst="roundRect">
            <a:avLst>
              <a:gd fmla="val 5627"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129"/>
          <p:cNvSpPr/>
          <p:nvPr/>
        </p:nvSpPr>
        <p:spPr>
          <a:xfrm flipH="1">
            <a:off x="8984075" y="2166975"/>
            <a:ext cx="3852600" cy="6542700"/>
          </a:xfrm>
          <a:prstGeom prst="roundRect">
            <a:avLst>
              <a:gd fmla="val 5627"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129"/>
          <p:cNvSpPr txBox="1"/>
          <p:nvPr>
            <p:ph type="title"/>
          </p:nvPr>
        </p:nvSpPr>
        <p:spPr>
          <a:xfrm flipH="1">
            <a:off x="13406375" y="2229295"/>
            <a:ext cx="4086300" cy="2569500"/>
          </a:xfrm>
          <a:prstGeom prst="rect">
            <a:avLst/>
          </a:prstGeom>
          <a:noFill/>
          <a:ln>
            <a:noFill/>
          </a:ln>
        </p:spPr>
        <p:txBody>
          <a:bodyPr anchorCtr="0" anchor="b" bIns="0" lIns="0" spcFirstLastPara="1" rIns="0" wrap="square" tIns="0">
            <a:noAutofit/>
          </a:bodyPr>
          <a:lstStyle/>
          <a:p>
            <a:pPr indent="0" lvl="0" marL="12065" rtl="1" algn="r">
              <a:lnSpc>
                <a:spcPct val="100000"/>
              </a:lnSpc>
              <a:spcBef>
                <a:spcPts val="0"/>
              </a:spcBef>
              <a:spcAft>
                <a:spcPts val="0"/>
              </a:spcAft>
              <a:buClr>
                <a:schemeClr val="accent5"/>
              </a:buClr>
              <a:buSzPts val="5600"/>
              <a:buFont typeface="Arial"/>
              <a:buNone/>
            </a:pPr>
            <a:r>
              <a:rPr lang="en" sz="4500">
                <a:solidFill>
                  <a:srgbClr val="092838"/>
                </a:solidFill>
                <a:latin typeface="Arial"/>
                <a:ea typeface="Arial"/>
                <a:cs typeface="Arial"/>
                <a:sym typeface="Arial"/>
              </a:rPr>
              <a:t>الذكاء الاصطناعي لإطلاق شرارة الإبداع</a:t>
            </a:r>
            <a:endParaRPr sz="6500"/>
          </a:p>
        </p:txBody>
      </p:sp>
      <p:sp>
        <p:nvSpPr>
          <p:cNvPr id="1520" name="Google Shape;1520;p129"/>
          <p:cNvSpPr txBox="1"/>
          <p:nvPr/>
        </p:nvSpPr>
        <p:spPr>
          <a:xfrm flipH="1">
            <a:off x="9207225" y="2673669"/>
            <a:ext cx="3406200" cy="290984"/>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Arial"/>
                <a:ea typeface="Arial"/>
                <a:cs typeface="Arial"/>
                <a:sym typeface="Arial"/>
              </a:rPr>
              <a:t>المناسبات العائلية والفعاليات الاجتماعية</a:t>
            </a:r>
            <a:endParaRPr b="1" i="0" sz="1800" u="none" cap="none" strike="noStrike">
              <a:solidFill>
                <a:schemeClr val="dk1"/>
              </a:solidFill>
              <a:latin typeface="Arial"/>
              <a:ea typeface="Arial"/>
              <a:cs typeface="Arial"/>
              <a:sym typeface="Arial"/>
            </a:endParaRPr>
          </a:p>
        </p:txBody>
      </p:sp>
      <p:sp>
        <p:nvSpPr>
          <p:cNvPr id="1521" name="Google Shape;1521;p129"/>
          <p:cNvSpPr txBox="1"/>
          <p:nvPr/>
        </p:nvSpPr>
        <p:spPr>
          <a:xfrm flipH="1">
            <a:off x="5110513" y="2673669"/>
            <a:ext cx="3406200" cy="2910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Arial"/>
                <a:ea typeface="Arial"/>
                <a:cs typeface="Arial"/>
                <a:sym typeface="Arial"/>
              </a:rPr>
              <a:t>الشعر والكتابة</a:t>
            </a:r>
            <a:endParaRPr b="1" i="0" sz="1800" u="none" cap="none" strike="noStrike">
              <a:solidFill>
                <a:schemeClr val="dk1"/>
              </a:solidFill>
              <a:latin typeface="Arial"/>
              <a:ea typeface="Arial"/>
              <a:cs typeface="Arial"/>
              <a:sym typeface="Arial"/>
            </a:endParaRPr>
          </a:p>
        </p:txBody>
      </p:sp>
      <p:sp>
        <p:nvSpPr>
          <p:cNvPr id="1522" name="Google Shape;1522;p129"/>
          <p:cNvSpPr txBox="1"/>
          <p:nvPr/>
        </p:nvSpPr>
        <p:spPr>
          <a:xfrm flipH="1">
            <a:off x="1013759" y="2673653"/>
            <a:ext cx="3406200" cy="2910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Arial"/>
                <a:ea typeface="Arial"/>
                <a:cs typeface="Arial"/>
                <a:sym typeface="Arial"/>
              </a:rPr>
              <a:t>المحتوى الثقافي</a:t>
            </a:r>
            <a:endParaRPr b="1" i="0" sz="1800" u="none" cap="none" strike="noStrike">
              <a:solidFill>
                <a:schemeClr val="dk1"/>
              </a:solidFill>
              <a:latin typeface="Arial"/>
              <a:ea typeface="Arial"/>
              <a:cs typeface="Arial"/>
              <a:sym typeface="Arial"/>
            </a:endParaRPr>
          </a:p>
        </p:txBody>
      </p:sp>
      <p:sp>
        <p:nvSpPr>
          <p:cNvPr id="1523" name="Google Shape;1523;p129"/>
          <p:cNvSpPr txBox="1"/>
          <p:nvPr/>
        </p:nvSpPr>
        <p:spPr>
          <a:xfrm flipH="1">
            <a:off x="9207075" y="5820875"/>
            <a:ext cx="3012000" cy="20727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إعداد الملصقات، الدعوات أو المنشورات الخاصّة بوسائل التواصل الاجتماعي</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التزيين باستخدام أفكار مولّدة بالذكاء الاصطناعي لأعياد الميلاد، حفلات الزفاف أو المناسبات الثقافية</a:t>
            </a:r>
            <a:endParaRPr b="0" i="0" sz="1800" u="none" cap="none" strike="noStrike">
              <a:solidFill>
                <a:srgbClr val="092838"/>
              </a:solidFill>
              <a:latin typeface="Arial"/>
              <a:ea typeface="Arial"/>
              <a:cs typeface="Arial"/>
              <a:sym typeface="Arial"/>
            </a:endParaRPr>
          </a:p>
        </p:txBody>
      </p:sp>
      <p:sp>
        <p:nvSpPr>
          <p:cNvPr id="1524" name="Google Shape;1524;p129"/>
          <p:cNvSpPr txBox="1"/>
          <p:nvPr/>
        </p:nvSpPr>
        <p:spPr>
          <a:xfrm flipH="1">
            <a:off x="5161813" y="5820874"/>
            <a:ext cx="3012000" cy="27006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كتابة قصيدة قصيرة لشخص مميّز</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صياغة قصة أو رسالة إشادة وتقدير</a:t>
            </a:r>
            <a:endParaRPr b="0" i="0" sz="1800" u="none" cap="none" strike="noStrike">
              <a:solidFill>
                <a:srgbClr val="092838"/>
              </a:solidFill>
              <a:latin typeface="Arial"/>
              <a:ea typeface="Arial"/>
              <a:cs typeface="Arial"/>
              <a:sym typeface="Arial"/>
            </a:endParaRPr>
          </a:p>
        </p:txBody>
      </p:sp>
      <p:sp>
        <p:nvSpPr>
          <p:cNvPr id="1525" name="Google Shape;1525;p129"/>
          <p:cNvSpPr txBox="1"/>
          <p:nvPr/>
        </p:nvSpPr>
        <p:spPr>
          <a:xfrm flipH="1">
            <a:off x="1065050" y="5820874"/>
            <a:ext cx="3012000" cy="27006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وصف التقاليد المصرية، اللبنانية، الأردنية، السعودية، القطرية أو الإماراتية</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طرح الأفكار التي يمكن استخدامها في العروض المجتمعية أو المدرسية</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ابتكار صور للأطعمة التقليدية: الكشري، التبولة، الكبسة، المنسف، الهريس</a:t>
            </a:r>
            <a:endParaRPr b="0" i="0" sz="1800" u="none" cap="none" strike="noStrike">
              <a:solidFill>
                <a:srgbClr val="092838"/>
              </a:solidFill>
              <a:latin typeface="Arial"/>
              <a:ea typeface="Arial"/>
              <a:cs typeface="Arial"/>
              <a:sym typeface="Arial"/>
            </a:endParaRPr>
          </a:p>
        </p:txBody>
      </p:sp>
      <p:grpSp>
        <p:nvGrpSpPr>
          <p:cNvPr id="1526" name="Google Shape;1526;p129"/>
          <p:cNvGrpSpPr/>
          <p:nvPr/>
        </p:nvGrpSpPr>
        <p:grpSpPr>
          <a:xfrm flipH="1">
            <a:off x="12372453" y="5879330"/>
            <a:ext cx="178842" cy="159067"/>
            <a:chOff x="671395" y="3895621"/>
            <a:chExt cx="119228" cy="106045"/>
          </a:xfrm>
        </p:grpSpPr>
        <p:sp>
          <p:nvSpPr>
            <p:cNvPr id="1527" name="Google Shape;1527;p12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528" name="Google Shape;1528;p12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529" name="Google Shape;1529;p129"/>
          <p:cNvGrpSpPr/>
          <p:nvPr/>
        </p:nvGrpSpPr>
        <p:grpSpPr>
          <a:xfrm flipH="1">
            <a:off x="12372453" y="6697937"/>
            <a:ext cx="178842" cy="159067"/>
            <a:chOff x="671395" y="3895621"/>
            <a:chExt cx="119228" cy="106045"/>
          </a:xfrm>
        </p:grpSpPr>
        <p:sp>
          <p:nvSpPr>
            <p:cNvPr id="1530" name="Google Shape;1530;p12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531" name="Google Shape;1531;p12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532" name="Google Shape;1532;p129"/>
          <p:cNvGrpSpPr/>
          <p:nvPr/>
        </p:nvGrpSpPr>
        <p:grpSpPr>
          <a:xfrm flipH="1">
            <a:off x="8337878" y="5879330"/>
            <a:ext cx="178842" cy="159067"/>
            <a:chOff x="671395" y="3895621"/>
            <a:chExt cx="119228" cy="106045"/>
          </a:xfrm>
        </p:grpSpPr>
        <p:sp>
          <p:nvSpPr>
            <p:cNvPr id="1533" name="Google Shape;1533;p12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534" name="Google Shape;1534;p12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535" name="Google Shape;1535;p129"/>
          <p:cNvGrpSpPr/>
          <p:nvPr/>
        </p:nvGrpSpPr>
        <p:grpSpPr>
          <a:xfrm flipH="1">
            <a:off x="8337878" y="6718337"/>
            <a:ext cx="178842" cy="159067"/>
            <a:chOff x="671395" y="3895621"/>
            <a:chExt cx="119228" cy="106045"/>
          </a:xfrm>
        </p:grpSpPr>
        <p:sp>
          <p:nvSpPr>
            <p:cNvPr id="1536" name="Google Shape;1536;p12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537" name="Google Shape;1537;p12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538" name="Google Shape;1538;p129"/>
          <p:cNvGrpSpPr/>
          <p:nvPr/>
        </p:nvGrpSpPr>
        <p:grpSpPr>
          <a:xfrm flipH="1">
            <a:off x="4241116" y="5879330"/>
            <a:ext cx="178842" cy="159067"/>
            <a:chOff x="671395" y="3895621"/>
            <a:chExt cx="119228" cy="106045"/>
          </a:xfrm>
        </p:grpSpPr>
        <p:sp>
          <p:nvSpPr>
            <p:cNvPr id="1539" name="Google Shape;1539;p12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540" name="Google Shape;1540;p12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541" name="Google Shape;1541;p129"/>
          <p:cNvGrpSpPr/>
          <p:nvPr/>
        </p:nvGrpSpPr>
        <p:grpSpPr>
          <a:xfrm flipH="1">
            <a:off x="4241116" y="6731216"/>
            <a:ext cx="178842" cy="159067"/>
            <a:chOff x="671395" y="3895621"/>
            <a:chExt cx="119228" cy="106045"/>
          </a:xfrm>
        </p:grpSpPr>
        <p:sp>
          <p:nvSpPr>
            <p:cNvPr id="1542" name="Google Shape;1542;p12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543" name="Google Shape;1543;p12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544" name="Google Shape;1544;p129"/>
          <p:cNvGrpSpPr/>
          <p:nvPr/>
        </p:nvGrpSpPr>
        <p:grpSpPr>
          <a:xfrm flipH="1">
            <a:off x="4241116" y="7503161"/>
            <a:ext cx="178842" cy="159067"/>
            <a:chOff x="671395" y="3895621"/>
            <a:chExt cx="119228" cy="106045"/>
          </a:xfrm>
        </p:grpSpPr>
        <p:sp>
          <p:nvSpPr>
            <p:cNvPr id="1545" name="Google Shape;1545;p12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546" name="Google Shape;1546;p12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pic>
        <p:nvPicPr>
          <p:cNvPr id="1547" name="Google Shape;1547;p129"/>
          <p:cNvPicPr preferRelativeResize="0"/>
          <p:nvPr/>
        </p:nvPicPr>
        <p:blipFill rotWithShape="1">
          <a:blip r:embed="rId3">
            <a:alphaModFix/>
          </a:blip>
          <a:srcRect b="5661" l="0" r="0" t="5661"/>
          <a:stretch/>
        </p:blipFill>
        <p:spPr>
          <a:xfrm flipH="1">
            <a:off x="9207287" y="3255913"/>
            <a:ext cx="3406200" cy="2273700"/>
          </a:xfrm>
          <a:prstGeom prst="roundRect">
            <a:avLst>
              <a:gd fmla="val 8325" name="adj"/>
            </a:avLst>
          </a:prstGeom>
          <a:noFill/>
          <a:ln>
            <a:noFill/>
          </a:ln>
        </p:spPr>
      </p:pic>
      <p:pic>
        <p:nvPicPr>
          <p:cNvPr id="1548" name="Google Shape;1548;p129" title="Middle E Asset2 11.png"/>
          <p:cNvPicPr preferRelativeResize="0"/>
          <p:nvPr/>
        </p:nvPicPr>
        <p:blipFill rotWithShape="1">
          <a:blip r:embed="rId4">
            <a:alphaModFix/>
          </a:blip>
          <a:srcRect b="27432" l="0" r="0" t="5808"/>
          <a:stretch/>
        </p:blipFill>
        <p:spPr>
          <a:xfrm flipH="1">
            <a:off x="5110535" y="3244113"/>
            <a:ext cx="3406200" cy="2273700"/>
          </a:xfrm>
          <a:prstGeom prst="roundRect">
            <a:avLst>
              <a:gd fmla="val 8325" name="adj"/>
            </a:avLst>
          </a:prstGeom>
          <a:noFill/>
          <a:ln>
            <a:noFill/>
          </a:ln>
        </p:spPr>
      </p:pic>
      <p:pic>
        <p:nvPicPr>
          <p:cNvPr id="1549" name="Google Shape;1549;p129"/>
          <p:cNvPicPr preferRelativeResize="0"/>
          <p:nvPr/>
        </p:nvPicPr>
        <p:blipFill rotWithShape="1">
          <a:blip r:embed="rId5">
            <a:alphaModFix/>
          </a:blip>
          <a:srcRect b="0" l="59" r="59" t="0"/>
          <a:stretch/>
        </p:blipFill>
        <p:spPr>
          <a:xfrm flipH="1">
            <a:off x="1013769" y="3242905"/>
            <a:ext cx="3406200" cy="2273700"/>
          </a:xfrm>
          <a:prstGeom prst="roundRect">
            <a:avLst>
              <a:gd fmla="val 8325" name="adj"/>
            </a:avLst>
          </a:prstGeom>
          <a:noFill/>
          <a:ln>
            <a:noFill/>
          </a:ln>
        </p:spPr>
      </p:pic>
      <p:sp>
        <p:nvSpPr>
          <p:cNvPr id="1550" name="Google Shape;1550;p129"/>
          <p:cNvSpPr txBox="1"/>
          <p:nvPr/>
        </p:nvSpPr>
        <p:spPr>
          <a:xfrm>
            <a:off x="12263451" y="885835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
        <p:nvSpPr>
          <p:cNvPr id="1551" name="Google Shape;1551;p129"/>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dk1"/>
                </a:solidFill>
                <a:latin typeface="Arial"/>
                <a:ea typeface="Arial"/>
                <a:cs typeface="Arial"/>
                <a:sym typeface="Arial"/>
              </a:rPr>
              <a:t>حوكمة الذكاء الاصطناعي</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5" name="Shape 1555"/>
        <p:cNvGrpSpPr/>
        <p:nvPr/>
      </p:nvGrpSpPr>
      <p:grpSpPr>
        <a:xfrm>
          <a:off x="0" y="0"/>
          <a:ext cx="0" cy="0"/>
          <a:chOff x="0" y="0"/>
          <a:chExt cx="0" cy="0"/>
        </a:xfrm>
      </p:grpSpPr>
      <p:sp>
        <p:nvSpPr>
          <p:cNvPr id="1556" name="Google Shape;1556;p130"/>
          <p:cNvSpPr txBox="1"/>
          <p:nvPr>
            <p:ph type="ctrTitle"/>
          </p:nvPr>
        </p:nvSpPr>
        <p:spPr>
          <a:xfrm>
            <a:off x="2762655" y="4207788"/>
            <a:ext cx="14358543" cy="1719000"/>
          </a:xfrm>
          <a:prstGeom prst="rect">
            <a:avLst/>
          </a:prstGeom>
          <a:noFill/>
          <a:ln>
            <a:noFill/>
          </a:ln>
        </p:spPr>
        <p:txBody>
          <a:bodyPr anchorCtr="0" anchor="ctr" bIns="0" lIns="0" spcFirstLastPara="1" rIns="0" wrap="square" tIns="0">
            <a:noAutofit/>
          </a:bodyPr>
          <a:lstStyle/>
          <a:p>
            <a:pPr indent="0" lvl="0" marL="0" rtl="1" algn="r">
              <a:lnSpc>
                <a:spcPct val="100000"/>
              </a:lnSpc>
              <a:spcBef>
                <a:spcPts val="0"/>
              </a:spcBef>
              <a:spcAft>
                <a:spcPts val="0"/>
              </a:spcAft>
              <a:buSzPts val="5600"/>
              <a:buNone/>
            </a:pPr>
            <a:r>
              <a:rPr b="1" lang="en"/>
              <a:t>إعداد الصور باستخدام</a:t>
            </a:r>
            <a:br>
              <a:rPr b="1" lang="en"/>
            </a:br>
            <a:r>
              <a:rPr b="1" lang="en"/>
              <a:t>مساعد الذكاء الاصطناعي Meta AI</a:t>
            </a:r>
            <a:endParaRPr b="1"/>
          </a:p>
        </p:txBody>
      </p:sp>
      <p:sp>
        <p:nvSpPr>
          <p:cNvPr id="1557" name="Google Shape;1557;p130"/>
          <p:cNvSpPr txBox="1"/>
          <p:nvPr>
            <p:ph idx="4294967295" type="subTitle"/>
          </p:nvPr>
        </p:nvSpPr>
        <p:spPr>
          <a:xfrm>
            <a:off x="5156290" y="2867037"/>
            <a:ext cx="119649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2000" u="none" cap="none" strike="noStrike">
                <a:solidFill>
                  <a:schemeClr val="accent4"/>
                </a:solidFill>
                <a:latin typeface="Arial"/>
                <a:ea typeface="Arial"/>
                <a:cs typeface="Arial"/>
                <a:sym typeface="Arial"/>
              </a:rPr>
              <a:t>تمرين تطبيقي</a:t>
            </a:r>
            <a:endParaRPr b="0" i="0" sz="2000" u="none" cap="none" strike="noStrike">
              <a:solidFill>
                <a:schemeClr val="accent4"/>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1" name="Shape 1561"/>
        <p:cNvGrpSpPr/>
        <p:nvPr/>
      </p:nvGrpSpPr>
      <p:grpSpPr>
        <a:xfrm>
          <a:off x="0" y="0"/>
          <a:ext cx="0" cy="0"/>
          <a:chOff x="0" y="0"/>
          <a:chExt cx="0" cy="0"/>
        </a:xfrm>
      </p:grpSpPr>
      <p:sp>
        <p:nvSpPr>
          <p:cNvPr id="1562" name="Google Shape;1562;p131"/>
          <p:cNvSpPr txBox="1"/>
          <p:nvPr>
            <p:ph type="title"/>
          </p:nvPr>
        </p:nvSpPr>
        <p:spPr>
          <a:xfrm flipH="1">
            <a:off x="10760626" y="1088100"/>
            <a:ext cx="70665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sz="3600"/>
              <a:t>فلنأخذ مثلاً آخر لتوضيح كيفية إعداد الصور باستخدام مساعد الذكاء الاصطناعي Meta AI</a:t>
            </a:r>
            <a:endParaRPr sz="3600"/>
          </a:p>
        </p:txBody>
      </p:sp>
      <p:sp>
        <p:nvSpPr>
          <p:cNvPr id="1563" name="Google Shape;1563;p131"/>
          <p:cNvSpPr txBox="1"/>
          <p:nvPr>
            <p:ph idx="1" type="body"/>
          </p:nvPr>
        </p:nvSpPr>
        <p:spPr>
          <a:xfrm flipH="1">
            <a:off x="10760630" y="4010050"/>
            <a:ext cx="7066500" cy="948978"/>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0"/>
              </a:spcAft>
              <a:buSzPts val="1800"/>
              <a:buNone/>
            </a:pPr>
            <a:r>
              <a:rPr b="1" lang="en">
                <a:solidFill>
                  <a:schemeClr val="accent6"/>
                </a:solidFill>
              </a:rPr>
              <a:t>تعليمات نموذجية</a:t>
            </a:r>
            <a:endParaRPr b="1">
              <a:solidFill>
                <a:schemeClr val="accent6"/>
              </a:solidFill>
            </a:endParaRPr>
          </a:p>
          <a:p>
            <a:pPr indent="0" lvl="0" marL="0" rtl="1" algn="r">
              <a:lnSpc>
                <a:spcPct val="125000"/>
              </a:lnSpc>
              <a:spcBef>
                <a:spcPts val="1000"/>
              </a:spcBef>
              <a:spcAft>
                <a:spcPts val="1000"/>
              </a:spcAft>
              <a:buSzPts val="1800"/>
              <a:buNone/>
            </a:pPr>
            <a:r>
              <a:rPr lang="en"/>
              <a:t>ساعدني في تصميم بطاقة تهنئة إلكترونية بمناسبة اقتراب موعد عيد ميلاد صديقي.</a:t>
            </a:r>
            <a:endParaRPr>
              <a:solidFill>
                <a:schemeClr val="accent4"/>
              </a:solidFill>
            </a:endParaRPr>
          </a:p>
        </p:txBody>
      </p:sp>
      <p:sp>
        <p:nvSpPr>
          <p:cNvPr id="1564" name="Google Shape;1564;p131"/>
          <p:cNvSpPr txBox="1"/>
          <p:nvPr>
            <p:ph idx="1" type="body"/>
          </p:nvPr>
        </p:nvSpPr>
        <p:spPr>
          <a:xfrm flipH="1">
            <a:off x="14846634" y="5114300"/>
            <a:ext cx="2980500" cy="474489"/>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1000"/>
              </a:spcAft>
              <a:buSzPts val="1800"/>
              <a:buNone/>
            </a:pPr>
            <a:r>
              <a:rPr b="1" lang="en">
                <a:solidFill>
                  <a:schemeClr val="accent6"/>
                </a:solidFill>
              </a:rPr>
              <a:t>الخطوات التي يمكن اتباعها</a:t>
            </a:r>
            <a:endParaRPr b="1">
              <a:solidFill>
                <a:schemeClr val="accent6"/>
              </a:solidFill>
            </a:endParaRPr>
          </a:p>
        </p:txBody>
      </p:sp>
      <p:sp>
        <p:nvSpPr>
          <p:cNvPr id="1565" name="Google Shape;1565;p131"/>
          <p:cNvSpPr/>
          <p:nvPr/>
        </p:nvSpPr>
        <p:spPr>
          <a:xfrm flipH="1">
            <a:off x="13360905" y="5615975"/>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31"/>
          <p:cNvSpPr/>
          <p:nvPr/>
        </p:nvSpPr>
        <p:spPr>
          <a:xfrm flipH="1">
            <a:off x="17774505" y="5615977"/>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31"/>
          <p:cNvSpPr txBox="1"/>
          <p:nvPr>
            <p:ph idx="1" type="body"/>
          </p:nvPr>
        </p:nvSpPr>
        <p:spPr>
          <a:xfrm flipH="1">
            <a:off x="13403478" y="5784509"/>
            <a:ext cx="37149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التوجّه إلى Meta AI على المتصفّح الخاصّ بهاتفكم/ حاسوبكم أو تطبيق WhatsApp</a:t>
            </a:r>
            <a:endParaRPr/>
          </a:p>
        </p:txBody>
      </p:sp>
      <p:sp>
        <p:nvSpPr>
          <p:cNvPr id="1568" name="Google Shape;1568;p131"/>
          <p:cNvSpPr/>
          <p:nvPr/>
        </p:nvSpPr>
        <p:spPr>
          <a:xfrm flipH="1">
            <a:off x="8754832" y="5615975"/>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31"/>
          <p:cNvSpPr/>
          <p:nvPr/>
        </p:nvSpPr>
        <p:spPr>
          <a:xfrm flipH="1">
            <a:off x="13168432" y="5615977"/>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31"/>
          <p:cNvSpPr txBox="1"/>
          <p:nvPr>
            <p:ph idx="1" type="body"/>
          </p:nvPr>
        </p:nvSpPr>
        <p:spPr>
          <a:xfrm flipH="1">
            <a:off x="8726846" y="5935598"/>
            <a:ext cx="3714900" cy="405239"/>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تقديم الطلب مع التعليمات عبر Meta AI</a:t>
            </a:r>
            <a:endParaRPr/>
          </a:p>
        </p:txBody>
      </p:sp>
      <p:sp>
        <p:nvSpPr>
          <p:cNvPr id="1571" name="Google Shape;1571;p131"/>
          <p:cNvSpPr/>
          <p:nvPr/>
        </p:nvSpPr>
        <p:spPr>
          <a:xfrm flipH="1">
            <a:off x="13360905" y="6666687"/>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131"/>
          <p:cNvSpPr/>
          <p:nvPr/>
        </p:nvSpPr>
        <p:spPr>
          <a:xfrm flipH="1">
            <a:off x="17774505" y="666668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131"/>
          <p:cNvSpPr txBox="1"/>
          <p:nvPr>
            <p:ph idx="1" type="body"/>
          </p:nvPr>
        </p:nvSpPr>
        <p:spPr>
          <a:xfrm flipH="1">
            <a:off x="13351180" y="6992538"/>
            <a:ext cx="3714900" cy="405239"/>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مراجعة الصور التي تمّ إعدادها</a:t>
            </a:r>
            <a:endParaRPr>
              <a:solidFill>
                <a:schemeClr val="dk1"/>
              </a:solidFill>
            </a:endParaRPr>
          </a:p>
        </p:txBody>
      </p:sp>
      <p:sp>
        <p:nvSpPr>
          <p:cNvPr id="1574" name="Google Shape;1574;p131"/>
          <p:cNvSpPr/>
          <p:nvPr/>
        </p:nvSpPr>
        <p:spPr>
          <a:xfrm flipH="1">
            <a:off x="8754832" y="6666687"/>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131"/>
          <p:cNvSpPr/>
          <p:nvPr/>
        </p:nvSpPr>
        <p:spPr>
          <a:xfrm flipH="1">
            <a:off x="13168432" y="666668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131"/>
          <p:cNvSpPr txBox="1"/>
          <p:nvPr>
            <p:ph idx="1" type="body"/>
          </p:nvPr>
        </p:nvSpPr>
        <p:spPr>
          <a:xfrm flipH="1">
            <a:off x="8745113" y="6854088"/>
            <a:ext cx="37149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تعديل التعليمات ضمن الطلب للحصول على نتائج أفضل (إذا لزم الأمر)</a:t>
            </a:r>
            <a:endParaRPr>
              <a:solidFill>
                <a:schemeClr val="dk1"/>
              </a:solidFill>
            </a:endParaRPr>
          </a:p>
        </p:txBody>
      </p:sp>
      <p:sp>
        <p:nvSpPr>
          <p:cNvPr id="1577" name="Google Shape;1577;p131"/>
          <p:cNvSpPr/>
          <p:nvPr/>
        </p:nvSpPr>
        <p:spPr>
          <a:xfrm flipH="1">
            <a:off x="17211642" y="58893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131"/>
          <p:cNvSpPr txBox="1"/>
          <p:nvPr>
            <p:ph idx="1" type="body"/>
          </p:nvPr>
        </p:nvSpPr>
        <p:spPr>
          <a:xfrm flipH="1">
            <a:off x="17186296" y="5928412"/>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1</a:t>
            </a:r>
            <a:endParaRPr>
              <a:solidFill>
                <a:schemeClr val="accent4"/>
              </a:solidFill>
            </a:endParaRPr>
          </a:p>
        </p:txBody>
      </p:sp>
      <p:sp>
        <p:nvSpPr>
          <p:cNvPr id="1579" name="Google Shape;1579;p131"/>
          <p:cNvSpPr/>
          <p:nvPr/>
        </p:nvSpPr>
        <p:spPr>
          <a:xfrm flipH="1">
            <a:off x="12643242" y="58893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131"/>
          <p:cNvSpPr txBox="1"/>
          <p:nvPr>
            <p:ph idx="1" type="body"/>
          </p:nvPr>
        </p:nvSpPr>
        <p:spPr>
          <a:xfrm flipH="1">
            <a:off x="12617896" y="5934000"/>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2</a:t>
            </a:r>
            <a:endParaRPr>
              <a:solidFill>
                <a:schemeClr val="accent4"/>
              </a:solidFill>
            </a:endParaRPr>
          </a:p>
        </p:txBody>
      </p:sp>
      <p:sp>
        <p:nvSpPr>
          <p:cNvPr id="1581" name="Google Shape;1581;p131"/>
          <p:cNvSpPr/>
          <p:nvPr/>
        </p:nvSpPr>
        <p:spPr>
          <a:xfrm flipH="1">
            <a:off x="17211642" y="692250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131"/>
          <p:cNvSpPr txBox="1"/>
          <p:nvPr>
            <p:ph idx="1" type="body"/>
          </p:nvPr>
        </p:nvSpPr>
        <p:spPr>
          <a:xfrm flipH="1">
            <a:off x="17186296" y="6967150"/>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3</a:t>
            </a:r>
            <a:endParaRPr>
              <a:solidFill>
                <a:schemeClr val="accent4"/>
              </a:solidFill>
            </a:endParaRPr>
          </a:p>
        </p:txBody>
      </p:sp>
      <p:sp>
        <p:nvSpPr>
          <p:cNvPr id="1583" name="Google Shape;1583;p131"/>
          <p:cNvSpPr/>
          <p:nvPr/>
        </p:nvSpPr>
        <p:spPr>
          <a:xfrm flipH="1">
            <a:off x="12643242" y="692250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131"/>
          <p:cNvSpPr txBox="1"/>
          <p:nvPr>
            <p:ph idx="1" type="body"/>
          </p:nvPr>
        </p:nvSpPr>
        <p:spPr>
          <a:xfrm flipH="1">
            <a:off x="12617896" y="6967150"/>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4</a:t>
            </a:r>
            <a:endParaRPr>
              <a:solidFill>
                <a:schemeClr val="accent4"/>
              </a:solidFill>
            </a:endParaRPr>
          </a:p>
        </p:txBody>
      </p:sp>
      <p:sp>
        <p:nvSpPr>
          <p:cNvPr id="1585" name="Google Shape;1585;p131"/>
          <p:cNvSpPr/>
          <p:nvPr/>
        </p:nvSpPr>
        <p:spPr>
          <a:xfrm flipH="1">
            <a:off x="13360905" y="7717437"/>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131"/>
          <p:cNvSpPr/>
          <p:nvPr/>
        </p:nvSpPr>
        <p:spPr>
          <a:xfrm flipH="1">
            <a:off x="17774505" y="771743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131"/>
          <p:cNvSpPr txBox="1"/>
          <p:nvPr>
            <p:ph idx="1" type="body"/>
          </p:nvPr>
        </p:nvSpPr>
        <p:spPr>
          <a:xfrm flipH="1">
            <a:off x="13351180" y="8033002"/>
            <a:ext cx="3714900" cy="405239"/>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انتقاء خياركم المفضّل</a:t>
            </a:r>
            <a:endParaRPr>
              <a:solidFill>
                <a:schemeClr val="dk1"/>
              </a:solidFill>
            </a:endParaRPr>
          </a:p>
        </p:txBody>
      </p:sp>
      <p:sp>
        <p:nvSpPr>
          <p:cNvPr id="1588" name="Google Shape;1588;p131"/>
          <p:cNvSpPr/>
          <p:nvPr/>
        </p:nvSpPr>
        <p:spPr>
          <a:xfrm flipH="1">
            <a:off x="17211642" y="79732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131"/>
          <p:cNvSpPr txBox="1"/>
          <p:nvPr>
            <p:ph idx="1" type="body"/>
          </p:nvPr>
        </p:nvSpPr>
        <p:spPr>
          <a:xfrm flipH="1">
            <a:off x="17186296" y="8017900"/>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5</a:t>
            </a:r>
            <a:endParaRPr>
              <a:solidFill>
                <a:schemeClr val="accent4"/>
              </a:solidFill>
            </a:endParaRPr>
          </a:p>
        </p:txBody>
      </p:sp>
      <p:pic>
        <p:nvPicPr>
          <p:cNvPr id="1590" name="Google Shape;1590;p131"/>
          <p:cNvPicPr preferRelativeResize="0"/>
          <p:nvPr/>
        </p:nvPicPr>
        <p:blipFill rotWithShape="1">
          <a:blip r:embed="rId3">
            <a:alphaModFix/>
          </a:blip>
          <a:srcRect b="0" l="0" r="0" t="0"/>
          <a:stretch/>
        </p:blipFill>
        <p:spPr>
          <a:xfrm>
            <a:off x="4526223" y="1304903"/>
            <a:ext cx="4047450" cy="7668116"/>
          </a:xfrm>
          <a:prstGeom prst="rect">
            <a:avLst/>
          </a:prstGeom>
          <a:noFill/>
          <a:ln>
            <a:noFill/>
          </a:ln>
          <a:effectLst>
            <a:outerShdw blurRad="85725" rotWithShape="0" algn="bl" dir="1680000" dist="114300">
              <a:srgbClr val="000000">
                <a:alpha val="50196"/>
              </a:srgbClr>
            </a:outerShdw>
          </a:effectLst>
        </p:spPr>
      </p:pic>
      <p:pic>
        <p:nvPicPr>
          <p:cNvPr id="1591" name="Google Shape;1591;p131"/>
          <p:cNvPicPr preferRelativeResize="0"/>
          <p:nvPr/>
        </p:nvPicPr>
        <p:blipFill rotWithShape="1">
          <a:blip r:embed="rId4">
            <a:alphaModFix/>
          </a:blip>
          <a:srcRect b="0" l="0" r="0" t="0"/>
          <a:stretch/>
        </p:blipFill>
        <p:spPr>
          <a:xfrm>
            <a:off x="777246" y="1304903"/>
            <a:ext cx="4047450" cy="7668111"/>
          </a:xfrm>
          <a:prstGeom prst="rect">
            <a:avLst/>
          </a:prstGeom>
          <a:noFill/>
          <a:ln>
            <a:noFill/>
          </a:ln>
          <a:effectLst>
            <a:outerShdw blurRad="85725" rotWithShape="0" algn="bl" dir="1500000" dist="71438">
              <a:srgbClr val="000000">
                <a:alpha val="50196"/>
              </a:srgbClr>
            </a:outerShdw>
          </a:effectLst>
        </p:spPr>
      </p:pic>
      <p:sp>
        <p:nvSpPr>
          <p:cNvPr id="1592" name="Google Shape;1592;p131"/>
          <p:cNvSpPr txBox="1"/>
          <p:nvPr/>
        </p:nvSpPr>
        <p:spPr>
          <a:xfrm flipH="1">
            <a:off x="4753822" y="8588671"/>
            <a:ext cx="3398700" cy="296400"/>
          </a:xfrm>
          <a:prstGeom prst="rect">
            <a:avLst/>
          </a:prstGeom>
          <a:noFill/>
          <a:ln>
            <a:noFill/>
          </a:ln>
        </p:spPr>
        <p:txBody>
          <a:bodyPr anchorCtr="0" anchor="t" bIns="0" lIns="0" spcFirstLastPara="1" rIns="0" wrap="square" tIns="19050">
            <a:spAutoFit/>
          </a:bodyPr>
          <a:lstStyle/>
          <a:p>
            <a:pPr indent="0" lvl="0" marL="19050" marR="0" rtl="1" algn="ctr">
              <a:lnSpc>
                <a:spcPct val="100000"/>
              </a:lnSpc>
              <a:spcBef>
                <a:spcPts val="0"/>
              </a:spcBef>
              <a:spcAft>
                <a:spcPts val="0"/>
              </a:spcAft>
              <a:buNone/>
            </a:pPr>
            <a:r>
              <a:rPr b="0" i="0" lang="en" sz="1800" u="none" cap="none" strike="noStrike">
                <a:solidFill>
                  <a:schemeClr val="accent4"/>
                </a:solidFill>
                <a:latin typeface="Arial"/>
                <a:ea typeface="Arial"/>
                <a:cs typeface="Arial"/>
                <a:sym typeface="Arial"/>
              </a:rPr>
              <a:t>Meta AI  على الويب</a:t>
            </a:r>
            <a:endParaRPr/>
          </a:p>
        </p:txBody>
      </p:sp>
      <p:sp>
        <p:nvSpPr>
          <p:cNvPr id="1593" name="Google Shape;1593;p131"/>
          <p:cNvSpPr txBox="1"/>
          <p:nvPr/>
        </p:nvSpPr>
        <p:spPr>
          <a:xfrm flipH="1">
            <a:off x="1079947" y="8588671"/>
            <a:ext cx="3398700" cy="296400"/>
          </a:xfrm>
          <a:prstGeom prst="rect">
            <a:avLst/>
          </a:prstGeom>
          <a:noFill/>
          <a:ln>
            <a:noFill/>
          </a:ln>
        </p:spPr>
        <p:txBody>
          <a:bodyPr anchorCtr="0" anchor="t" bIns="0" lIns="0" spcFirstLastPara="1" rIns="0" wrap="square" tIns="19050">
            <a:spAutoFit/>
          </a:bodyPr>
          <a:lstStyle/>
          <a:p>
            <a:pPr indent="0" lvl="0" marL="19050" marR="0" rtl="1" algn="ctr">
              <a:lnSpc>
                <a:spcPct val="100000"/>
              </a:lnSpc>
              <a:spcBef>
                <a:spcPts val="0"/>
              </a:spcBef>
              <a:spcAft>
                <a:spcPts val="0"/>
              </a:spcAft>
              <a:buNone/>
            </a:pPr>
            <a:r>
              <a:rPr b="0" i="0" lang="en" sz="1800" u="none" cap="none" strike="noStrike">
                <a:solidFill>
                  <a:schemeClr val="accent4"/>
                </a:solidFill>
                <a:latin typeface="Arial"/>
                <a:ea typeface="Arial"/>
                <a:cs typeface="Arial"/>
                <a:sym typeface="Arial"/>
              </a:rPr>
              <a:t>Meta AI  على تطبيق WhatsApp</a:t>
            </a:r>
            <a:endParaRPr/>
          </a:p>
        </p:txBody>
      </p:sp>
      <p:sp>
        <p:nvSpPr>
          <p:cNvPr id="1594" name="Google Shape;1594;p131"/>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فهم تطبيقات الذكاء الاصطناعي في حياتنا اليومية</a:t>
            </a:r>
            <a:endParaRPr b="0" i="0" sz="1400" u="none" cap="none" strike="noStrike">
              <a:solidFill>
                <a:schemeClr val="accent4"/>
              </a:solidFill>
              <a:latin typeface="Arial"/>
              <a:ea typeface="Arial"/>
              <a:cs typeface="Arial"/>
              <a:sym typeface="Arial"/>
            </a:endParaRPr>
          </a:p>
        </p:txBody>
      </p:sp>
      <p:sp>
        <p:nvSpPr>
          <p:cNvPr id="1595" name="Google Shape;1595;p131"/>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حوكمة الذكاء الاصطناعي</a:t>
            </a:r>
            <a:endParaRPr b="0" i="0" sz="1400" u="none" cap="none" strike="noStrike">
              <a:solidFill>
                <a:schemeClr val="accent4"/>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p132"/>
          <p:cNvSpPr txBox="1"/>
          <p:nvPr>
            <p:ph type="ctrTitle"/>
          </p:nvPr>
        </p:nvSpPr>
        <p:spPr>
          <a:xfrm>
            <a:off x="930729" y="4207788"/>
            <a:ext cx="16190469" cy="1719000"/>
          </a:xfrm>
          <a:prstGeom prst="rect">
            <a:avLst/>
          </a:prstGeom>
          <a:noFill/>
          <a:ln>
            <a:noFill/>
          </a:ln>
        </p:spPr>
        <p:txBody>
          <a:bodyPr anchorCtr="0" anchor="ctr" bIns="0" lIns="0" spcFirstLastPara="1" rIns="0" wrap="square" tIns="0">
            <a:noAutofit/>
          </a:bodyPr>
          <a:lstStyle/>
          <a:p>
            <a:pPr indent="0" lvl="0" marL="0" rtl="1" algn="r">
              <a:lnSpc>
                <a:spcPct val="100000"/>
              </a:lnSpc>
              <a:spcBef>
                <a:spcPts val="0"/>
              </a:spcBef>
              <a:spcAft>
                <a:spcPts val="0"/>
              </a:spcAft>
              <a:buSzPts val="5600"/>
              <a:buNone/>
            </a:pPr>
            <a:r>
              <a:rPr b="1" lang="en"/>
              <a:t>إعداد مقاطع الفيديو باستخدام</a:t>
            </a:r>
            <a:br>
              <a:rPr b="1" lang="en"/>
            </a:br>
            <a:r>
              <a:rPr b="1" lang="en"/>
              <a:t>مساعد الذكاء الاصطناعي Meta AI</a:t>
            </a:r>
            <a:endParaRPr b="1"/>
          </a:p>
        </p:txBody>
      </p:sp>
      <p:sp>
        <p:nvSpPr>
          <p:cNvPr id="1601" name="Google Shape;1601;p132"/>
          <p:cNvSpPr txBox="1"/>
          <p:nvPr>
            <p:ph idx="4294967295" type="subTitle"/>
          </p:nvPr>
        </p:nvSpPr>
        <p:spPr>
          <a:xfrm>
            <a:off x="5156290" y="2867037"/>
            <a:ext cx="119649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2000" u="none" cap="none" strike="noStrike">
                <a:solidFill>
                  <a:schemeClr val="accent4"/>
                </a:solidFill>
                <a:latin typeface="Arial"/>
                <a:ea typeface="Arial"/>
                <a:cs typeface="Arial"/>
                <a:sym typeface="Arial"/>
              </a:rPr>
              <a:t>تمرين تطبيقي</a:t>
            </a:r>
            <a:endParaRPr b="0" i="0" sz="2000" u="none" cap="none" strike="noStrike">
              <a:solidFill>
                <a:schemeClr val="accent4"/>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133"/>
          <p:cNvSpPr txBox="1"/>
          <p:nvPr>
            <p:ph type="title"/>
          </p:nvPr>
        </p:nvSpPr>
        <p:spPr>
          <a:xfrm flipH="1">
            <a:off x="9696500" y="249900"/>
            <a:ext cx="74247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sz="3600"/>
              <a:t>استخدام أدوات الذكاء الاصطناعي Meta AI للإعداد مقاطع الفيديو</a:t>
            </a:r>
            <a:endParaRPr sz="3600"/>
          </a:p>
        </p:txBody>
      </p:sp>
      <p:sp>
        <p:nvSpPr>
          <p:cNvPr id="1607" name="Google Shape;1607;p133"/>
          <p:cNvSpPr txBox="1"/>
          <p:nvPr>
            <p:ph idx="1" type="body"/>
          </p:nvPr>
        </p:nvSpPr>
        <p:spPr>
          <a:xfrm flipH="1">
            <a:off x="10054686" y="3171850"/>
            <a:ext cx="7066500" cy="948978"/>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0"/>
              </a:spcAft>
              <a:buSzPts val="1800"/>
              <a:buNone/>
            </a:pPr>
            <a:r>
              <a:rPr b="1" lang="en">
                <a:solidFill>
                  <a:schemeClr val="accent6"/>
                </a:solidFill>
              </a:rPr>
              <a:t>تعليمات نموذجية</a:t>
            </a:r>
            <a:endParaRPr b="1">
              <a:solidFill>
                <a:schemeClr val="accent6"/>
              </a:solidFill>
            </a:endParaRPr>
          </a:p>
          <a:p>
            <a:pPr indent="0" lvl="0" marL="0" rtl="1" algn="r">
              <a:lnSpc>
                <a:spcPct val="125000"/>
              </a:lnSpc>
              <a:spcBef>
                <a:spcPts val="1000"/>
              </a:spcBef>
              <a:spcAft>
                <a:spcPts val="1000"/>
              </a:spcAft>
              <a:buSzPts val="1800"/>
              <a:buNone/>
            </a:pPr>
            <a:r>
              <a:rPr lang="en"/>
              <a:t>ساعدني في إعداد مقطع فيديو يُظهر أفق مدينة حديثة في منطقة الشرق الأوسط عند غروب الشمس.</a:t>
            </a:r>
            <a:endParaRPr>
              <a:solidFill>
                <a:schemeClr val="accent4"/>
              </a:solidFill>
            </a:endParaRPr>
          </a:p>
        </p:txBody>
      </p:sp>
      <p:sp>
        <p:nvSpPr>
          <p:cNvPr id="1608" name="Google Shape;1608;p133"/>
          <p:cNvSpPr txBox="1"/>
          <p:nvPr>
            <p:ph idx="1" type="body"/>
          </p:nvPr>
        </p:nvSpPr>
        <p:spPr>
          <a:xfrm flipH="1">
            <a:off x="14140690" y="4276100"/>
            <a:ext cx="2980500" cy="474489"/>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1000"/>
              </a:spcAft>
              <a:buSzPts val="1800"/>
              <a:buNone/>
            </a:pPr>
            <a:r>
              <a:rPr b="1" lang="en">
                <a:solidFill>
                  <a:schemeClr val="accent6"/>
                </a:solidFill>
              </a:rPr>
              <a:t>الخطوات التي يمكن اتباعها</a:t>
            </a:r>
            <a:endParaRPr b="1">
              <a:solidFill>
                <a:schemeClr val="accent6"/>
              </a:solidFill>
            </a:endParaRPr>
          </a:p>
        </p:txBody>
      </p:sp>
      <p:sp>
        <p:nvSpPr>
          <p:cNvPr id="1609" name="Google Shape;1609;p133"/>
          <p:cNvSpPr/>
          <p:nvPr/>
        </p:nvSpPr>
        <p:spPr>
          <a:xfrm flipH="1">
            <a:off x="12654961" y="4777775"/>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133"/>
          <p:cNvSpPr/>
          <p:nvPr/>
        </p:nvSpPr>
        <p:spPr>
          <a:xfrm flipH="1">
            <a:off x="17068561" y="4777777"/>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133"/>
          <p:cNvSpPr txBox="1"/>
          <p:nvPr>
            <p:ph idx="1" type="body"/>
          </p:nvPr>
        </p:nvSpPr>
        <p:spPr>
          <a:xfrm flipH="1">
            <a:off x="12654961" y="4989248"/>
            <a:ext cx="37149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التوجّه إلىMeta AI على المتصفّح الخاصّ بهاتفكم/ حاسوبكم أو تطبيق WhatsApp</a:t>
            </a:r>
            <a:endParaRPr/>
          </a:p>
        </p:txBody>
      </p:sp>
      <p:sp>
        <p:nvSpPr>
          <p:cNvPr id="1612" name="Google Shape;1612;p133"/>
          <p:cNvSpPr/>
          <p:nvPr/>
        </p:nvSpPr>
        <p:spPr>
          <a:xfrm flipH="1">
            <a:off x="8048888" y="4777775"/>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133"/>
          <p:cNvSpPr/>
          <p:nvPr/>
        </p:nvSpPr>
        <p:spPr>
          <a:xfrm flipH="1">
            <a:off x="12462488" y="4777777"/>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133"/>
          <p:cNvSpPr txBox="1"/>
          <p:nvPr>
            <p:ph idx="1" type="body"/>
          </p:nvPr>
        </p:nvSpPr>
        <p:spPr>
          <a:xfrm flipH="1">
            <a:off x="8586674" y="5121200"/>
            <a:ext cx="3167400" cy="405239"/>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تقديم الطلب مع التعليمات عبر Meta AI</a:t>
            </a:r>
            <a:endParaRPr/>
          </a:p>
        </p:txBody>
      </p:sp>
      <p:sp>
        <p:nvSpPr>
          <p:cNvPr id="1615" name="Google Shape;1615;p133"/>
          <p:cNvSpPr/>
          <p:nvPr/>
        </p:nvSpPr>
        <p:spPr>
          <a:xfrm flipH="1">
            <a:off x="12654961" y="5828487"/>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133"/>
          <p:cNvSpPr/>
          <p:nvPr/>
        </p:nvSpPr>
        <p:spPr>
          <a:xfrm flipH="1">
            <a:off x="17068561" y="582848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133"/>
          <p:cNvSpPr txBox="1"/>
          <p:nvPr>
            <p:ph idx="1" type="body"/>
          </p:nvPr>
        </p:nvSpPr>
        <p:spPr>
          <a:xfrm flipH="1">
            <a:off x="12645236" y="6154338"/>
            <a:ext cx="3714900" cy="405239"/>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مراجعة مقاطع الفيديو التي تمّ إعدادها</a:t>
            </a:r>
            <a:endParaRPr/>
          </a:p>
        </p:txBody>
      </p:sp>
      <p:sp>
        <p:nvSpPr>
          <p:cNvPr id="1618" name="Google Shape;1618;p133"/>
          <p:cNvSpPr/>
          <p:nvPr/>
        </p:nvSpPr>
        <p:spPr>
          <a:xfrm flipH="1">
            <a:off x="8048888" y="5828487"/>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133"/>
          <p:cNvSpPr/>
          <p:nvPr/>
        </p:nvSpPr>
        <p:spPr>
          <a:xfrm flipH="1">
            <a:off x="12462488" y="582848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133"/>
          <p:cNvSpPr txBox="1"/>
          <p:nvPr>
            <p:ph idx="1" type="body"/>
          </p:nvPr>
        </p:nvSpPr>
        <p:spPr>
          <a:xfrm flipH="1">
            <a:off x="8039169" y="6015888"/>
            <a:ext cx="37149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تعديل التعليمات ضمن الطلب للحصول على نتائج أفضل (إذا لزم الأمر)</a:t>
            </a:r>
            <a:endParaRPr/>
          </a:p>
        </p:txBody>
      </p:sp>
      <p:sp>
        <p:nvSpPr>
          <p:cNvPr id="1621" name="Google Shape;1621;p133"/>
          <p:cNvSpPr/>
          <p:nvPr/>
        </p:nvSpPr>
        <p:spPr>
          <a:xfrm flipH="1">
            <a:off x="16505698" y="50511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133"/>
          <p:cNvSpPr txBox="1"/>
          <p:nvPr>
            <p:ph idx="1" type="body"/>
          </p:nvPr>
        </p:nvSpPr>
        <p:spPr>
          <a:xfrm flipH="1">
            <a:off x="16480352" y="5093768"/>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1</a:t>
            </a:r>
            <a:endParaRPr>
              <a:solidFill>
                <a:schemeClr val="accent4"/>
              </a:solidFill>
            </a:endParaRPr>
          </a:p>
        </p:txBody>
      </p:sp>
      <p:sp>
        <p:nvSpPr>
          <p:cNvPr id="1623" name="Google Shape;1623;p133"/>
          <p:cNvSpPr/>
          <p:nvPr/>
        </p:nvSpPr>
        <p:spPr>
          <a:xfrm flipH="1">
            <a:off x="11937298" y="50511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133"/>
          <p:cNvSpPr txBox="1"/>
          <p:nvPr>
            <p:ph idx="1" type="body"/>
          </p:nvPr>
        </p:nvSpPr>
        <p:spPr>
          <a:xfrm flipH="1">
            <a:off x="11911952" y="5093768"/>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2</a:t>
            </a:r>
            <a:endParaRPr>
              <a:solidFill>
                <a:schemeClr val="accent4"/>
              </a:solidFill>
            </a:endParaRPr>
          </a:p>
        </p:txBody>
      </p:sp>
      <p:sp>
        <p:nvSpPr>
          <p:cNvPr id="1625" name="Google Shape;1625;p133"/>
          <p:cNvSpPr/>
          <p:nvPr/>
        </p:nvSpPr>
        <p:spPr>
          <a:xfrm flipH="1">
            <a:off x="16505698" y="608430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133"/>
          <p:cNvSpPr txBox="1"/>
          <p:nvPr>
            <p:ph idx="1" type="body"/>
          </p:nvPr>
        </p:nvSpPr>
        <p:spPr>
          <a:xfrm flipH="1">
            <a:off x="16480352" y="6126918"/>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3</a:t>
            </a:r>
            <a:endParaRPr>
              <a:solidFill>
                <a:schemeClr val="accent4"/>
              </a:solidFill>
            </a:endParaRPr>
          </a:p>
        </p:txBody>
      </p:sp>
      <p:sp>
        <p:nvSpPr>
          <p:cNvPr id="1627" name="Google Shape;1627;p133"/>
          <p:cNvSpPr/>
          <p:nvPr/>
        </p:nvSpPr>
        <p:spPr>
          <a:xfrm flipH="1">
            <a:off x="11937298" y="608430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133"/>
          <p:cNvSpPr txBox="1"/>
          <p:nvPr>
            <p:ph idx="1" type="body"/>
          </p:nvPr>
        </p:nvSpPr>
        <p:spPr>
          <a:xfrm flipH="1">
            <a:off x="11911952" y="6126918"/>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4</a:t>
            </a:r>
            <a:endParaRPr>
              <a:solidFill>
                <a:schemeClr val="accent4"/>
              </a:solidFill>
            </a:endParaRPr>
          </a:p>
        </p:txBody>
      </p:sp>
      <p:sp>
        <p:nvSpPr>
          <p:cNvPr id="1629" name="Google Shape;1629;p133"/>
          <p:cNvSpPr/>
          <p:nvPr/>
        </p:nvSpPr>
        <p:spPr>
          <a:xfrm flipH="1">
            <a:off x="12654961" y="6879237"/>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133"/>
          <p:cNvSpPr/>
          <p:nvPr/>
        </p:nvSpPr>
        <p:spPr>
          <a:xfrm flipH="1">
            <a:off x="17068561" y="687923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133"/>
          <p:cNvSpPr txBox="1"/>
          <p:nvPr>
            <p:ph idx="1" type="body"/>
          </p:nvPr>
        </p:nvSpPr>
        <p:spPr>
          <a:xfrm flipH="1">
            <a:off x="12645236" y="7194802"/>
            <a:ext cx="3714900" cy="405239"/>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انتقاء خياركم المفضّل</a:t>
            </a:r>
            <a:endParaRPr/>
          </a:p>
        </p:txBody>
      </p:sp>
      <p:sp>
        <p:nvSpPr>
          <p:cNvPr id="1632" name="Google Shape;1632;p133"/>
          <p:cNvSpPr/>
          <p:nvPr/>
        </p:nvSpPr>
        <p:spPr>
          <a:xfrm flipH="1">
            <a:off x="16505698" y="71350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133"/>
          <p:cNvSpPr txBox="1"/>
          <p:nvPr>
            <p:ph idx="1" type="body"/>
          </p:nvPr>
        </p:nvSpPr>
        <p:spPr>
          <a:xfrm flipH="1">
            <a:off x="16480352" y="7186812"/>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5</a:t>
            </a:r>
            <a:endParaRPr>
              <a:solidFill>
                <a:schemeClr val="accent4"/>
              </a:solidFill>
            </a:endParaRPr>
          </a:p>
        </p:txBody>
      </p:sp>
      <p:pic>
        <p:nvPicPr>
          <p:cNvPr id="1634" name="Google Shape;1634;p133"/>
          <p:cNvPicPr preferRelativeResize="0"/>
          <p:nvPr/>
        </p:nvPicPr>
        <p:blipFill rotWithShape="1">
          <a:blip r:embed="rId3">
            <a:alphaModFix/>
          </a:blip>
          <a:srcRect b="0" l="0" r="0" t="0"/>
          <a:stretch/>
        </p:blipFill>
        <p:spPr>
          <a:xfrm>
            <a:off x="2958415" y="1254710"/>
            <a:ext cx="4105238" cy="7777577"/>
          </a:xfrm>
          <a:prstGeom prst="rect">
            <a:avLst/>
          </a:prstGeom>
          <a:noFill/>
          <a:ln>
            <a:noFill/>
          </a:ln>
          <a:effectLst>
            <a:outerShdw blurRad="85725" rotWithShape="0" algn="bl" dir="1620000" dist="85725">
              <a:srgbClr val="000000">
                <a:alpha val="50196"/>
              </a:srgbClr>
            </a:outerShdw>
          </a:effectLst>
        </p:spPr>
      </p:pic>
      <p:sp>
        <p:nvSpPr>
          <p:cNvPr id="1635" name="Google Shape;1635;p133"/>
          <p:cNvSpPr txBox="1"/>
          <p:nvPr/>
        </p:nvSpPr>
        <p:spPr>
          <a:xfrm flipH="1">
            <a:off x="3384238" y="8641561"/>
            <a:ext cx="3398700" cy="296400"/>
          </a:xfrm>
          <a:prstGeom prst="rect">
            <a:avLst/>
          </a:prstGeom>
          <a:noFill/>
          <a:ln>
            <a:noFill/>
          </a:ln>
        </p:spPr>
        <p:txBody>
          <a:bodyPr anchorCtr="0" anchor="t" bIns="0" lIns="0" spcFirstLastPara="1" rIns="0" wrap="square" tIns="19050">
            <a:spAutoFit/>
          </a:bodyPr>
          <a:lstStyle/>
          <a:p>
            <a:pPr indent="0" lvl="0" marL="19050" marR="0" rtl="1" algn="ctr">
              <a:lnSpc>
                <a:spcPct val="100000"/>
              </a:lnSpc>
              <a:spcBef>
                <a:spcPts val="0"/>
              </a:spcBef>
              <a:spcAft>
                <a:spcPts val="0"/>
              </a:spcAft>
              <a:buNone/>
            </a:pPr>
            <a:r>
              <a:rPr b="0" i="0" lang="en" sz="1800" u="none" cap="none" strike="noStrike">
                <a:solidFill>
                  <a:schemeClr val="accent4"/>
                </a:solidFill>
                <a:latin typeface="Arial"/>
                <a:ea typeface="Arial"/>
                <a:cs typeface="Arial"/>
                <a:sym typeface="Arial"/>
              </a:rPr>
              <a:t>Meta AI  على الويب</a:t>
            </a:r>
            <a:endParaRPr/>
          </a:p>
        </p:txBody>
      </p:sp>
      <p:sp>
        <p:nvSpPr>
          <p:cNvPr id="1636" name="Google Shape;1636;p133"/>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فهم تطبيقات الذكاء الاصطناعي في حياتنا اليومية</a:t>
            </a:r>
            <a:endParaRPr b="0" i="0" sz="1400" u="none" cap="none" strike="noStrike">
              <a:solidFill>
                <a:schemeClr val="accent4"/>
              </a:solidFill>
              <a:latin typeface="Arial"/>
              <a:ea typeface="Arial"/>
              <a:cs typeface="Arial"/>
              <a:sym typeface="Arial"/>
            </a:endParaRPr>
          </a:p>
        </p:txBody>
      </p:sp>
      <p:sp>
        <p:nvSpPr>
          <p:cNvPr id="1637" name="Google Shape;1637;p133"/>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حوكمة الذكاء الاصطناعي</a:t>
            </a:r>
            <a:endParaRPr b="0" i="0" sz="1400" u="none" cap="none" strike="noStrike">
              <a:solidFill>
                <a:schemeClr val="accent4"/>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641" name="Shape 1641"/>
        <p:cNvGrpSpPr/>
        <p:nvPr/>
      </p:nvGrpSpPr>
      <p:grpSpPr>
        <a:xfrm>
          <a:off x="0" y="0"/>
          <a:ext cx="0" cy="0"/>
          <a:chOff x="0" y="0"/>
          <a:chExt cx="0" cy="0"/>
        </a:xfrm>
      </p:grpSpPr>
      <p:sp>
        <p:nvSpPr>
          <p:cNvPr id="1642" name="Google Shape;1642;p134"/>
          <p:cNvSpPr/>
          <p:nvPr/>
        </p:nvSpPr>
        <p:spPr>
          <a:xfrm flipH="1">
            <a:off x="790575" y="2166975"/>
            <a:ext cx="3852600" cy="6542700"/>
          </a:xfrm>
          <a:prstGeom prst="roundRect">
            <a:avLst>
              <a:gd fmla="val 5627" name="adj"/>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134"/>
          <p:cNvSpPr/>
          <p:nvPr/>
        </p:nvSpPr>
        <p:spPr>
          <a:xfrm flipH="1">
            <a:off x="4887325" y="2166975"/>
            <a:ext cx="3852600" cy="6542700"/>
          </a:xfrm>
          <a:prstGeom prst="roundRect">
            <a:avLst>
              <a:gd fmla="val 5627" name="adj"/>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134"/>
          <p:cNvSpPr/>
          <p:nvPr/>
        </p:nvSpPr>
        <p:spPr>
          <a:xfrm flipH="1">
            <a:off x="8984075" y="2166975"/>
            <a:ext cx="3852600" cy="6542700"/>
          </a:xfrm>
          <a:prstGeom prst="roundRect">
            <a:avLst>
              <a:gd fmla="val 5627" name="adj"/>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134"/>
          <p:cNvSpPr txBox="1"/>
          <p:nvPr>
            <p:ph type="title"/>
          </p:nvPr>
        </p:nvSpPr>
        <p:spPr>
          <a:xfrm flipH="1">
            <a:off x="13411175" y="4401825"/>
            <a:ext cx="40815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a:t>الاستعانة بالذكاء الاصطناعي لإطلاق شرارة الإبداع</a:t>
            </a:r>
            <a:endParaRPr/>
          </a:p>
        </p:txBody>
      </p:sp>
      <p:sp>
        <p:nvSpPr>
          <p:cNvPr id="1646" name="Google Shape;1646;p134"/>
          <p:cNvSpPr txBox="1"/>
          <p:nvPr/>
        </p:nvSpPr>
        <p:spPr>
          <a:xfrm flipH="1">
            <a:off x="9237385" y="2519370"/>
            <a:ext cx="3406200" cy="3372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100"/>
              <a:buFont typeface="Arial"/>
              <a:buNone/>
            </a:pPr>
            <a:r>
              <a:rPr b="1" i="0" lang="en" sz="2100" u="none" cap="none" strike="noStrike">
                <a:solidFill>
                  <a:srgbClr val="092838"/>
                </a:solidFill>
                <a:latin typeface="Arial"/>
                <a:ea typeface="Arial"/>
                <a:cs typeface="Arial"/>
                <a:sym typeface="Arial"/>
              </a:rPr>
              <a:t>تعلّم اللغات</a:t>
            </a:r>
            <a:endParaRPr b="1" i="0" sz="2100" u="none" cap="none" strike="noStrike">
              <a:solidFill>
                <a:srgbClr val="092838"/>
              </a:solidFill>
              <a:latin typeface="Arial"/>
              <a:ea typeface="Arial"/>
              <a:cs typeface="Arial"/>
              <a:sym typeface="Arial"/>
            </a:endParaRPr>
          </a:p>
        </p:txBody>
      </p:sp>
      <p:sp>
        <p:nvSpPr>
          <p:cNvPr id="1647" name="Google Shape;1647;p134"/>
          <p:cNvSpPr txBox="1"/>
          <p:nvPr/>
        </p:nvSpPr>
        <p:spPr>
          <a:xfrm flipH="1">
            <a:off x="5144876" y="2519370"/>
            <a:ext cx="3406200" cy="3372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100"/>
              <a:buFont typeface="Arial"/>
              <a:buNone/>
            </a:pPr>
            <a:r>
              <a:rPr b="1" i="0" lang="en" sz="2100" u="none" cap="none" strike="noStrike">
                <a:solidFill>
                  <a:srgbClr val="092838"/>
                </a:solidFill>
                <a:latin typeface="Arial"/>
                <a:ea typeface="Arial"/>
                <a:cs typeface="Arial"/>
                <a:sym typeface="Arial"/>
              </a:rPr>
              <a:t>تطوير المهارات</a:t>
            </a:r>
            <a:endParaRPr b="1" i="0" sz="2100" u="none" cap="none" strike="noStrike">
              <a:solidFill>
                <a:srgbClr val="092838"/>
              </a:solidFill>
              <a:latin typeface="Arial"/>
              <a:ea typeface="Arial"/>
              <a:cs typeface="Arial"/>
              <a:sym typeface="Arial"/>
            </a:endParaRPr>
          </a:p>
        </p:txBody>
      </p:sp>
      <p:sp>
        <p:nvSpPr>
          <p:cNvPr id="1648" name="Google Shape;1648;p134"/>
          <p:cNvSpPr txBox="1"/>
          <p:nvPr/>
        </p:nvSpPr>
        <p:spPr>
          <a:xfrm flipH="1">
            <a:off x="1041228" y="2519370"/>
            <a:ext cx="3406200" cy="3372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100"/>
              <a:buFont typeface="Arial"/>
              <a:buNone/>
            </a:pPr>
            <a:r>
              <a:rPr b="1" i="0" lang="en" sz="2100" u="none" cap="none" strike="noStrike">
                <a:solidFill>
                  <a:srgbClr val="092838"/>
                </a:solidFill>
                <a:latin typeface="Arial"/>
                <a:ea typeface="Arial"/>
                <a:cs typeface="Arial"/>
                <a:sym typeface="Arial"/>
              </a:rPr>
              <a:t>البحث عن المعلومات</a:t>
            </a:r>
            <a:endParaRPr b="1" i="0" sz="2100" u="none" cap="none" strike="noStrike">
              <a:solidFill>
                <a:srgbClr val="092838"/>
              </a:solidFill>
              <a:latin typeface="Arial"/>
              <a:ea typeface="Arial"/>
              <a:cs typeface="Arial"/>
              <a:sym typeface="Arial"/>
            </a:endParaRPr>
          </a:p>
        </p:txBody>
      </p:sp>
      <p:sp>
        <p:nvSpPr>
          <p:cNvPr id="1649" name="Google Shape;1649;p134"/>
          <p:cNvSpPr txBox="1"/>
          <p:nvPr/>
        </p:nvSpPr>
        <p:spPr>
          <a:xfrm flipH="1">
            <a:off x="9237235" y="5686575"/>
            <a:ext cx="3012000" cy="27006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التدرّب على اللغة الإنجليزية، الفرنسية، اللهجات العربية (المصرية، الشامية، الخليجية)</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تعلّم المفردات المهنية أو التقنية</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الاطلاع على أساليب التواصل الرسمية وغير الرسمية</a:t>
            </a:r>
            <a:endParaRPr b="0" i="0" sz="1800" u="none" cap="none" strike="noStrike">
              <a:solidFill>
                <a:srgbClr val="092838"/>
              </a:solidFill>
              <a:latin typeface="Arial"/>
              <a:ea typeface="Arial"/>
              <a:cs typeface="Arial"/>
              <a:sym typeface="Arial"/>
            </a:endParaRPr>
          </a:p>
        </p:txBody>
      </p:sp>
      <p:sp>
        <p:nvSpPr>
          <p:cNvPr id="1650" name="Google Shape;1650;p134"/>
          <p:cNvSpPr txBox="1"/>
          <p:nvPr/>
        </p:nvSpPr>
        <p:spPr>
          <a:xfrm flipH="1">
            <a:off x="5329675" y="5686575"/>
            <a:ext cx="2878500" cy="27006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الحصول على شرح مبسّط لمواضيع معقّدة</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وضع خطط دراسة شخصية تلبّي احتياجاتكم الفردية</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إعداد أسئلة وتمارين تطبيقية للمراجعة</a:t>
            </a:r>
            <a:endParaRPr b="0" i="0" sz="1800" u="none" cap="none" strike="noStrike">
              <a:solidFill>
                <a:srgbClr val="092838"/>
              </a:solidFill>
              <a:latin typeface="Arial"/>
              <a:ea typeface="Arial"/>
              <a:cs typeface="Arial"/>
              <a:sym typeface="Arial"/>
            </a:endParaRPr>
          </a:p>
        </p:txBody>
      </p:sp>
      <p:sp>
        <p:nvSpPr>
          <p:cNvPr id="1651" name="Google Shape;1651;p134"/>
          <p:cNvSpPr txBox="1"/>
          <p:nvPr/>
        </p:nvSpPr>
        <p:spPr>
          <a:xfrm flipH="1">
            <a:off x="1092528" y="5686575"/>
            <a:ext cx="3012000" cy="27006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تلخيص المقالات أو الوثائق الطويلة</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التعمّق في دراسة السياسات، العقود أو المعلومات الصحية</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البحث قبل الشراء (الهواتف، المنازل، القروض)</a:t>
            </a:r>
            <a:endParaRPr b="0" i="0" sz="1800" u="none" cap="none" strike="noStrike">
              <a:solidFill>
                <a:srgbClr val="092838"/>
              </a:solidFill>
              <a:latin typeface="Arial"/>
              <a:ea typeface="Arial"/>
              <a:cs typeface="Arial"/>
              <a:sym typeface="Arial"/>
            </a:endParaRPr>
          </a:p>
        </p:txBody>
      </p:sp>
      <p:grpSp>
        <p:nvGrpSpPr>
          <p:cNvPr id="1652" name="Google Shape;1652;p134"/>
          <p:cNvGrpSpPr/>
          <p:nvPr/>
        </p:nvGrpSpPr>
        <p:grpSpPr>
          <a:xfrm flipH="1">
            <a:off x="12402613" y="5745032"/>
            <a:ext cx="178842" cy="159067"/>
            <a:chOff x="671395" y="3895621"/>
            <a:chExt cx="119228" cy="106045"/>
          </a:xfrm>
        </p:grpSpPr>
        <p:sp>
          <p:nvSpPr>
            <p:cNvPr id="1653" name="Google Shape;1653;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654" name="Google Shape;1654;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655" name="Google Shape;1655;p134"/>
          <p:cNvGrpSpPr/>
          <p:nvPr/>
        </p:nvGrpSpPr>
        <p:grpSpPr>
          <a:xfrm flipH="1">
            <a:off x="12402613" y="6847870"/>
            <a:ext cx="178842" cy="159067"/>
            <a:chOff x="671395" y="3895621"/>
            <a:chExt cx="119228" cy="106045"/>
          </a:xfrm>
        </p:grpSpPr>
        <p:sp>
          <p:nvSpPr>
            <p:cNvPr id="1656" name="Google Shape;1656;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657" name="Google Shape;1657;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658" name="Google Shape;1658;p134"/>
          <p:cNvGrpSpPr/>
          <p:nvPr/>
        </p:nvGrpSpPr>
        <p:grpSpPr>
          <a:xfrm flipH="1">
            <a:off x="12402613" y="7420374"/>
            <a:ext cx="178842" cy="159067"/>
            <a:chOff x="671395" y="3895621"/>
            <a:chExt cx="119228" cy="106045"/>
          </a:xfrm>
        </p:grpSpPr>
        <p:sp>
          <p:nvSpPr>
            <p:cNvPr id="1659" name="Google Shape;1659;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660" name="Google Shape;1660;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661" name="Google Shape;1661;p134"/>
          <p:cNvGrpSpPr/>
          <p:nvPr/>
        </p:nvGrpSpPr>
        <p:grpSpPr>
          <a:xfrm flipH="1">
            <a:off x="8372242" y="5758039"/>
            <a:ext cx="178842" cy="159067"/>
            <a:chOff x="671395" y="3895621"/>
            <a:chExt cx="119228" cy="106045"/>
          </a:xfrm>
        </p:grpSpPr>
        <p:sp>
          <p:nvSpPr>
            <p:cNvPr id="1662" name="Google Shape;1662;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663" name="Google Shape;1663;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664" name="Google Shape;1664;p134"/>
          <p:cNvGrpSpPr/>
          <p:nvPr/>
        </p:nvGrpSpPr>
        <p:grpSpPr>
          <a:xfrm flipH="1">
            <a:off x="8372242" y="6575938"/>
            <a:ext cx="178842" cy="159067"/>
            <a:chOff x="671395" y="3895621"/>
            <a:chExt cx="119228" cy="106045"/>
          </a:xfrm>
        </p:grpSpPr>
        <p:sp>
          <p:nvSpPr>
            <p:cNvPr id="1665" name="Google Shape;1665;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666" name="Google Shape;1666;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667" name="Google Shape;1667;p134"/>
          <p:cNvGrpSpPr/>
          <p:nvPr/>
        </p:nvGrpSpPr>
        <p:grpSpPr>
          <a:xfrm flipH="1">
            <a:off x="8372242" y="7152192"/>
            <a:ext cx="178842" cy="159067"/>
            <a:chOff x="671395" y="3895621"/>
            <a:chExt cx="119228" cy="106045"/>
          </a:xfrm>
        </p:grpSpPr>
        <p:sp>
          <p:nvSpPr>
            <p:cNvPr id="1668" name="Google Shape;1668;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669" name="Google Shape;1669;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670" name="Google Shape;1670;p134"/>
          <p:cNvGrpSpPr/>
          <p:nvPr/>
        </p:nvGrpSpPr>
        <p:grpSpPr>
          <a:xfrm flipH="1">
            <a:off x="4268594" y="5745032"/>
            <a:ext cx="178842" cy="159067"/>
            <a:chOff x="671395" y="3895621"/>
            <a:chExt cx="119228" cy="106045"/>
          </a:xfrm>
        </p:grpSpPr>
        <p:sp>
          <p:nvSpPr>
            <p:cNvPr id="1671" name="Google Shape;1671;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672" name="Google Shape;1672;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673" name="Google Shape;1673;p134"/>
          <p:cNvGrpSpPr/>
          <p:nvPr/>
        </p:nvGrpSpPr>
        <p:grpSpPr>
          <a:xfrm flipH="1">
            <a:off x="4268594" y="6321324"/>
            <a:ext cx="178842" cy="159067"/>
            <a:chOff x="671395" y="3895621"/>
            <a:chExt cx="119228" cy="106045"/>
          </a:xfrm>
        </p:grpSpPr>
        <p:sp>
          <p:nvSpPr>
            <p:cNvPr id="1674" name="Google Shape;1674;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675" name="Google Shape;1675;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676" name="Google Shape;1676;p134"/>
          <p:cNvGrpSpPr/>
          <p:nvPr/>
        </p:nvGrpSpPr>
        <p:grpSpPr>
          <a:xfrm flipH="1">
            <a:off x="4268594" y="7124549"/>
            <a:ext cx="178842" cy="159067"/>
            <a:chOff x="671395" y="3895621"/>
            <a:chExt cx="119228" cy="106045"/>
          </a:xfrm>
        </p:grpSpPr>
        <p:sp>
          <p:nvSpPr>
            <p:cNvPr id="1677" name="Google Shape;1677;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678" name="Google Shape;1678;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pic>
        <p:nvPicPr>
          <p:cNvPr id="1679" name="Google Shape;1679;p134" title="190.jpg"/>
          <p:cNvPicPr preferRelativeResize="0"/>
          <p:nvPr/>
        </p:nvPicPr>
        <p:blipFill rotWithShape="1">
          <a:blip r:embed="rId3">
            <a:alphaModFix/>
          </a:blip>
          <a:srcRect b="0" l="0" r="0" t="0"/>
          <a:stretch/>
        </p:blipFill>
        <p:spPr>
          <a:xfrm>
            <a:off x="9235225" y="3078768"/>
            <a:ext cx="3410700" cy="2273700"/>
          </a:xfrm>
          <a:prstGeom prst="roundRect">
            <a:avLst>
              <a:gd fmla="val 7699" name="adj"/>
            </a:avLst>
          </a:prstGeom>
          <a:noFill/>
          <a:ln>
            <a:noFill/>
          </a:ln>
        </p:spPr>
      </p:pic>
      <p:pic>
        <p:nvPicPr>
          <p:cNvPr id="1680" name="Google Shape;1680;p134" title="Middle E Asset2 13.jpg"/>
          <p:cNvPicPr preferRelativeResize="0"/>
          <p:nvPr/>
        </p:nvPicPr>
        <p:blipFill rotWithShape="1">
          <a:blip r:embed="rId4">
            <a:alphaModFix/>
          </a:blip>
          <a:srcRect b="0" l="20" r="10" t="0"/>
          <a:stretch/>
        </p:blipFill>
        <p:spPr>
          <a:xfrm>
            <a:off x="5137067" y="3078763"/>
            <a:ext cx="3410700" cy="2273700"/>
          </a:xfrm>
          <a:prstGeom prst="roundRect">
            <a:avLst>
              <a:gd fmla="val 7699" name="adj"/>
            </a:avLst>
          </a:prstGeom>
          <a:noFill/>
          <a:ln>
            <a:noFill/>
          </a:ln>
        </p:spPr>
      </p:pic>
      <p:pic>
        <p:nvPicPr>
          <p:cNvPr id="1681" name="Google Shape;1681;p134"/>
          <p:cNvPicPr preferRelativeResize="0"/>
          <p:nvPr/>
        </p:nvPicPr>
        <p:blipFill rotWithShape="1">
          <a:blip r:embed="rId5">
            <a:alphaModFix/>
          </a:blip>
          <a:srcRect b="6" l="0" r="0" t="6"/>
          <a:stretch/>
        </p:blipFill>
        <p:spPr>
          <a:xfrm>
            <a:off x="1038936" y="3078781"/>
            <a:ext cx="3410700" cy="2273700"/>
          </a:xfrm>
          <a:prstGeom prst="roundRect">
            <a:avLst>
              <a:gd fmla="val 7699" name="adj"/>
            </a:avLst>
          </a:prstGeom>
          <a:noFill/>
          <a:ln>
            <a:noFill/>
          </a:ln>
        </p:spPr>
      </p:pic>
      <p:sp>
        <p:nvSpPr>
          <p:cNvPr id="1682" name="Google Shape;1682;p134"/>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فهم تطبيقات الذكاء الاصطناعي في حياتنا اليومية</a:t>
            </a:r>
            <a:endParaRPr b="0" i="0" sz="1400" u="none" cap="none" strike="noStrike">
              <a:solidFill>
                <a:schemeClr val="accent4"/>
              </a:solidFill>
              <a:latin typeface="Arial"/>
              <a:ea typeface="Arial"/>
              <a:cs typeface="Arial"/>
              <a:sym typeface="Arial"/>
            </a:endParaRPr>
          </a:p>
        </p:txBody>
      </p:sp>
      <p:sp>
        <p:nvSpPr>
          <p:cNvPr id="1683" name="Google Shape;1683;p134"/>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حوكمة الذكاء الاصطناعي</a:t>
            </a:r>
            <a:endParaRPr b="0" i="0" sz="1400" u="none" cap="none" strike="noStrike">
              <a:solidFill>
                <a:schemeClr val="accent4"/>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sp>
        <p:nvSpPr>
          <p:cNvPr id="1688" name="Google Shape;1688;p135"/>
          <p:cNvSpPr txBox="1"/>
          <p:nvPr>
            <p:ph type="ctrTitle"/>
          </p:nvPr>
        </p:nvSpPr>
        <p:spPr>
          <a:xfrm flipH="1">
            <a:off x="5156290" y="4207788"/>
            <a:ext cx="11964900" cy="1719000"/>
          </a:xfrm>
          <a:prstGeom prst="rect">
            <a:avLst/>
          </a:prstGeom>
          <a:noFill/>
          <a:ln>
            <a:noFill/>
          </a:ln>
        </p:spPr>
        <p:txBody>
          <a:bodyPr anchorCtr="0" anchor="ctr" bIns="0" lIns="0" spcFirstLastPara="1" rIns="0" wrap="square" tIns="0">
            <a:noAutofit/>
          </a:bodyPr>
          <a:lstStyle/>
          <a:p>
            <a:pPr indent="0" lvl="0" marL="0" rtl="1" algn="r">
              <a:lnSpc>
                <a:spcPct val="100000"/>
              </a:lnSpc>
              <a:spcBef>
                <a:spcPts val="0"/>
              </a:spcBef>
              <a:spcAft>
                <a:spcPts val="0"/>
              </a:spcAft>
              <a:buSzPts val="5600"/>
              <a:buNone/>
            </a:pPr>
            <a:r>
              <a:rPr b="1" lang="en"/>
              <a:t>كيفية استخدام مساعد الذكاء الاصطناعي Meta AI مباشرةً على WhatsApp</a:t>
            </a:r>
            <a:endParaRPr b="1"/>
          </a:p>
        </p:txBody>
      </p:sp>
      <p:sp>
        <p:nvSpPr>
          <p:cNvPr id="1689" name="Google Shape;1689;p135"/>
          <p:cNvSpPr txBox="1"/>
          <p:nvPr>
            <p:ph idx="4294967295" type="subTitle"/>
          </p:nvPr>
        </p:nvSpPr>
        <p:spPr>
          <a:xfrm flipH="1">
            <a:off x="5156298" y="2867037"/>
            <a:ext cx="11964900" cy="347400"/>
          </a:xfrm>
          <a:prstGeom prst="rect">
            <a:avLst/>
          </a:prstGeom>
          <a:noFill/>
          <a:ln>
            <a:noFill/>
          </a:ln>
        </p:spPr>
        <p:txBody>
          <a:bodyPr anchorCtr="0" anchor="t" bIns="0" lIns="0" spcFirstLastPara="1" rIns="0" wrap="square" tIns="0">
            <a:noAutofit/>
          </a:bodyPr>
          <a:lstStyle/>
          <a:p>
            <a:pPr indent="0" lvl="0" marL="0" marR="0" rtl="1" algn="r">
              <a:lnSpc>
                <a:spcPct val="125000"/>
              </a:lnSpc>
              <a:spcBef>
                <a:spcPts val="0"/>
              </a:spcBef>
              <a:spcAft>
                <a:spcPts val="0"/>
              </a:spcAft>
              <a:buClr>
                <a:schemeClr val="dk1"/>
              </a:buClr>
              <a:buSzPts val="1800"/>
              <a:buFont typeface="Arial"/>
              <a:buNone/>
            </a:pPr>
            <a:r>
              <a:rPr b="0" i="0" lang="en" sz="2000" u="none" cap="none" strike="noStrike">
                <a:solidFill>
                  <a:schemeClr val="accent4"/>
                </a:solidFill>
                <a:latin typeface="Arial"/>
                <a:ea typeface="Arial"/>
                <a:cs typeface="Arial"/>
                <a:sym typeface="Arial"/>
              </a:rPr>
              <a:t>تمرين تطبيقي</a:t>
            </a:r>
            <a:endParaRPr b="0" i="0" sz="2000" u="none" cap="none" strike="noStrike">
              <a:solidFill>
                <a:schemeClr val="accent4"/>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100"/>
          <p:cNvSpPr/>
          <p:nvPr/>
        </p:nvSpPr>
        <p:spPr>
          <a:xfrm flipH="1">
            <a:off x="777240" y="1473275"/>
            <a:ext cx="11392500" cy="80136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100"/>
          <p:cNvSpPr/>
          <p:nvPr/>
        </p:nvSpPr>
        <p:spPr>
          <a:xfrm flipH="1">
            <a:off x="8355690" y="1818875"/>
            <a:ext cx="3406200" cy="2899500"/>
          </a:xfrm>
          <a:prstGeom prst="roundRect">
            <a:avLst>
              <a:gd fmla="val 9943" name="adj"/>
            </a:avLst>
          </a:prstGeom>
          <a:solidFill>
            <a:schemeClr val="accent6"/>
          </a:solidFill>
          <a:ln>
            <a:noFill/>
          </a:ln>
        </p:spPr>
        <p:txBody>
          <a:bodyPr anchorCtr="0" anchor="ctr" bIns="128000" lIns="128000" spcFirstLastPara="1" rIns="128000" wrap="square" tIns="128000">
            <a:noAutofit/>
          </a:bodyPr>
          <a:lstStyle/>
          <a:p>
            <a:pPr indent="0" lvl="0" marL="0" marR="0" rtl="0" algn="ctr">
              <a:lnSpc>
                <a:spcPct val="100000"/>
              </a:lnSpc>
              <a:spcBef>
                <a:spcPts val="0"/>
              </a:spcBef>
              <a:spcAft>
                <a:spcPts val="0"/>
              </a:spcAft>
              <a:buClr>
                <a:srgbClr val="000000"/>
              </a:buClr>
              <a:buSzPts val="1960"/>
              <a:buFont typeface="Arial"/>
              <a:buNone/>
            </a:pPr>
            <a:r>
              <a:t/>
            </a:r>
            <a:endParaRPr b="0" i="0" sz="1960" u="none" cap="none" strike="noStrike">
              <a:solidFill>
                <a:srgbClr val="000000"/>
              </a:solidFill>
              <a:latin typeface="Arial"/>
              <a:ea typeface="Arial"/>
              <a:cs typeface="Arial"/>
              <a:sym typeface="Arial"/>
            </a:endParaRPr>
          </a:p>
        </p:txBody>
      </p:sp>
      <p:sp>
        <p:nvSpPr>
          <p:cNvPr id="923" name="Google Shape;923;p100"/>
          <p:cNvSpPr txBox="1"/>
          <p:nvPr/>
        </p:nvSpPr>
        <p:spPr>
          <a:xfrm flipH="1">
            <a:off x="9037152" y="2455076"/>
            <a:ext cx="1985100" cy="2230500"/>
          </a:xfrm>
          <a:prstGeom prst="rect">
            <a:avLst/>
          </a:prstGeom>
          <a:noFill/>
          <a:ln>
            <a:noFill/>
          </a:ln>
        </p:spPr>
        <p:txBody>
          <a:bodyPr anchorCtr="0" anchor="t" bIns="0" lIns="0" spcFirstLastPara="1" rIns="0" wrap="square" tIns="13850">
            <a:spAutoFit/>
          </a:bodyPr>
          <a:lstStyle/>
          <a:p>
            <a:pPr indent="0" lvl="0" marL="13833" marR="0" rtl="1" algn="ctr">
              <a:lnSpc>
                <a:spcPct val="100000"/>
              </a:lnSpc>
              <a:spcBef>
                <a:spcPts val="0"/>
              </a:spcBef>
              <a:spcAft>
                <a:spcPts val="0"/>
              </a:spcAft>
              <a:buClr>
                <a:srgbClr val="000000"/>
              </a:buClr>
              <a:buSzPts val="3600"/>
              <a:buFont typeface="Arial"/>
              <a:buNone/>
            </a:pPr>
            <a:r>
              <a:rPr b="1" i="0" lang="en" sz="3600" u="none" cap="none" strike="noStrike">
                <a:solidFill>
                  <a:schemeClr val="accent3"/>
                </a:solidFill>
                <a:latin typeface="Arial"/>
                <a:ea typeface="Arial"/>
                <a:cs typeface="Arial"/>
                <a:sym typeface="Arial"/>
              </a:rPr>
              <a:t>الذكاء الاصطناعي في العمل</a:t>
            </a:r>
            <a:endParaRPr b="1" i="0" sz="3600" u="none" cap="none" strike="noStrike">
              <a:solidFill>
                <a:schemeClr val="accent3"/>
              </a:solidFill>
              <a:latin typeface="Arial"/>
              <a:ea typeface="Arial"/>
              <a:cs typeface="Arial"/>
              <a:sym typeface="Arial"/>
            </a:endParaRPr>
          </a:p>
        </p:txBody>
      </p:sp>
      <p:sp>
        <p:nvSpPr>
          <p:cNvPr id="924" name="Google Shape;924;p100"/>
          <p:cNvSpPr txBox="1"/>
          <p:nvPr/>
        </p:nvSpPr>
        <p:spPr>
          <a:xfrm flipH="1">
            <a:off x="4678815" y="4866025"/>
            <a:ext cx="3406200" cy="4500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400"/>
              <a:buFont typeface="Arial"/>
              <a:buNone/>
            </a:pPr>
            <a:r>
              <a:rPr b="0" i="0" lang="en" sz="1400" u="none" cap="none" strike="noStrike">
                <a:solidFill>
                  <a:srgbClr val="092838"/>
                </a:solidFill>
                <a:latin typeface="Arial"/>
                <a:ea typeface="Arial"/>
                <a:cs typeface="Arial"/>
                <a:sym typeface="Arial"/>
              </a:rPr>
              <a:t>تطبيق الخدمات المصرفية </a:t>
            </a:r>
            <a:endParaRPr b="0" i="0" sz="1400" u="none" cap="none" strike="noStrike">
              <a:solidFill>
                <a:srgbClr val="092838"/>
              </a:solidFill>
              <a:latin typeface="Arial"/>
              <a:ea typeface="Arial"/>
              <a:cs typeface="Arial"/>
              <a:sym typeface="Arial"/>
            </a:endParaRPr>
          </a:p>
          <a:p>
            <a:pPr indent="0" lvl="0" marL="13833" marR="0" rtl="1" algn="r">
              <a:lnSpc>
                <a:spcPct val="100000"/>
              </a:lnSpc>
              <a:spcBef>
                <a:spcPts val="38"/>
              </a:spcBef>
              <a:spcAft>
                <a:spcPts val="0"/>
              </a:spcAft>
              <a:buClr>
                <a:srgbClr val="000000"/>
              </a:buClr>
              <a:buSzPts val="1400"/>
              <a:buFont typeface="Arial"/>
              <a:buNone/>
            </a:pPr>
            <a:r>
              <a:rPr b="0" i="0" lang="en" sz="1400" u="none" cap="none" strike="noStrike">
                <a:solidFill>
                  <a:srgbClr val="092838"/>
                </a:solidFill>
                <a:latin typeface="Arial"/>
                <a:ea typeface="Arial"/>
                <a:cs typeface="Arial"/>
                <a:sym typeface="Arial"/>
              </a:rPr>
              <a:t>أنظمة كشف الاحتيال في الخدمات المصرفية</a:t>
            </a:r>
            <a:endParaRPr b="0" i="0" sz="1400" u="none" cap="none" strike="noStrike">
              <a:solidFill>
                <a:srgbClr val="092838"/>
              </a:solidFill>
              <a:latin typeface="Arial"/>
              <a:ea typeface="Arial"/>
              <a:cs typeface="Arial"/>
              <a:sym typeface="Arial"/>
            </a:endParaRPr>
          </a:p>
        </p:txBody>
      </p:sp>
      <p:sp>
        <p:nvSpPr>
          <p:cNvPr id="925" name="Google Shape;925;p100"/>
          <p:cNvSpPr txBox="1"/>
          <p:nvPr/>
        </p:nvSpPr>
        <p:spPr>
          <a:xfrm flipH="1">
            <a:off x="1078440" y="4883025"/>
            <a:ext cx="3405900" cy="4500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400"/>
              <a:buFont typeface="Arial"/>
              <a:buNone/>
            </a:pPr>
            <a:r>
              <a:rPr b="0" i="0" lang="en" sz="1400" u="none" cap="none" strike="noStrike">
                <a:solidFill>
                  <a:srgbClr val="092838"/>
                </a:solidFill>
                <a:latin typeface="Arial"/>
                <a:ea typeface="Arial"/>
                <a:cs typeface="Arial"/>
                <a:sym typeface="Arial"/>
              </a:rPr>
              <a:t>خرائط جوجل لتحديد الوجهات</a:t>
            </a:r>
            <a:endParaRPr b="0" i="0" sz="1400" u="none" cap="none" strike="noStrike">
              <a:solidFill>
                <a:srgbClr val="092838"/>
              </a:solidFill>
              <a:latin typeface="Arial"/>
              <a:ea typeface="Arial"/>
              <a:cs typeface="Arial"/>
              <a:sym typeface="Arial"/>
            </a:endParaRPr>
          </a:p>
          <a:p>
            <a:pPr indent="0" lvl="0" marL="13833" marR="0" rtl="1" algn="r">
              <a:lnSpc>
                <a:spcPct val="100000"/>
              </a:lnSpc>
              <a:spcBef>
                <a:spcPts val="38"/>
              </a:spcBef>
              <a:spcAft>
                <a:spcPts val="0"/>
              </a:spcAft>
              <a:buClr>
                <a:srgbClr val="000000"/>
              </a:buClr>
              <a:buSzPts val="1400"/>
              <a:buFont typeface="Arial"/>
              <a:buNone/>
            </a:pPr>
            <a:r>
              <a:rPr b="0" i="0" lang="en" sz="1400" u="none" cap="none" strike="noStrike">
                <a:solidFill>
                  <a:srgbClr val="092838"/>
                </a:solidFill>
                <a:latin typeface="Arial"/>
                <a:ea typeface="Arial"/>
                <a:cs typeface="Arial"/>
                <a:sym typeface="Arial"/>
              </a:rPr>
              <a:t>توقّعات حركة المرور واختيار المسارات</a:t>
            </a:r>
            <a:endParaRPr b="0" i="0" sz="1400" u="none" cap="none" strike="noStrike">
              <a:solidFill>
                <a:srgbClr val="092838"/>
              </a:solidFill>
              <a:latin typeface="Arial"/>
              <a:ea typeface="Arial"/>
              <a:cs typeface="Arial"/>
              <a:sym typeface="Arial"/>
            </a:endParaRPr>
          </a:p>
        </p:txBody>
      </p:sp>
      <p:sp>
        <p:nvSpPr>
          <p:cNvPr id="926" name="Google Shape;926;p100"/>
          <p:cNvSpPr txBox="1"/>
          <p:nvPr/>
        </p:nvSpPr>
        <p:spPr>
          <a:xfrm flipH="1">
            <a:off x="4678978" y="8748550"/>
            <a:ext cx="3406200" cy="4500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400"/>
              <a:buFont typeface="Arial"/>
              <a:buNone/>
            </a:pPr>
            <a:r>
              <a:rPr b="0" i="0" lang="en" sz="1400" u="none" cap="none" strike="noStrike">
                <a:solidFill>
                  <a:srgbClr val="092838"/>
                </a:solidFill>
                <a:latin typeface="Arial"/>
                <a:ea typeface="Arial"/>
                <a:cs typeface="Arial"/>
                <a:sym typeface="Arial"/>
              </a:rPr>
              <a:t>موجز Facebook/Instagram</a:t>
            </a:r>
            <a:endParaRPr b="0" i="0" sz="1400" u="none" cap="none" strike="noStrike">
              <a:solidFill>
                <a:srgbClr val="092838"/>
              </a:solidFill>
              <a:latin typeface="Arial"/>
              <a:ea typeface="Arial"/>
              <a:cs typeface="Arial"/>
              <a:sym typeface="Arial"/>
            </a:endParaRPr>
          </a:p>
          <a:p>
            <a:pPr indent="0" lvl="0" marL="13833" marR="0" rtl="1" algn="r">
              <a:lnSpc>
                <a:spcPct val="100000"/>
              </a:lnSpc>
              <a:spcBef>
                <a:spcPts val="38"/>
              </a:spcBef>
              <a:spcAft>
                <a:spcPts val="0"/>
              </a:spcAft>
              <a:buClr>
                <a:srgbClr val="000000"/>
              </a:buClr>
              <a:buSzPts val="1400"/>
              <a:buFont typeface="Arial"/>
              <a:buNone/>
            </a:pPr>
            <a:r>
              <a:rPr b="0" i="0" lang="en" sz="1400" u="none" cap="none" strike="noStrike">
                <a:solidFill>
                  <a:srgbClr val="092838"/>
                </a:solidFill>
                <a:latin typeface="Arial"/>
                <a:ea typeface="Arial"/>
                <a:cs typeface="Arial"/>
                <a:sym typeface="Arial"/>
              </a:rPr>
              <a:t>ملخّص قصير لمحتوى خاصّ</a:t>
            </a:r>
            <a:endParaRPr b="0" i="0" sz="1400" u="none" cap="none" strike="noStrike">
              <a:solidFill>
                <a:srgbClr val="092838"/>
              </a:solidFill>
              <a:latin typeface="Arial"/>
              <a:ea typeface="Arial"/>
              <a:cs typeface="Arial"/>
              <a:sym typeface="Arial"/>
            </a:endParaRPr>
          </a:p>
        </p:txBody>
      </p:sp>
      <p:sp>
        <p:nvSpPr>
          <p:cNvPr id="927" name="Google Shape;927;p100"/>
          <p:cNvSpPr txBox="1"/>
          <p:nvPr/>
        </p:nvSpPr>
        <p:spPr>
          <a:xfrm flipH="1">
            <a:off x="1078440" y="8741975"/>
            <a:ext cx="3405900" cy="367500"/>
          </a:xfrm>
          <a:prstGeom prst="rect">
            <a:avLst/>
          </a:prstGeom>
          <a:noFill/>
          <a:ln>
            <a:noFill/>
          </a:ln>
        </p:spPr>
        <p:txBody>
          <a:bodyPr anchorCtr="0" anchor="t" bIns="0" lIns="0" spcFirstLastPara="1" rIns="0" wrap="square" tIns="13850">
            <a:spAutoFit/>
          </a:bodyPr>
          <a:lstStyle/>
          <a:p>
            <a:pPr indent="0" lvl="0" marL="0" marR="0" rtl="1" algn="r">
              <a:lnSpc>
                <a:spcPct val="100000"/>
              </a:lnSpc>
              <a:spcBef>
                <a:spcPts val="25"/>
              </a:spcBef>
              <a:spcAft>
                <a:spcPts val="0"/>
              </a:spcAft>
              <a:buClr>
                <a:srgbClr val="000000"/>
              </a:buClr>
              <a:buSzPts val="1137"/>
              <a:buFont typeface="Arial"/>
              <a:buNone/>
            </a:pPr>
            <a:r>
              <a:rPr b="0" i="0" lang="en" sz="1137" u="none" cap="none" strike="noStrike">
                <a:solidFill>
                  <a:srgbClr val="092838"/>
                </a:solidFill>
                <a:latin typeface="Arial"/>
                <a:ea typeface="Arial"/>
                <a:cs typeface="Arial"/>
                <a:sym typeface="Arial"/>
              </a:rPr>
              <a:t>التسوّق الإلكتروني</a:t>
            </a:r>
            <a:endParaRPr b="0" i="0" sz="1137" u="none" cap="none" strike="noStrike">
              <a:solidFill>
                <a:srgbClr val="092838"/>
              </a:solidFill>
              <a:latin typeface="Arial"/>
              <a:ea typeface="Arial"/>
              <a:cs typeface="Arial"/>
              <a:sym typeface="Arial"/>
            </a:endParaRPr>
          </a:p>
          <a:p>
            <a:pPr indent="0" lvl="0" marL="0" marR="0" rtl="1" algn="r">
              <a:lnSpc>
                <a:spcPct val="100000"/>
              </a:lnSpc>
              <a:spcBef>
                <a:spcPts val="25"/>
              </a:spcBef>
              <a:spcAft>
                <a:spcPts val="0"/>
              </a:spcAft>
              <a:buClr>
                <a:schemeClr val="accent5"/>
              </a:buClr>
              <a:buSzPts val="1137"/>
              <a:buFont typeface="Arial"/>
              <a:buNone/>
            </a:pPr>
            <a:r>
              <a:rPr b="0" i="0" lang="en" sz="1137" u="none" cap="none" strike="noStrike">
                <a:solidFill>
                  <a:srgbClr val="092838"/>
                </a:solidFill>
                <a:latin typeface="Arial"/>
                <a:ea typeface="Arial"/>
                <a:cs typeface="Arial"/>
                <a:sym typeface="Arial"/>
              </a:rPr>
              <a:t>المنتجات المقترحة أو الموصى بها</a:t>
            </a:r>
            <a:endParaRPr b="0" i="0" sz="1137" u="none" cap="none" strike="noStrike">
              <a:solidFill>
                <a:srgbClr val="092838"/>
              </a:solidFill>
              <a:latin typeface="Arial"/>
              <a:ea typeface="Arial"/>
              <a:cs typeface="Arial"/>
              <a:sym typeface="Arial"/>
            </a:endParaRPr>
          </a:p>
        </p:txBody>
      </p:sp>
      <p:sp>
        <p:nvSpPr>
          <p:cNvPr id="928" name="Google Shape;928;p100"/>
          <p:cNvSpPr txBox="1"/>
          <p:nvPr/>
        </p:nvSpPr>
        <p:spPr>
          <a:xfrm flipH="1">
            <a:off x="8279788" y="8748550"/>
            <a:ext cx="3405900" cy="4500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400"/>
              <a:buFont typeface="Arial"/>
              <a:buNone/>
            </a:pPr>
            <a:r>
              <a:rPr b="0" i="0" lang="en" sz="1400" u="none" cap="none" strike="noStrike">
                <a:solidFill>
                  <a:srgbClr val="092838"/>
                </a:solidFill>
                <a:latin typeface="Arial"/>
                <a:ea typeface="Arial"/>
                <a:cs typeface="Arial"/>
                <a:sym typeface="Arial"/>
              </a:rPr>
              <a:t>الرسائل الصوتية عبر تطبيق WhatsApp</a:t>
            </a:r>
            <a:endParaRPr b="0" i="0" sz="1400" u="none" cap="none" strike="noStrike">
              <a:solidFill>
                <a:srgbClr val="092838"/>
              </a:solidFill>
              <a:latin typeface="Arial"/>
              <a:ea typeface="Arial"/>
              <a:cs typeface="Arial"/>
              <a:sym typeface="Arial"/>
            </a:endParaRPr>
          </a:p>
          <a:p>
            <a:pPr indent="0" lvl="0" marL="13833" marR="0" rtl="1" algn="r">
              <a:lnSpc>
                <a:spcPct val="100000"/>
              </a:lnSpc>
              <a:spcBef>
                <a:spcPts val="38"/>
              </a:spcBef>
              <a:spcAft>
                <a:spcPts val="0"/>
              </a:spcAft>
              <a:buClr>
                <a:srgbClr val="000000"/>
              </a:buClr>
              <a:buSzPts val="1400"/>
              <a:buFont typeface="Arial"/>
              <a:buNone/>
            </a:pPr>
            <a:r>
              <a:rPr b="0" i="0" lang="en" sz="1400" u="none" cap="none" strike="noStrike">
                <a:solidFill>
                  <a:srgbClr val="092838"/>
                </a:solidFill>
                <a:latin typeface="Arial"/>
                <a:ea typeface="Arial"/>
                <a:cs typeface="Arial"/>
                <a:sym typeface="Arial"/>
              </a:rPr>
              <a:t>تحويل الرسائل الصوتية إلى نصوص</a:t>
            </a:r>
            <a:endParaRPr b="0" i="0" sz="1400" u="none" cap="none" strike="noStrike">
              <a:solidFill>
                <a:srgbClr val="092838"/>
              </a:solidFill>
              <a:latin typeface="Arial"/>
              <a:ea typeface="Arial"/>
              <a:cs typeface="Arial"/>
              <a:sym typeface="Arial"/>
            </a:endParaRPr>
          </a:p>
        </p:txBody>
      </p:sp>
      <p:pic>
        <p:nvPicPr>
          <p:cNvPr id="929" name="Google Shape;929;p100" title="Middle E Asset2 01.png"/>
          <p:cNvPicPr preferRelativeResize="0"/>
          <p:nvPr/>
        </p:nvPicPr>
        <p:blipFill rotWithShape="1">
          <a:blip r:embed="rId3">
            <a:alphaModFix/>
          </a:blip>
          <a:srcRect b="7440" l="0" r="0" t="7440"/>
          <a:stretch/>
        </p:blipFill>
        <p:spPr>
          <a:xfrm>
            <a:off x="1157302" y="1819275"/>
            <a:ext cx="3405900" cy="2899200"/>
          </a:xfrm>
          <a:prstGeom prst="roundRect">
            <a:avLst>
              <a:gd fmla="val 8106" name="adj"/>
            </a:avLst>
          </a:prstGeom>
          <a:noFill/>
          <a:ln>
            <a:noFill/>
          </a:ln>
        </p:spPr>
      </p:pic>
      <p:pic>
        <p:nvPicPr>
          <p:cNvPr id="930" name="Google Shape;930;p100" title="Bank Transfer.jpg"/>
          <p:cNvPicPr preferRelativeResize="0"/>
          <p:nvPr/>
        </p:nvPicPr>
        <p:blipFill rotWithShape="1">
          <a:blip r:embed="rId4">
            <a:alphaModFix/>
          </a:blip>
          <a:srcRect b="3568" l="20124" r="20142" t="0"/>
          <a:stretch/>
        </p:blipFill>
        <p:spPr>
          <a:xfrm>
            <a:off x="4755027" y="1818775"/>
            <a:ext cx="3405900" cy="2899200"/>
          </a:xfrm>
          <a:prstGeom prst="roundRect">
            <a:avLst>
              <a:gd fmla="val 8240" name="adj"/>
            </a:avLst>
          </a:prstGeom>
          <a:noFill/>
          <a:ln>
            <a:noFill/>
          </a:ln>
        </p:spPr>
      </p:pic>
      <p:pic>
        <p:nvPicPr>
          <p:cNvPr id="931" name="Google Shape;931;p100" title="Middle E Asset2 03.png"/>
          <p:cNvPicPr preferRelativeResize="0"/>
          <p:nvPr/>
        </p:nvPicPr>
        <p:blipFill rotWithShape="1">
          <a:blip r:embed="rId5">
            <a:alphaModFix/>
          </a:blip>
          <a:srcRect b="19272" l="12786" r="0" t="6488"/>
          <a:stretch/>
        </p:blipFill>
        <p:spPr>
          <a:xfrm>
            <a:off x="1157300" y="5667376"/>
            <a:ext cx="3405900" cy="2899200"/>
          </a:xfrm>
          <a:prstGeom prst="roundRect">
            <a:avLst>
              <a:gd fmla="val 10434" name="adj"/>
            </a:avLst>
          </a:prstGeom>
          <a:noFill/>
          <a:ln>
            <a:noFill/>
          </a:ln>
        </p:spPr>
      </p:pic>
      <p:pic>
        <p:nvPicPr>
          <p:cNvPr id="932" name="Google Shape;932;p100" title="WhatsApp VNote.jpg"/>
          <p:cNvPicPr preferRelativeResize="0"/>
          <p:nvPr/>
        </p:nvPicPr>
        <p:blipFill rotWithShape="1">
          <a:blip r:embed="rId6">
            <a:alphaModFix/>
          </a:blip>
          <a:srcRect b="0" l="10852" r="10852" t="0"/>
          <a:stretch/>
        </p:blipFill>
        <p:spPr>
          <a:xfrm>
            <a:off x="8353050" y="5667376"/>
            <a:ext cx="3405900" cy="2899200"/>
          </a:xfrm>
          <a:prstGeom prst="roundRect">
            <a:avLst>
              <a:gd fmla="val 11855" name="adj"/>
            </a:avLst>
          </a:prstGeom>
          <a:noFill/>
          <a:ln>
            <a:noFill/>
          </a:ln>
        </p:spPr>
      </p:pic>
      <p:pic>
        <p:nvPicPr>
          <p:cNvPr id="933" name="Google Shape;933;p100" title="Middle E Asset2 02.jpg"/>
          <p:cNvPicPr preferRelativeResize="0"/>
          <p:nvPr/>
        </p:nvPicPr>
        <p:blipFill rotWithShape="1">
          <a:blip r:embed="rId7">
            <a:alphaModFix/>
          </a:blip>
          <a:srcRect b="0" l="11914" r="11907" t="0"/>
          <a:stretch/>
        </p:blipFill>
        <p:spPr>
          <a:xfrm>
            <a:off x="4755025" y="5667376"/>
            <a:ext cx="3405900" cy="2899200"/>
          </a:xfrm>
          <a:prstGeom prst="roundRect">
            <a:avLst>
              <a:gd fmla="val 10971" name="adj"/>
            </a:avLst>
          </a:prstGeom>
          <a:noFill/>
          <a:ln>
            <a:noFill/>
          </a:ln>
        </p:spPr>
      </p:pic>
      <p:sp>
        <p:nvSpPr>
          <p:cNvPr id="934" name="Google Shape;934;p100"/>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المقدّمة</a:t>
            </a:r>
            <a:endParaRPr b="0" i="0" sz="1400" u="none" cap="none" strike="noStrike">
              <a:solidFill>
                <a:schemeClr val="accent5"/>
              </a:solidFill>
              <a:latin typeface="Arial"/>
              <a:ea typeface="Arial"/>
              <a:cs typeface="Arial"/>
              <a:sym typeface="Arial"/>
            </a:endParaRPr>
          </a:p>
        </p:txBody>
      </p:sp>
      <p:sp>
        <p:nvSpPr>
          <p:cNvPr id="935" name="Google Shape;935;p100"/>
          <p:cNvSpPr txBox="1"/>
          <p:nvPr/>
        </p:nvSpPr>
        <p:spPr>
          <a:xfrm flipH="1">
            <a:off x="12536850" y="4281725"/>
            <a:ext cx="4569000" cy="2585323"/>
          </a:xfrm>
          <a:prstGeom prst="rect">
            <a:avLst/>
          </a:prstGeom>
          <a:noFill/>
          <a:ln>
            <a:noFill/>
          </a:ln>
        </p:spPr>
        <p:txBody>
          <a:bodyPr anchorCtr="0" anchor="t" bIns="0" lIns="0" spcFirstLastPara="1" rIns="0" wrap="square" tIns="0">
            <a:spAutoFit/>
          </a:bodyPr>
          <a:lstStyle/>
          <a:p>
            <a:pPr indent="0" lvl="0" marL="0" marR="0" rtl="1" algn="r">
              <a:lnSpc>
                <a:spcPct val="100000"/>
              </a:lnSpc>
              <a:spcBef>
                <a:spcPts val="0"/>
              </a:spcBef>
              <a:spcAft>
                <a:spcPts val="0"/>
              </a:spcAft>
              <a:buClr>
                <a:schemeClr val="dk1"/>
              </a:buClr>
              <a:buSzPts val="5600"/>
              <a:buFont typeface="Arial"/>
              <a:buNone/>
            </a:pPr>
            <a:r>
              <a:rPr b="0" i="0" lang="en" sz="5600" u="none" cap="none" strike="noStrike">
                <a:solidFill>
                  <a:schemeClr val="dk1"/>
                </a:solidFill>
                <a:latin typeface="Arial"/>
                <a:ea typeface="Arial"/>
                <a:cs typeface="Arial"/>
                <a:sym typeface="Arial"/>
              </a:rPr>
              <a:t>الذكاء الاصطناعي حاضرٌ في حياتك اليومية</a:t>
            </a:r>
            <a:endParaRPr b="0" i="0" sz="5600" u="none" cap="none" strike="noStrik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sp>
        <p:nvSpPr>
          <p:cNvPr id="1694" name="Google Shape;1694;p136"/>
          <p:cNvSpPr txBox="1"/>
          <p:nvPr>
            <p:ph type="title"/>
          </p:nvPr>
        </p:nvSpPr>
        <p:spPr>
          <a:xfrm flipH="1">
            <a:off x="9683053" y="893425"/>
            <a:ext cx="78096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sz="3600"/>
              <a:t>استخدام Meta AI مباشرةً على WhatsApp للاطلاع على مواضيع جديدة والحصول على إجابات سريعة واقتراحات مفيدة</a:t>
            </a:r>
            <a:endParaRPr sz="3600"/>
          </a:p>
        </p:txBody>
      </p:sp>
      <p:sp>
        <p:nvSpPr>
          <p:cNvPr id="1695" name="Google Shape;1695;p136"/>
          <p:cNvSpPr txBox="1"/>
          <p:nvPr>
            <p:ph idx="1" type="body"/>
          </p:nvPr>
        </p:nvSpPr>
        <p:spPr>
          <a:xfrm flipH="1">
            <a:off x="10426159" y="3815375"/>
            <a:ext cx="7066500" cy="948978"/>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0"/>
              </a:spcAft>
              <a:buSzPts val="1800"/>
              <a:buNone/>
            </a:pPr>
            <a:r>
              <a:rPr b="1" lang="en">
                <a:solidFill>
                  <a:schemeClr val="accent6"/>
                </a:solidFill>
              </a:rPr>
              <a:t>تعليمات نموذجية</a:t>
            </a:r>
            <a:endParaRPr b="1">
              <a:solidFill>
                <a:schemeClr val="accent6"/>
              </a:solidFill>
            </a:endParaRPr>
          </a:p>
          <a:p>
            <a:pPr indent="0" lvl="0" marL="0" rtl="1" algn="r">
              <a:lnSpc>
                <a:spcPct val="125000"/>
              </a:lnSpc>
              <a:spcBef>
                <a:spcPts val="1000"/>
              </a:spcBef>
              <a:spcAft>
                <a:spcPts val="1000"/>
              </a:spcAft>
              <a:buSzPts val="1800"/>
              <a:buNone/>
            </a:pPr>
            <a:r>
              <a:rPr lang="en"/>
              <a:t>اقترح أنشطة ممتعة يمكنني القيام بها مع أطفالي في عطلة نهاية الأسبوع.</a:t>
            </a:r>
            <a:endParaRPr>
              <a:solidFill>
                <a:schemeClr val="accent4"/>
              </a:solidFill>
            </a:endParaRPr>
          </a:p>
        </p:txBody>
      </p:sp>
      <p:sp>
        <p:nvSpPr>
          <p:cNvPr id="1696" name="Google Shape;1696;p136"/>
          <p:cNvSpPr txBox="1"/>
          <p:nvPr>
            <p:ph idx="1" type="body"/>
          </p:nvPr>
        </p:nvSpPr>
        <p:spPr>
          <a:xfrm flipH="1">
            <a:off x="14512163" y="4919625"/>
            <a:ext cx="2980500" cy="474489"/>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1000"/>
              </a:spcAft>
              <a:buSzPts val="1800"/>
              <a:buNone/>
            </a:pPr>
            <a:r>
              <a:rPr b="1" lang="en">
                <a:solidFill>
                  <a:schemeClr val="accent6"/>
                </a:solidFill>
              </a:rPr>
              <a:t>الخطوات التي يمكن اتباعها</a:t>
            </a:r>
            <a:endParaRPr/>
          </a:p>
        </p:txBody>
      </p:sp>
      <p:sp>
        <p:nvSpPr>
          <p:cNvPr id="1697" name="Google Shape;1697;p136"/>
          <p:cNvSpPr/>
          <p:nvPr/>
        </p:nvSpPr>
        <p:spPr>
          <a:xfrm flipH="1">
            <a:off x="13026434" y="5421300"/>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136"/>
          <p:cNvSpPr/>
          <p:nvPr/>
        </p:nvSpPr>
        <p:spPr>
          <a:xfrm flipH="1">
            <a:off x="17440034" y="5421302"/>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136"/>
          <p:cNvSpPr txBox="1"/>
          <p:nvPr>
            <p:ph idx="1" type="body"/>
          </p:nvPr>
        </p:nvSpPr>
        <p:spPr>
          <a:xfrm flipH="1">
            <a:off x="13016709" y="5764725"/>
            <a:ext cx="37149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الدخول إلى تطبيق WhatsApp على هاتفكم المحمول</a:t>
            </a:r>
            <a:endParaRPr>
              <a:solidFill>
                <a:schemeClr val="dk1"/>
              </a:solidFill>
            </a:endParaRPr>
          </a:p>
        </p:txBody>
      </p:sp>
      <p:sp>
        <p:nvSpPr>
          <p:cNvPr id="1700" name="Google Shape;1700;p136"/>
          <p:cNvSpPr/>
          <p:nvPr/>
        </p:nvSpPr>
        <p:spPr>
          <a:xfrm flipH="1">
            <a:off x="8420361" y="5421300"/>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136"/>
          <p:cNvSpPr/>
          <p:nvPr/>
        </p:nvSpPr>
        <p:spPr>
          <a:xfrm flipH="1">
            <a:off x="12833961" y="5421302"/>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136"/>
          <p:cNvSpPr txBox="1"/>
          <p:nvPr>
            <p:ph idx="1" type="body"/>
          </p:nvPr>
        </p:nvSpPr>
        <p:spPr>
          <a:xfrm flipH="1">
            <a:off x="8647934" y="5626275"/>
            <a:ext cx="34776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البحث عن Meta AI في قائمة الأسماء الخاصّة بكم</a:t>
            </a:r>
            <a:endParaRPr>
              <a:solidFill>
                <a:schemeClr val="dk1"/>
              </a:solidFill>
            </a:endParaRPr>
          </a:p>
        </p:txBody>
      </p:sp>
      <p:sp>
        <p:nvSpPr>
          <p:cNvPr id="1703" name="Google Shape;1703;p136"/>
          <p:cNvSpPr/>
          <p:nvPr/>
        </p:nvSpPr>
        <p:spPr>
          <a:xfrm flipH="1">
            <a:off x="13026434" y="6472012"/>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136"/>
          <p:cNvSpPr/>
          <p:nvPr/>
        </p:nvSpPr>
        <p:spPr>
          <a:xfrm flipH="1">
            <a:off x="17440034" y="6472014"/>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136"/>
          <p:cNvSpPr txBox="1"/>
          <p:nvPr>
            <p:ph idx="1" type="body"/>
          </p:nvPr>
        </p:nvSpPr>
        <p:spPr>
          <a:xfrm flipH="1">
            <a:off x="13016709" y="6768752"/>
            <a:ext cx="3714900" cy="405239"/>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dk1"/>
                </a:solidFill>
              </a:rPr>
              <a:t>البدء بالمحادثة وطباعة طلبكم مع التعليمات الكاملة</a:t>
            </a:r>
            <a:endParaRPr>
              <a:solidFill>
                <a:schemeClr val="dk1"/>
              </a:solidFill>
            </a:endParaRPr>
          </a:p>
        </p:txBody>
      </p:sp>
      <p:sp>
        <p:nvSpPr>
          <p:cNvPr id="1706" name="Google Shape;1706;p136"/>
          <p:cNvSpPr/>
          <p:nvPr/>
        </p:nvSpPr>
        <p:spPr>
          <a:xfrm flipH="1">
            <a:off x="8420361" y="6472012"/>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136"/>
          <p:cNvSpPr/>
          <p:nvPr/>
        </p:nvSpPr>
        <p:spPr>
          <a:xfrm flipH="1">
            <a:off x="12833961" y="6472014"/>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136"/>
          <p:cNvSpPr txBox="1"/>
          <p:nvPr>
            <p:ph idx="1" type="body"/>
          </p:nvPr>
        </p:nvSpPr>
        <p:spPr>
          <a:xfrm flipH="1">
            <a:off x="8410642" y="6805013"/>
            <a:ext cx="3714900" cy="474489"/>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1000"/>
              </a:spcAft>
              <a:buSzPts val="1800"/>
              <a:buNone/>
            </a:pPr>
            <a:r>
              <a:rPr lang="en">
                <a:solidFill>
                  <a:schemeClr val="dk1"/>
                </a:solidFill>
              </a:rPr>
              <a:t>مراجعة النتائج النهائية</a:t>
            </a:r>
            <a:endParaRPr>
              <a:solidFill>
                <a:schemeClr val="dk1"/>
              </a:solidFill>
            </a:endParaRPr>
          </a:p>
        </p:txBody>
      </p:sp>
      <p:sp>
        <p:nvSpPr>
          <p:cNvPr id="1709" name="Google Shape;1709;p136"/>
          <p:cNvSpPr/>
          <p:nvPr/>
        </p:nvSpPr>
        <p:spPr>
          <a:xfrm flipH="1">
            <a:off x="16877171" y="5694675"/>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136"/>
          <p:cNvSpPr txBox="1"/>
          <p:nvPr>
            <p:ph idx="1" type="body"/>
          </p:nvPr>
        </p:nvSpPr>
        <p:spPr>
          <a:xfrm flipH="1">
            <a:off x="16851825" y="5764725"/>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1</a:t>
            </a:r>
            <a:endParaRPr>
              <a:solidFill>
                <a:schemeClr val="accent4"/>
              </a:solidFill>
            </a:endParaRPr>
          </a:p>
        </p:txBody>
      </p:sp>
      <p:sp>
        <p:nvSpPr>
          <p:cNvPr id="1711" name="Google Shape;1711;p136"/>
          <p:cNvSpPr/>
          <p:nvPr/>
        </p:nvSpPr>
        <p:spPr>
          <a:xfrm flipH="1">
            <a:off x="12308771" y="5694675"/>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136"/>
          <p:cNvSpPr txBox="1"/>
          <p:nvPr>
            <p:ph idx="1" type="body"/>
          </p:nvPr>
        </p:nvSpPr>
        <p:spPr>
          <a:xfrm flipH="1">
            <a:off x="12283425" y="5764725"/>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2</a:t>
            </a:r>
            <a:endParaRPr>
              <a:solidFill>
                <a:schemeClr val="accent4"/>
              </a:solidFill>
            </a:endParaRPr>
          </a:p>
        </p:txBody>
      </p:sp>
      <p:sp>
        <p:nvSpPr>
          <p:cNvPr id="1713" name="Google Shape;1713;p136"/>
          <p:cNvSpPr/>
          <p:nvPr/>
        </p:nvSpPr>
        <p:spPr>
          <a:xfrm flipH="1">
            <a:off x="16877171" y="6727825"/>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136"/>
          <p:cNvSpPr txBox="1"/>
          <p:nvPr>
            <p:ph idx="1" type="body"/>
          </p:nvPr>
        </p:nvSpPr>
        <p:spPr>
          <a:xfrm flipH="1">
            <a:off x="16851825" y="6797875"/>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3</a:t>
            </a:r>
            <a:endParaRPr>
              <a:solidFill>
                <a:schemeClr val="accent4"/>
              </a:solidFill>
            </a:endParaRPr>
          </a:p>
        </p:txBody>
      </p:sp>
      <p:sp>
        <p:nvSpPr>
          <p:cNvPr id="1715" name="Google Shape;1715;p136"/>
          <p:cNvSpPr/>
          <p:nvPr/>
        </p:nvSpPr>
        <p:spPr>
          <a:xfrm flipH="1">
            <a:off x="12308771" y="6727825"/>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136"/>
          <p:cNvSpPr txBox="1"/>
          <p:nvPr>
            <p:ph idx="1" type="body"/>
          </p:nvPr>
        </p:nvSpPr>
        <p:spPr>
          <a:xfrm flipH="1">
            <a:off x="12283425" y="6797875"/>
            <a:ext cx="468000" cy="277200"/>
          </a:xfrm>
          <a:prstGeom prst="rect">
            <a:avLst/>
          </a:prstGeom>
          <a:noFill/>
          <a:ln>
            <a:noFill/>
          </a:ln>
        </p:spPr>
        <p:txBody>
          <a:bodyPr anchorCtr="0" anchor="t" bIns="0" lIns="0" spcFirstLastPara="1" rIns="0" wrap="square" tIns="0">
            <a:spAutoFit/>
          </a:bodyPr>
          <a:lstStyle/>
          <a:p>
            <a:pPr indent="0" lvl="0" marL="0" rtl="1" algn="ctr">
              <a:lnSpc>
                <a:spcPct val="125000"/>
              </a:lnSpc>
              <a:spcBef>
                <a:spcPts val="0"/>
              </a:spcBef>
              <a:spcAft>
                <a:spcPts val="1000"/>
              </a:spcAft>
              <a:buSzPts val="1800"/>
              <a:buNone/>
            </a:pPr>
            <a:r>
              <a:rPr b="1" lang="en">
                <a:solidFill>
                  <a:schemeClr val="accent4"/>
                </a:solidFill>
              </a:rPr>
              <a:t>4</a:t>
            </a:r>
            <a:endParaRPr>
              <a:solidFill>
                <a:schemeClr val="accent4"/>
              </a:solidFill>
            </a:endParaRPr>
          </a:p>
        </p:txBody>
      </p:sp>
      <p:pic>
        <p:nvPicPr>
          <p:cNvPr id="1717" name="Google Shape;1717;p136"/>
          <p:cNvPicPr preferRelativeResize="0"/>
          <p:nvPr/>
        </p:nvPicPr>
        <p:blipFill rotWithShape="1">
          <a:blip r:embed="rId3">
            <a:alphaModFix/>
          </a:blip>
          <a:srcRect b="0" l="0" r="0" t="0"/>
          <a:stretch/>
        </p:blipFill>
        <p:spPr>
          <a:xfrm flipH="1">
            <a:off x="2863921" y="1153594"/>
            <a:ext cx="4212000" cy="7979812"/>
          </a:xfrm>
          <a:prstGeom prst="rect">
            <a:avLst/>
          </a:prstGeom>
          <a:noFill/>
          <a:ln>
            <a:noFill/>
          </a:ln>
          <a:effectLst>
            <a:outerShdw blurRad="85725" rotWithShape="0" algn="bl" dir="1800000" dist="85725">
              <a:srgbClr val="000000">
                <a:alpha val="50196"/>
              </a:srgbClr>
            </a:outerShdw>
          </a:effectLst>
        </p:spPr>
      </p:pic>
      <p:sp>
        <p:nvSpPr>
          <p:cNvPr id="1718" name="Google Shape;1718;p136"/>
          <p:cNvSpPr txBox="1"/>
          <p:nvPr/>
        </p:nvSpPr>
        <p:spPr>
          <a:xfrm>
            <a:off x="3330731" y="8815391"/>
            <a:ext cx="3398700" cy="296400"/>
          </a:xfrm>
          <a:prstGeom prst="rect">
            <a:avLst/>
          </a:prstGeom>
          <a:noFill/>
          <a:ln>
            <a:noFill/>
          </a:ln>
        </p:spPr>
        <p:txBody>
          <a:bodyPr anchorCtr="0" anchor="t" bIns="0" lIns="0" spcFirstLastPara="1" rIns="0" wrap="square" tIns="19050">
            <a:spAutoFit/>
          </a:bodyPr>
          <a:lstStyle/>
          <a:p>
            <a:pPr indent="0" lvl="0" marL="19050" marR="0" rtl="1" algn="ctr">
              <a:lnSpc>
                <a:spcPct val="100000"/>
              </a:lnSpc>
              <a:spcBef>
                <a:spcPts val="0"/>
              </a:spcBef>
              <a:spcAft>
                <a:spcPts val="0"/>
              </a:spcAft>
              <a:buNone/>
            </a:pPr>
            <a:r>
              <a:rPr b="0" i="0" lang="en" sz="1800" u="none" cap="none" strike="noStrike">
                <a:solidFill>
                  <a:schemeClr val="accent4"/>
                </a:solidFill>
                <a:latin typeface="Arial"/>
                <a:ea typeface="Arial"/>
                <a:cs typeface="Arial"/>
                <a:sym typeface="Arial"/>
              </a:rPr>
              <a:t>Meta AI  على تطبيق WhatsApp</a:t>
            </a:r>
            <a:endParaRPr b="0" i="0" sz="1800" u="none" cap="none" strike="noStrike">
              <a:solidFill>
                <a:schemeClr val="accent4"/>
              </a:solidFill>
              <a:latin typeface="Arial"/>
              <a:ea typeface="Arial"/>
              <a:cs typeface="Arial"/>
              <a:sym typeface="Arial"/>
            </a:endParaRPr>
          </a:p>
        </p:txBody>
      </p:sp>
      <p:sp>
        <p:nvSpPr>
          <p:cNvPr id="1719" name="Google Shape;1719;p136"/>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فهم تطبيقات الذكاء الاصطناعي في حياتنا اليومية</a:t>
            </a:r>
            <a:endParaRPr b="0" i="0" sz="1400" u="none" cap="none" strike="noStrike">
              <a:solidFill>
                <a:schemeClr val="accent4"/>
              </a:solidFill>
              <a:latin typeface="Arial"/>
              <a:ea typeface="Arial"/>
              <a:cs typeface="Arial"/>
              <a:sym typeface="Arial"/>
            </a:endParaRPr>
          </a:p>
        </p:txBody>
      </p:sp>
      <p:sp>
        <p:nvSpPr>
          <p:cNvPr id="1720" name="Google Shape;1720;p136"/>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4"/>
                </a:solidFill>
                <a:latin typeface="Arial"/>
                <a:ea typeface="Arial"/>
                <a:cs typeface="Arial"/>
                <a:sym typeface="Arial"/>
              </a:rPr>
              <a:t>حوكمة الذكاء الاصطناعي</a:t>
            </a:r>
            <a:endParaRPr b="0" i="0" sz="1400" u="none" cap="none" strike="noStrike">
              <a:solidFill>
                <a:schemeClr val="accent4"/>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pic>
        <p:nvPicPr>
          <p:cNvPr id="1725" name="Google Shape;1725;p137"/>
          <p:cNvPicPr preferRelativeResize="0"/>
          <p:nvPr/>
        </p:nvPicPr>
        <p:blipFill rotWithShape="1">
          <a:blip r:embed="rId3">
            <a:alphaModFix/>
          </a:blip>
          <a:srcRect b="0" l="1399" r="1399" t="0"/>
          <a:stretch/>
        </p:blipFill>
        <p:spPr>
          <a:xfrm>
            <a:off x="1527050" y="1838550"/>
            <a:ext cx="9657600" cy="6624300"/>
          </a:xfrm>
          <a:prstGeom prst="roundRect">
            <a:avLst>
              <a:gd fmla="val 8257" name="adj"/>
            </a:avLst>
          </a:prstGeom>
          <a:noFill/>
          <a:ln>
            <a:noFill/>
          </a:ln>
        </p:spPr>
      </p:pic>
      <p:sp>
        <p:nvSpPr>
          <p:cNvPr id="1726" name="Google Shape;1726;p137"/>
          <p:cNvSpPr txBox="1"/>
          <p:nvPr/>
        </p:nvSpPr>
        <p:spPr>
          <a:xfrm flipH="1">
            <a:off x="12512503" y="4281725"/>
            <a:ext cx="4569000" cy="2585323"/>
          </a:xfrm>
          <a:prstGeom prst="rect">
            <a:avLst/>
          </a:prstGeom>
          <a:noFill/>
          <a:ln>
            <a:noFill/>
          </a:ln>
        </p:spPr>
        <p:txBody>
          <a:bodyPr anchorCtr="0" anchor="t" bIns="0" lIns="0" spcFirstLastPara="1" rIns="0" wrap="square" tIns="0">
            <a:spAutoFit/>
          </a:bodyPr>
          <a:lstStyle/>
          <a:p>
            <a:pPr indent="0" lvl="0" marL="0" marR="0" rtl="1" algn="r">
              <a:lnSpc>
                <a:spcPct val="100000"/>
              </a:lnSpc>
              <a:spcBef>
                <a:spcPts val="0"/>
              </a:spcBef>
              <a:spcAft>
                <a:spcPts val="0"/>
              </a:spcAft>
              <a:buClr>
                <a:schemeClr val="dk1"/>
              </a:buClr>
              <a:buSzPts val="5600"/>
              <a:buFont typeface="Arial"/>
              <a:buNone/>
            </a:pPr>
            <a:r>
              <a:rPr b="1" i="0" lang="en" sz="5600" u="none" cap="none" strike="noStrike">
                <a:solidFill>
                  <a:schemeClr val="dk1"/>
                </a:solidFill>
                <a:latin typeface="Arial"/>
                <a:ea typeface="Arial"/>
                <a:cs typeface="Arial"/>
                <a:sym typeface="Arial"/>
              </a:rPr>
              <a:t>الاستخدام الآمن لأدوات الذكاء الاصطناعي</a:t>
            </a:r>
            <a:endParaRPr b="1" i="0" sz="5600" u="none" cap="none" strike="noStrik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0" name="Shape 1730"/>
        <p:cNvGrpSpPr/>
        <p:nvPr/>
      </p:nvGrpSpPr>
      <p:grpSpPr>
        <a:xfrm>
          <a:off x="0" y="0"/>
          <a:ext cx="0" cy="0"/>
          <a:chOff x="0" y="0"/>
          <a:chExt cx="0" cy="0"/>
        </a:xfrm>
      </p:grpSpPr>
      <p:sp>
        <p:nvSpPr>
          <p:cNvPr id="1731" name="Google Shape;1731;p138"/>
          <p:cNvSpPr/>
          <p:nvPr/>
        </p:nvSpPr>
        <p:spPr>
          <a:xfrm flipH="1">
            <a:off x="736850" y="2885213"/>
            <a:ext cx="16702200" cy="55959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2" name="Google Shape;1732;p138"/>
          <p:cNvSpPr txBox="1"/>
          <p:nvPr/>
        </p:nvSpPr>
        <p:spPr>
          <a:xfrm flipH="1">
            <a:off x="12986175" y="1434438"/>
            <a:ext cx="4506600" cy="573234"/>
          </a:xfrm>
          <a:prstGeom prst="rect">
            <a:avLst/>
          </a:prstGeom>
          <a:noFill/>
          <a:ln>
            <a:noFill/>
          </a:ln>
        </p:spPr>
        <p:txBody>
          <a:bodyPr anchorCtr="0" anchor="t" bIns="0" lIns="0" spcFirstLastPara="1" rIns="0" wrap="square" tIns="19050">
            <a:spAutoFit/>
          </a:bodyPr>
          <a:lstStyle/>
          <a:p>
            <a:pPr indent="0" lvl="0" marL="18098" marR="0" rtl="1" algn="r">
              <a:lnSpc>
                <a:spcPct val="100000"/>
              </a:lnSpc>
              <a:spcBef>
                <a:spcPts val="0"/>
              </a:spcBef>
              <a:spcAft>
                <a:spcPts val="0"/>
              </a:spcAft>
              <a:buClr>
                <a:srgbClr val="000000"/>
              </a:buClr>
              <a:buSzPts val="3600"/>
              <a:buFont typeface="Arial"/>
              <a:buNone/>
            </a:pPr>
            <a:r>
              <a:rPr b="0" i="0" lang="en" sz="3600" u="none" cap="none" strike="noStrike">
                <a:solidFill>
                  <a:srgbClr val="092838"/>
                </a:solidFill>
                <a:latin typeface="Arial"/>
                <a:ea typeface="Arial"/>
                <a:cs typeface="Arial"/>
                <a:sym typeface="Arial"/>
              </a:rPr>
              <a:t>التحقّق قبل الوثوق أو المشاركة</a:t>
            </a:r>
            <a:endParaRPr b="0" i="0" sz="3600" u="none" cap="none" strike="noStrike">
              <a:solidFill>
                <a:srgbClr val="092838"/>
              </a:solidFill>
              <a:latin typeface="Arial"/>
              <a:ea typeface="Arial"/>
              <a:cs typeface="Arial"/>
              <a:sym typeface="Arial"/>
            </a:endParaRPr>
          </a:p>
        </p:txBody>
      </p:sp>
      <p:sp>
        <p:nvSpPr>
          <p:cNvPr id="1733" name="Google Shape;1733;p138"/>
          <p:cNvSpPr/>
          <p:nvPr/>
        </p:nvSpPr>
        <p:spPr>
          <a:xfrm flipH="1">
            <a:off x="14956266" y="3737696"/>
            <a:ext cx="1933200" cy="1933200"/>
          </a:xfrm>
          <a:prstGeom prst="ellipse">
            <a:avLst/>
          </a:prstGeom>
          <a:solidFill>
            <a:schemeClr val="accent6"/>
          </a:solidFill>
          <a:ln>
            <a:noFill/>
          </a:ln>
        </p:spPr>
        <p:txBody>
          <a:bodyPr anchorCtr="0" anchor="ctr" bIns="114975" lIns="114975" spcFirstLastPara="1" rIns="114975" wrap="square" tIns="114975">
            <a:noAutofit/>
          </a:bodyPr>
          <a:lstStyle/>
          <a:p>
            <a:pPr indent="0" lvl="0" marL="0" marR="0" rtl="1" algn="ctr">
              <a:lnSpc>
                <a:spcPct val="100000"/>
              </a:lnSpc>
              <a:spcBef>
                <a:spcPts val="0"/>
              </a:spcBef>
              <a:spcAft>
                <a:spcPts val="0"/>
              </a:spcAft>
              <a:buClr>
                <a:srgbClr val="000000"/>
              </a:buClr>
              <a:buSzPts val="1761"/>
              <a:buFont typeface="Arial"/>
              <a:buNone/>
            </a:pPr>
            <a:r>
              <a:t/>
            </a:r>
            <a:endParaRPr b="0" i="0" sz="1761" u="none" cap="none" strike="noStrike">
              <a:solidFill>
                <a:srgbClr val="000000"/>
              </a:solidFill>
              <a:latin typeface="Arial"/>
              <a:ea typeface="Arial"/>
              <a:cs typeface="Arial"/>
              <a:sym typeface="Arial"/>
            </a:endParaRPr>
          </a:p>
        </p:txBody>
      </p:sp>
      <p:sp>
        <p:nvSpPr>
          <p:cNvPr id="1734" name="Google Shape;1734;p138"/>
          <p:cNvSpPr/>
          <p:nvPr/>
        </p:nvSpPr>
        <p:spPr>
          <a:xfrm flipH="1">
            <a:off x="12223334" y="3737696"/>
            <a:ext cx="1933200" cy="1933200"/>
          </a:xfrm>
          <a:prstGeom prst="ellipse">
            <a:avLst/>
          </a:prstGeom>
          <a:solidFill>
            <a:schemeClr val="accent6"/>
          </a:solidFill>
          <a:ln>
            <a:noFill/>
          </a:ln>
        </p:spPr>
        <p:txBody>
          <a:bodyPr anchorCtr="0" anchor="ctr" bIns="114975" lIns="114975" spcFirstLastPara="1" rIns="114975" wrap="square" tIns="114975">
            <a:noAutofit/>
          </a:bodyPr>
          <a:lstStyle/>
          <a:p>
            <a:pPr indent="0" lvl="0" marL="0" marR="0" rtl="1" algn="ctr">
              <a:lnSpc>
                <a:spcPct val="100000"/>
              </a:lnSpc>
              <a:spcBef>
                <a:spcPts val="0"/>
              </a:spcBef>
              <a:spcAft>
                <a:spcPts val="0"/>
              </a:spcAft>
              <a:buClr>
                <a:srgbClr val="000000"/>
              </a:buClr>
              <a:buSzPts val="1761"/>
              <a:buFont typeface="Arial"/>
              <a:buNone/>
            </a:pPr>
            <a:r>
              <a:t/>
            </a:r>
            <a:endParaRPr b="0" i="0" sz="1761" u="none" cap="none" strike="noStrike">
              <a:solidFill>
                <a:srgbClr val="000000"/>
              </a:solidFill>
              <a:latin typeface="Arial"/>
              <a:ea typeface="Arial"/>
              <a:cs typeface="Arial"/>
              <a:sym typeface="Arial"/>
            </a:endParaRPr>
          </a:p>
        </p:txBody>
      </p:sp>
      <p:sp>
        <p:nvSpPr>
          <p:cNvPr id="1735" name="Google Shape;1735;p138"/>
          <p:cNvSpPr/>
          <p:nvPr/>
        </p:nvSpPr>
        <p:spPr>
          <a:xfrm flipH="1">
            <a:off x="9490401" y="3737696"/>
            <a:ext cx="1933200" cy="1933200"/>
          </a:xfrm>
          <a:prstGeom prst="ellipse">
            <a:avLst/>
          </a:prstGeom>
          <a:solidFill>
            <a:schemeClr val="accent6"/>
          </a:solidFill>
          <a:ln>
            <a:noFill/>
          </a:ln>
        </p:spPr>
        <p:txBody>
          <a:bodyPr anchorCtr="0" anchor="ctr" bIns="114975" lIns="114975" spcFirstLastPara="1" rIns="114975" wrap="square" tIns="114975">
            <a:noAutofit/>
          </a:bodyPr>
          <a:lstStyle/>
          <a:p>
            <a:pPr indent="0" lvl="0" marL="0" marR="0" rtl="1" algn="ctr">
              <a:lnSpc>
                <a:spcPct val="100000"/>
              </a:lnSpc>
              <a:spcBef>
                <a:spcPts val="0"/>
              </a:spcBef>
              <a:spcAft>
                <a:spcPts val="0"/>
              </a:spcAft>
              <a:buClr>
                <a:srgbClr val="000000"/>
              </a:buClr>
              <a:buSzPts val="1761"/>
              <a:buFont typeface="Arial"/>
              <a:buNone/>
            </a:pPr>
            <a:r>
              <a:t/>
            </a:r>
            <a:endParaRPr b="0" i="0" sz="1761" u="none" cap="none" strike="noStrike">
              <a:solidFill>
                <a:srgbClr val="000000"/>
              </a:solidFill>
              <a:latin typeface="Arial"/>
              <a:ea typeface="Arial"/>
              <a:cs typeface="Arial"/>
              <a:sym typeface="Arial"/>
            </a:endParaRPr>
          </a:p>
        </p:txBody>
      </p:sp>
      <p:sp>
        <p:nvSpPr>
          <p:cNvPr id="1736" name="Google Shape;1736;p138"/>
          <p:cNvSpPr txBox="1"/>
          <p:nvPr/>
        </p:nvSpPr>
        <p:spPr>
          <a:xfrm flipH="1">
            <a:off x="15090970" y="4488189"/>
            <a:ext cx="1664100" cy="473400"/>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الخطوة 1</a:t>
            </a:r>
            <a:endParaRPr b="1" i="0" sz="3000" u="none" cap="none" strike="noStrike">
              <a:solidFill>
                <a:srgbClr val="FFFFFF"/>
              </a:solidFill>
              <a:latin typeface="Arial"/>
              <a:ea typeface="Arial"/>
              <a:cs typeface="Arial"/>
              <a:sym typeface="Arial"/>
            </a:endParaRPr>
          </a:p>
        </p:txBody>
      </p:sp>
      <p:sp>
        <p:nvSpPr>
          <p:cNvPr id="1737" name="Google Shape;1737;p138"/>
          <p:cNvSpPr/>
          <p:nvPr/>
        </p:nvSpPr>
        <p:spPr>
          <a:xfrm flipH="1">
            <a:off x="6757469" y="3737696"/>
            <a:ext cx="1933200" cy="1933200"/>
          </a:xfrm>
          <a:prstGeom prst="ellipse">
            <a:avLst/>
          </a:prstGeom>
          <a:solidFill>
            <a:schemeClr val="accent6"/>
          </a:solidFill>
          <a:ln>
            <a:noFill/>
          </a:ln>
        </p:spPr>
        <p:txBody>
          <a:bodyPr anchorCtr="0" anchor="ctr" bIns="114975" lIns="114975" spcFirstLastPara="1" rIns="114975" wrap="square" tIns="114975">
            <a:noAutofit/>
          </a:bodyPr>
          <a:lstStyle/>
          <a:p>
            <a:pPr indent="0" lvl="0" marL="0" marR="0" rtl="1" algn="ctr">
              <a:lnSpc>
                <a:spcPct val="100000"/>
              </a:lnSpc>
              <a:spcBef>
                <a:spcPts val="0"/>
              </a:spcBef>
              <a:spcAft>
                <a:spcPts val="0"/>
              </a:spcAft>
              <a:buClr>
                <a:srgbClr val="000000"/>
              </a:buClr>
              <a:buSzPts val="1761"/>
              <a:buFont typeface="Arial"/>
              <a:buNone/>
            </a:pPr>
            <a:r>
              <a:t/>
            </a:r>
            <a:endParaRPr b="0" i="0" sz="1761" u="none" cap="none" strike="noStrike">
              <a:solidFill>
                <a:srgbClr val="000000"/>
              </a:solidFill>
              <a:latin typeface="Arial"/>
              <a:ea typeface="Arial"/>
              <a:cs typeface="Arial"/>
              <a:sym typeface="Arial"/>
            </a:endParaRPr>
          </a:p>
        </p:txBody>
      </p:sp>
      <p:sp>
        <p:nvSpPr>
          <p:cNvPr id="1738" name="Google Shape;1738;p138"/>
          <p:cNvSpPr/>
          <p:nvPr/>
        </p:nvSpPr>
        <p:spPr>
          <a:xfrm flipH="1">
            <a:off x="4024536" y="3737696"/>
            <a:ext cx="1933200" cy="1933200"/>
          </a:xfrm>
          <a:prstGeom prst="ellipse">
            <a:avLst/>
          </a:prstGeom>
          <a:solidFill>
            <a:schemeClr val="accent6"/>
          </a:solidFill>
          <a:ln>
            <a:noFill/>
          </a:ln>
        </p:spPr>
        <p:txBody>
          <a:bodyPr anchorCtr="0" anchor="ctr" bIns="114975" lIns="114975" spcFirstLastPara="1" rIns="114975" wrap="square" tIns="114975">
            <a:noAutofit/>
          </a:bodyPr>
          <a:lstStyle/>
          <a:p>
            <a:pPr indent="0" lvl="0" marL="0" marR="0" rtl="1" algn="ctr">
              <a:lnSpc>
                <a:spcPct val="100000"/>
              </a:lnSpc>
              <a:spcBef>
                <a:spcPts val="0"/>
              </a:spcBef>
              <a:spcAft>
                <a:spcPts val="0"/>
              </a:spcAft>
              <a:buClr>
                <a:srgbClr val="000000"/>
              </a:buClr>
              <a:buSzPts val="1761"/>
              <a:buFont typeface="Arial"/>
              <a:buNone/>
            </a:pPr>
            <a:r>
              <a:t/>
            </a:r>
            <a:endParaRPr b="0" i="0" sz="1761" u="none" cap="none" strike="noStrike">
              <a:solidFill>
                <a:srgbClr val="000000"/>
              </a:solidFill>
              <a:latin typeface="Arial"/>
              <a:ea typeface="Arial"/>
              <a:cs typeface="Arial"/>
              <a:sym typeface="Arial"/>
            </a:endParaRPr>
          </a:p>
        </p:txBody>
      </p:sp>
      <p:sp>
        <p:nvSpPr>
          <p:cNvPr id="1739" name="Google Shape;1739;p138"/>
          <p:cNvSpPr txBox="1"/>
          <p:nvPr/>
        </p:nvSpPr>
        <p:spPr>
          <a:xfrm flipH="1">
            <a:off x="14773378" y="6095575"/>
            <a:ext cx="2298900" cy="288900"/>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32"/>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التحقّق من المصدر</a:t>
            </a:r>
            <a:endParaRPr b="1" i="0" sz="1800" u="none" cap="none" strike="noStrike">
              <a:solidFill>
                <a:srgbClr val="092838"/>
              </a:solidFill>
              <a:latin typeface="Arial"/>
              <a:ea typeface="Arial"/>
              <a:cs typeface="Arial"/>
              <a:sym typeface="Arial"/>
            </a:endParaRPr>
          </a:p>
        </p:txBody>
      </p:sp>
      <p:sp>
        <p:nvSpPr>
          <p:cNvPr id="1740" name="Google Shape;1740;p138"/>
          <p:cNvSpPr txBox="1"/>
          <p:nvPr/>
        </p:nvSpPr>
        <p:spPr>
          <a:xfrm flipH="1">
            <a:off x="14773425" y="6563098"/>
            <a:ext cx="2298900" cy="565800"/>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32"/>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مَن قام بإعداد المحتوى؟ هل المصدر موثوق أو رسمي؟</a:t>
            </a:r>
            <a:endParaRPr b="0" i="0" sz="1800" u="none" cap="none" strike="noStrike">
              <a:solidFill>
                <a:srgbClr val="092838"/>
              </a:solidFill>
              <a:latin typeface="Arial"/>
              <a:ea typeface="Arial"/>
              <a:cs typeface="Arial"/>
              <a:sym typeface="Arial"/>
            </a:endParaRPr>
          </a:p>
        </p:txBody>
      </p:sp>
      <p:sp>
        <p:nvSpPr>
          <p:cNvPr id="1741" name="Google Shape;1741;p138"/>
          <p:cNvSpPr txBox="1"/>
          <p:nvPr/>
        </p:nvSpPr>
        <p:spPr>
          <a:xfrm flipH="1">
            <a:off x="12040414" y="6095575"/>
            <a:ext cx="2298900" cy="288900"/>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32"/>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التدقيق في التفاصيل</a:t>
            </a:r>
            <a:endParaRPr b="1" i="0" sz="1800" u="none" cap="none" strike="noStrike">
              <a:solidFill>
                <a:srgbClr val="092838"/>
              </a:solidFill>
              <a:latin typeface="Arial"/>
              <a:ea typeface="Arial"/>
              <a:cs typeface="Arial"/>
              <a:sym typeface="Arial"/>
            </a:endParaRPr>
          </a:p>
        </p:txBody>
      </p:sp>
      <p:sp>
        <p:nvSpPr>
          <p:cNvPr id="1742" name="Google Shape;1742;p138"/>
          <p:cNvSpPr txBox="1"/>
          <p:nvPr/>
        </p:nvSpPr>
        <p:spPr>
          <a:xfrm flipH="1">
            <a:off x="12040461" y="6563098"/>
            <a:ext cx="2298900" cy="565736"/>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32"/>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هل يوجد أخطاء إملائية، صور غريبة أو لغة مبالغ فيها؟</a:t>
            </a:r>
            <a:endParaRPr b="0" i="0" sz="1800" u="none" cap="none" strike="noStrike">
              <a:solidFill>
                <a:srgbClr val="092838"/>
              </a:solidFill>
              <a:latin typeface="Arial"/>
              <a:ea typeface="Arial"/>
              <a:cs typeface="Arial"/>
              <a:sym typeface="Arial"/>
            </a:endParaRPr>
          </a:p>
        </p:txBody>
      </p:sp>
      <p:sp>
        <p:nvSpPr>
          <p:cNvPr id="1743" name="Google Shape;1743;p138"/>
          <p:cNvSpPr txBox="1"/>
          <p:nvPr/>
        </p:nvSpPr>
        <p:spPr>
          <a:xfrm flipH="1">
            <a:off x="9307450" y="6095575"/>
            <a:ext cx="2298900" cy="288737"/>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32"/>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المقارنة بمصادر أخرى</a:t>
            </a:r>
            <a:endParaRPr b="1" i="0" sz="1800" u="none" cap="none" strike="noStrike">
              <a:solidFill>
                <a:srgbClr val="092838"/>
              </a:solidFill>
              <a:latin typeface="Arial"/>
              <a:ea typeface="Arial"/>
              <a:cs typeface="Arial"/>
              <a:sym typeface="Arial"/>
            </a:endParaRPr>
          </a:p>
        </p:txBody>
      </p:sp>
      <p:sp>
        <p:nvSpPr>
          <p:cNvPr id="1744" name="Google Shape;1744;p138"/>
          <p:cNvSpPr txBox="1"/>
          <p:nvPr/>
        </p:nvSpPr>
        <p:spPr>
          <a:xfrm flipH="1">
            <a:off x="9307497" y="6563098"/>
            <a:ext cx="2298900" cy="843000"/>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32"/>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البحث عن المعلومات نفسها في مواقع إخبارية أو حكومية موثوقة</a:t>
            </a:r>
            <a:endParaRPr b="0" i="0" sz="1800" u="none" cap="none" strike="noStrike">
              <a:solidFill>
                <a:srgbClr val="092838"/>
              </a:solidFill>
              <a:latin typeface="Arial"/>
              <a:ea typeface="Arial"/>
              <a:cs typeface="Arial"/>
              <a:sym typeface="Arial"/>
            </a:endParaRPr>
          </a:p>
        </p:txBody>
      </p:sp>
      <p:sp>
        <p:nvSpPr>
          <p:cNvPr id="1745" name="Google Shape;1745;p138"/>
          <p:cNvSpPr txBox="1"/>
          <p:nvPr/>
        </p:nvSpPr>
        <p:spPr>
          <a:xfrm flipH="1">
            <a:off x="6425374" y="6095563"/>
            <a:ext cx="2448000" cy="288900"/>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32"/>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التحقّق باستخدام الأدوات</a:t>
            </a:r>
            <a:endParaRPr b="1" i="0" sz="1800" u="none" cap="none" strike="noStrike">
              <a:solidFill>
                <a:srgbClr val="092838"/>
              </a:solidFill>
              <a:latin typeface="Arial"/>
              <a:ea typeface="Arial"/>
              <a:cs typeface="Arial"/>
              <a:sym typeface="Arial"/>
            </a:endParaRPr>
          </a:p>
        </p:txBody>
      </p:sp>
      <p:sp>
        <p:nvSpPr>
          <p:cNvPr id="1746" name="Google Shape;1746;p138"/>
          <p:cNvSpPr txBox="1"/>
          <p:nvPr/>
        </p:nvSpPr>
        <p:spPr>
          <a:xfrm flipH="1">
            <a:off x="6574533" y="6563098"/>
            <a:ext cx="2298900" cy="842735"/>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32"/>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استخدام البحث العكسي عن الصور أو مواقع التحقّق من الحقائق مثل "فتبينوا"</a:t>
            </a:r>
            <a:endParaRPr b="0" i="0" sz="1800" u="none" cap="none" strike="noStrike">
              <a:solidFill>
                <a:srgbClr val="092838"/>
              </a:solidFill>
              <a:latin typeface="Arial"/>
              <a:ea typeface="Arial"/>
              <a:cs typeface="Arial"/>
              <a:sym typeface="Arial"/>
            </a:endParaRPr>
          </a:p>
        </p:txBody>
      </p:sp>
      <p:sp>
        <p:nvSpPr>
          <p:cNvPr id="1747" name="Google Shape;1747;p138"/>
          <p:cNvSpPr txBox="1"/>
          <p:nvPr/>
        </p:nvSpPr>
        <p:spPr>
          <a:xfrm flipH="1">
            <a:off x="3841522" y="6095575"/>
            <a:ext cx="2298900" cy="288900"/>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32"/>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التركيز على الأثر</a:t>
            </a:r>
            <a:endParaRPr b="1" i="0" sz="1800" u="none" cap="none" strike="noStrike">
              <a:solidFill>
                <a:srgbClr val="092838"/>
              </a:solidFill>
              <a:latin typeface="Arial"/>
              <a:ea typeface="Arial"/>
              <a:cs typeface="Arial"/>
              <a:sym typeface="Arial"/>
            </a:endParaRPr>
          </a:p>
        </p:txBody>
      </p:sp>
      <p:sp>
        <p:nvSpPr>
          <p:cNvPr id="1748" name="Google Shape;1748;p138"/>
          <p:cNvSpPr txBox="1"/>
          <p:nvPr/>
        </p:nvSpPr>
        <p:spPr>
          <a:xfrm flipH="1">
            <a:off x="3841569" y="6563098"/>
            <a:ext cx="2298900" cy="842735"/>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32"/>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هل يمكن أن يعود هذا المحتوى بالأذى على أيّ شخص إذا تبيّن أنه زائفٌ؟</a:t>
            </a:r>
            <a:endParaRPr b="0" i="0" sz="1800" u="none" cap="none" strike="noStrike">
              <a:solidFill>
                <a:srgbClr val="092838"/>
              </a:solidFill>
              <a:latin typeface="Arial"/>
              <a:ea typeface="Arial"/>
              <a:cs typeface="Arial"/>
              <a:sym typeface="Arial"/>
            </a:endParaRPr>
          </a:p>
        </p:txBody>
      </p:sp>
      <p:sp>
        <p:nvSpPr>
          <p:cNvPr id="1749" name="Google Shape;1749;p138"/>
          <p:cNvSpPr/>
          <p:nvPr/>
        </p:nvSpPr>
        <p:spPr>
          <a:xfrm flipH="1">
            <a:off x="1291531" y="3737696"/>
            <a:ext cx="1933200" cy="1933200"/>
          </a:xfrm>
          <a:prstGeom prst="ellipse">
            <a:avLst/>
          </a:prstGeom>
          <a:solidFill>
            <a:schemeClr val="accent6"/>
          </a:solidFill>
          <a:ln>
            <a:noFill/>
          </a:ln>
        </p:spPr>
        <p:txBody>
          <a:bodyPr anchorCtr="0" anchor="ctr" bIns="114975" lIns="114975" spcFirstLastPara="1" rIns="114975" wrap="square" tIns="114975">
            <a:noAutofit/>
          </a:bodyPr>
          <a:lstStyle/>
          <a:p>
            <a:pPr indent="0" lvl="0" marL="0" marR="0" rtl="1" algn="ctr">
              <a:lnSpc>
                <a:spcPct val="100000"/>
              </a:lnSpc>
              <a:spcBef>
                <a:spcPts val="0"/>
              </a:spcBef>
              <a:spcAft>
                <a:spcPts val="0"/>
              </a:spcAft>
              <a:buClr>
                <a:srgbClr val="000000"/>
              </a:buClr>
              <a:buSzPts val="1761"/>
              <a:buFont typeface="Arial"/>
              <a:buNone/>
            </a:pPr>
            <a:r>
              <a:t/>
            </a:r>
            <a:endParaRPr b="0" i="0" sz="1761" u="none" cap="none" strike="noStrike">
              <a:solidFill>
                <a:srgbClr val="000000"/>
              </a:solidFill>
              <a:latin typeface="Arial"/>
              <a:ea typeface="Arial"/>
              <a:cs typeface="Arial"/>
              <a:sym typeface="Arial"/>
            </a:endParaRPr>
          </a:p>
        </p:txBody>
      </p:sp>
      <p:sp>
        <p:nvSpPr>
          <p:cNvPr id="1750" name="Google Shape;1750;p138"/>
          <p:cNvSpPr txBox="1"/>
          <p:nvPr/>
        </p:nvSpPr>
        <p:spPr>
          <a:xfrm flipH="1">
            <a:off x="1108517" y="6095575"/>
            <a:ext cx="2298900" cy="288900"/>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32"/>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الاستعانة بالخبراء</a:t>
            </a:r>
            <a:endParaRPr b="1" i="0" sz="1800" u="none" cap="none" strike="noStrike">
              <a:solidFill>
                <a:srgbClr val="092838"/>
              </a:solidFill>
              <a:latin typeface="Arial"/>
              <a:ea typeface="Arial"/>
              <a:cs typeface="Arial"/>
              <a:sym typeface="Arial"/>
            </a:endParaRPr>
          </a:p>
        </p:txBody>
      </p:sp>
      <p:sp>
        <p:nvSpPr>
          <p:cNvPr id="1751" name="Google Shape;1751;p138"/>
          <p:cNvSpPr txBox="1"/>
          <p:nvPr/>
        </p:nvSpPr>
        <p:spPr>
          <a:xfrm flipH="1">
            <a:off x="1108564" y="6563098"/>
            <a:ext cx="2298900" cy="842735"/>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32"/>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استشارة الطبيب، المحامي أو أيّ خبير مختصّ عندما يصبح الأمر خطيراً</a:t>
            </a:r>
            <a:endParaRPr b="0" i="0" sz="1800" u="none" cap="none" strike="noStrike">
              <a:solidFill>
                <a:srgbClr val="092838"/>
              </a:solidFill>
              <a:latin typeface="Arial"/>
              <a:ea typeface="Arial"/>
              <a:cs typeface="Arial"/>
              <a:sym typeface="Arial"/>
            </a:endParaRPr>
          </a:p>
        </p:txBody>
      </p:sp>
      <p:sp>
        <p:nvSpPr>
          <p:cNvPr id="1752" name="Google Shape;1752;p138"/>
          <p:cNvSpPr txBox="1"/>
          <p:nvPr/>
        </p:nvSpPr>
        <p:spPr>
          <a:xfrm flipH="1">
            <a:off x="12357965" y="4551789"/>
            <a:ext cx="1664100" cy="473400"/>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الخطوة 2</a:t>
            </a:r>
            <a:endParaRPr b="1" i="0" sz="3000" u="none" cap="none" strike="noStrike">
              <a:solidFill>
                <a:srgbClr val="FFFFFF"/>
              </a:solidFill>
              <a:latin typeface="Arial"/>
              <a:ea typeface="Arial"/>
              <a:cs typeface="Arial"/>
              <a:sym typeface="Arial"/>
            </a:endParaRPr>
          </a:p>
        </p:txBody>
      </p:sp>
      <p:sp>
        <p:nvSpPr>
          <p:cNvPr id="1753" name="Google Shape;1753;p138"/>
          <p:cNvSpPr txBox="1"/>
          <p:nvPr/>
        </p:nvSpPr>
        <p:spPr>
          <a:xfrm flipH="1">
            <a:off x="9625034" y="4551789"/>
            <a:ext cx="1664100" cy="473400"/>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الخطوة 3</a:t>
            </a:r>
            <a:endParaRPr b="1" i="0" sz="3000" u="none" cap="none" strike="noStrike">
              <a:solidFill>
                <a:srgbClr val="FFFFFF"/>
              </a:solidFill>
              <a:latin typeface="Arial"/>
              <a:ea typeface="Arial"/>
              <a:cs typeface="Arial"/>
              <a:sym typeface="Arial"/>
            </a:endParaRPr>
          </a:p>
        </p:txBody>
      </p:sp>
      <p:sp>
        <p:nvSpPr>
          <p:cNvPr id="1754" name="Google Shape;1754;p138"/>
          <p:cNvSpPr txBox="1"/>
          <p:nvPr/>
        </p:nvSpPr>
        <p:spPr>
          <a:xfrm flipH="1">
            <a:off x="6959327" y="4551789"/>
            <a:ext cx="1664100" cy="473400"/>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الخطوة 4</a:t>
            </a:r>
            <a:endParaRPr b="1" i="0" sz="3000" u="none" cap="none" strike="noStrike">
              <a:solidFill>
                <a:srgbClr val="FFFFFF"/>
              </a:solidFill>
              <a:latin typeface="Arial"/>
              <a:ea typeface="Arial"/>
              <a:cs typeface="Arial"/>
              <a:sym typeface="Arial"/>
            </a:endParaRPr>
          </a:p>
        </p:txBody>
      </p:sp>
      <p:sp>
        <p:nvSpPr>
          <p:cNvPr id="1755" name="Google Shape;1755;p138"/>
          <p:cNvSpPr txBox="1"/>
          <p:nvPr/>
        </p:nvSpPr>
        <p:spPr>
          <a:xfrm flipH="1">
            <a:off x="4159135" y="4551789"/>
            <a:ext cx="1664100" cy="473400"/>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الخطوة 5</a:t>
            </a:r>
            <a:endParaRPr b="1" i="0" sz="3000" u="none" cap="none" strike="noStrike">
              <a:solidFill>
                <a:srgbClr val="FFFFFF"/>
              </a:solidFill>
              <a:latin typeface="Arial"/>
              <a:ea typeface="Arial"/>
              <a:cs typeface="Arial"/>
              <a:sym typeface="Arial"/>
            </a:endParaRPr>
          </a:p>
        </p:txBody>
      </p:sp>
      <p:sp>
        <p:nvSpPr>
          <p:cNvPr id="1756" name="Google Shape;1756;p138"/>
          <p:cNvSpPr txBox="1"/>
          <p:nvPr/>
        </p:nvSpPr>
        <p:spPr>
          <a:xfrm flipH="1">
            <a:off x="1426241" y="4551789"/>
            <a:ext cx="1664100" cy="473400"/>
          </a:xfrm>
          <a:prstGeom prst="rect">
            <a:avLst/>
          </a:prstGeom>
          <a:noFill/>
          <a:ln>
            <a:noFill/>
          </a:ln>
        </p:spPr>
        <p:txBody>
          <a:bodyPr anchorCtr="0" anchor="t" bIns="0" lIns="0" spcFirstLastPara="1" rIns="0" wrap="square" tIns="11625">
            <a:spAutoFit/>
          </a:bodyPr>
          <a:lstStyle/>
          <a:p>
            <a:pPr indent="0" lvl="0" marL="11596" marR="0" rtl="1" algn="ctr">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الخطوة 6</a:t>
            </a:r>
            <a:endParaRPr b="1" i="0" sz="3000" u="none" cap="none" strike="noStrike">
              <a:solidFill>
                <a:srgbClr val="FFFFFF"/>
              </a:solidFill>
              <a:latin typeface="Arial"/>
              <a:ea typeface="Arial"/>
              <a:cs typeface="Arial"/>
              <a:sym typeface="Arial"/>
            </a:endParaRPr>
          </a:p>
        </p:txBody>
      </p:sp>
      <p:sp>
        <p:nvSpPr>
          <p:cNvPr id="1757" name="Google Shape;1757;p138"/>
          <p:cNvSpPr txBox="1"/>
          <p:nvPr/>
        </p:nvSpPr>
        <p:spPr>
          <a:xfrm flipH="1">
            <a:off x="6858000" y="1431188"/>
            <a:ext cx="5365328" cy="290984"/>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طريقة سهلة للتحقّق من صحة المعلومات قبل الوثوق بها أو مشاركتها</a:t>
            </a:r>
            <a:endParaRPr b="0" i="0" sz="1800" u="none" cap="none" strike="noStrike">
              <a:solidFill>
                <a:srgbClr val="092838"/>
              </a:solidFill>
              <a:latin typeface="Arial"/>
              <a:ea typeface="Arial"/>
              <a:cs typeface="Arial"/>
              <a:sym typeface="Arial"/>
            </a:endParaRPr>
          </a:p>
        </p:txBody>
      </p:sp>
      <p:sp>
        <p:nvSpPr>
          <p:cNvPr id="1758" name="Google Shape;1758;p138"/>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
        <p:nvSpPr>
          <p:cNvPr id="1759" name="Google Shape;1759;p138"/>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الاستخدام الآمن لأدوات الذكاء الاصطناعي</a:t>
            </a:r>
            <a:endParaRPr b="0" i="0" sz="1400" u="none" cap="none" strike="noStrike">
              <a:solidFill>
                <a:schemeClr val="accent5"/>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3" name="Shape 1763"/>
        <p:cNvGrpSpPr/>
        <p:nvPr/>
      </p:nvGrpSpPr>
      <p:grpSpPr>
        <a:xfrm>
          <a:off x="0" y="0"/>
          <a:ext cx="0" cy="0"/>
          <a:chOff x="0" y="0"/>
          <a:chExt cx="0" cy="0"/>
        </a:xfrm>
      </p:grpSpPr>
      <p:sp>
        <p:nvSpPr>
          <p:cNvPr id="1764" name="Google Shape;1764;p139"/>
          <p:cNvSpPr/>
          <p:nvPr/>
        </p:nvSpPr>
        <p:spPr>
          <a:xfrm flipH="1">
            <a:off x="2960825" y="2885225"/>
            <a:ext cx="14478000" cy="59301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139"/>
          <p:cNvSpPr txBox="1"/>
          <p:nvPr/>
        </p:nvSpPr>
        <p:spPr>
          <a:xfrm flipH="1">
            <a:off x="12004040" y="1434438"/>
            <a:ext cx="5488510" cy="1127400"/>
          </a:xfrm>
          <a:prstGeom prst="rect">
            <a:avLst/>
          </a:prstGeom>
          <a:noFill/>
          <a:ln>
            <a:noFill/>
          </a:ln>
        </p:spPr>
        <p:txBody>
          <a:bodyPr anchorCtr="0" anchor="b" bIns="0" lIns="0" spcFirstLastPara="1" rIns="0" wrap="square" tIns="19050">
            <a:noAutofit/>
          </a:bodyPr>
          <a:lstStyle/>
          <a:p>
            <a:pPr indent="0" lvl="0" marL="18098" marR="0" rtl="1" algn="r">
              <a:lnSpc>
                <a:spcPct val="100000"/>
              </a:lnSpc>
              <a:spcBef>
                <a:spcPts val="0"/>
              </a:spcBef>
              <a:spcAft>
                <a:spcPts val="0"/>
              </a:spcAft>
              <a:buClr>
                <a:srgbClr val="000000"/>
              </a:buClr>
              <a:buSzPts val="3600"/>
              <a:buFont typeface="Arial"/>
              <a:buNone/>
            </a:pPr>
            <a:r>
              <a:rPr b="0" i="0" lang="en" sz="3600" u="none" cap="none" strike="noStrike">
                <a:solidFill>
                  <a:srgbClr val="092838"/>
                </a:solidFill>
                <a:latin typeface="Arial"/>
                <a:ea typeface="Arial"/>
                <a:cs typeface="Arial"/>
                <a:sym typeface="Arial"/>
              </a:rPr>
              <a:t>ما الذي تقومون به في هذه الحالة؟</a:t>
            </a:r>
            <a:endParaRPr/>
          </a:p>
          <a:p>
            <a:pPr indent="0" lvl="0" marL="18098" marR="0" rtl="1" algn="r">
              <a:lnSpc>
                <a:spcPct val="100000"/>
              </a:lnSpc>
              <a:spcBef>
                <a:spcPts val="0"/>
              </a:spcBef>
              <a:spcAft>
                <a:spcPts val="0"/>
              </a:spcAft>
              <a:buClr>
                <a:srgbClr val="000000"/>
              </a:buClr>
              <a:buSzPts val="3600"/>
              <a:buFont typeface="Arial"/>
              <a:buNone/>
            </a:pPr>
            <a:r>
              <a:rPr b="0" i="0" lang="en" sz="3600" u="none" cap="none" strike="noStrike">
                <a:solidFill>
                  <a:srgbClr val="092838"/>
                </a:solidFill>
                <a:latin typeface="Arial"/>
                <a:ea typeface="Arial"/>
                <a:cs typeface="Arial"/>
                <a:sym typeface="Arial"/>
              </a:rPr>
              <a:t>كيفية التحقّق الفعلي</a:t>
            </a:r>
            <a:endParaRPr b="0" i="0" sz="3600" u="none" cap="none" strike="noStrike">
              <a:solidFill>
                <a:srgbClr val="092838"/>
              </a:solidFill>
              <a:latin typeface="Arial"/>
              <a:ea typeface="Arial"/>
              <a:cs typeface="Arial"/>
              <a:sym typeface="Arial"/>
            </a:endParaRPr>
          </a:p>
        </p:txBody>
      </p:sp>
      <p:sp>
        <p:nvSpPr>
          <p:cNvPr id="1766" name="Google Shape;1766;p139"/>
          <p:cNvSpPr/>
          <p:nvPr/>
        </p:nvSpPr>
        <p:spPr>
          <a:xfrm flipH="1">
            <a:off x="736850" y="6367450"/>
            <a:ext cx="1852500" cy="2448000"/>
          </a:xfrm>
          <a:prstGeom prst="roundRect">
            <a:avLst>
              <a:gd fmla="val 17119" name="adj"/>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39"/>
          <p:cNvSpPr txBox="1"/>
          <p:nvPr/>
        </p:nvSpPr>
        <p:spPr>
          <a:xfrm flipH="1">
            <a:off x="13114462" y="6671700"/>
            <a:ext cx="3919800" cy="1681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None/>
            </a:pPr>
            <a:r>
              <a:rPr b="0" i="0" lang="en" sz="1800" u="none" cap="none" strike="noStrike">
                <a:solidFill>
                  <a:srgbClr val="092838"/>
                </a:solidFill>
                <a:latin typeface="Arial"/>
                <a:ea typeface="Arial"/>
                <a:cs typeface="Arial"/>
                <a:sym typeface="Arial"/>
              </a:rPr>
              <a:t>يقوم عمّكم بمشاركة رسالة تزعم أنّ سياسة حكومية جديدة سوف تؤثر على منطقتكم. تبدو الرسالة كما لو أنها صادرة عن جهة رسمية ويطلب منكم نشرها.</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t/>
            </a:r>
            <a:endParaRPr b="1"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ما الذي تقومون به في هذه الحالة؟</a:t>
            </a:r>
            <a:endParaRPr b="1" i="0" sz="1800" u="none" cap="none" strike="noStrike">
              <a:solidFill>
                <a:srgbClr val="092838"/>
              </a:solidFill>
              <a:latin typeface="Arial"/>
              <a:ea typeface="Arial"/>
              <a:cs typeface="Arial"/>
              <a:sym typeface="Arial"/>
            </a:endParaRPr>
          </a:p>
        </p:txBody>
      </p:sp>
      <p:sp>
        <p:nvSpPr>
          <p:cNvPr id="1768" name="Google Shape;1768;p139"/>
          <p:cNvSpPr txBox="1"/>
          <p:nvPr/>
        </p:nvSpPr>
        <p:spPr>
          <a:xfrm flipH="1">
            <a:off x="12709800" y="3219450"/>
            <a:ext cx="4362300" cy="2910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السيناريو 1</a:t>
            </a:r>
            <a:endParaRPr b="1" i="0" sz="1800" u="none" cap="none" strike="noStrike">
              <a:solidFill>
                <a:srgbClr val="092838"/>
              </a:solidFill>
              <a:latin typeface="Arial"/>
              <a:ea typeface="Arial"/>
              <a:cs typeface="Arial"/>
              <a:sym typeface="Arial"/>
            </a:endParaRPr>
          </a:p>
        </p:txBody>
      </p:sp>
      <p:sp>
        <p:nvSpPr>
          <p:cNvPr id="1769" name="Google Shape;1769;p139"/>
          <p:cNvSpPr txBox="1"/>
          <p:nvPr/>
        </p:nvSpPr>
        <p:spPr>
          <a:xfrm flipH="1">
            <a:off x="8028712" y="6671700"/>
            <a:ext cx="4190100" cy="1681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None/>
            </a:pPr>
            <a:r>
              <a:rPr b="0" i="0" lang="en" sz="1800" u="none" cap="none" strike="noStrike">
                <a:solidFill>
                  <a:srgbClr val="092838"/>
                </a:solidFill>
                <a:latin typeface="Arial"/>
                <a:ea typeface="Arial"/>
                <a:cs typeface="Arial"/>
                <a:sym typeface="Arial"/>
              </a:rPr>
              <a:t>ترون إعلاناً على Facebook لهواتف جديدة بأسعار أقلّ من المعتاد بشكل لافت. تبدو الآراء إيجابية، لكنّ الصور مثالية بشكل مبالغ فيه.</a:t>
            </a:r>
            <a:endParaRPr/>
          </a:p>
          <a:p>
            <a:pPr indent="0" lvl="0" marL="0" marR="0" rtl="1" algn="r">
              <a:lnSpc>
                <a:spcPct val="100000"/>
              </a:lnSpc>
              <a:spcBef>
                <a:spcPts val="0"/>
              </a:spcBef>
              <a:spcAft>
                <a:spcPts val="0"/>
              </a:spcAft>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ما الذي تبادرون إلى التحقّق منه في هذه الحالة؟</a:t>
            </a:r>
            <a:endParaRPr b="1" i="0" sz="1800" u="none" cap="none" strike="noStrike">
              <a:solidFill>
                <a:srgbClr val="092838"/>
              </a:solidFill>
              <a:latin typeface="Arial"/>
              <a:ea typeface="Arial"/>
              <a:cs typeface="Arial"/>
              <a:sym typeface="Arial"/>
            </a:endParaRPr>
          </a:p>
        </p:txBody>
      </p:sp>
      <p:sp>
        <p:nvSpPr>
          <p:cNvPr id="1770" name="Google Shape;1770;p139"/>
          <p:cNvSpPr txBox="1"/>
          <p:nvPr/>
        </p:nvSpPr>
        <p:spPr>
          <a:xfrm flipH="1">
            <a:off x="7894350" y="3219450"/>
            <a:ext cx="4362300" cy="2910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السيناريو 2</a:t>
            </a:r>
            <a:endParaRPr b="1" i="0" sz="1800" u="none" cap="none" strike="noStrike">
              <a:solidFill>
                <a:srgbClr val="092838"/>
              </a:solidFill>
              <a:latin typeface="Arial"/>
              <a:ea typeface="Arial"/>
              <a:cs typeface="Arial"/>
              <a:sym typeface="Arial"/>
            </a:endParaRPr>
          </a:p>
        </p:txBody>
      </p:sp>
      <p:sp>
        <p:nvSpPr>
          <p:cNvPr id="1771" name="Google Shape;1771;p139"/>
          <p:cNvSpPr txBox="1"/>
          <p:nvPr/>
        </p:nvSpPr>
        <p:spPr>
          <a:xfrm flipH="1">
            <a:off x="12984600" y="6214500"/>
            <a:ext cx="4087500" cy="432106"/>
          </a:xfrm>
          <a:prstGeom prst="rect">
            <a:avLst/>
          </a:prstGeom>
          <a:noFill/>
          <a:ln>
            <a:noFill/>
          </a:ln>
        </p:spPr>
        <p:txBody>
          <a:bodyPr anchorCtr="0" anchor="t" bIns="0" lIns="0" spcFirstLastPara="1" rIns="0" wrap="square" tIns="0">
            <a:spAutoFit/>
          </a:bodyPr>
          <a:lstStyle/>
          <a:p>
            <a:pPr indent="0" lvl="0" marL="0" marR="0" rtl="1" algn="r">
              <a:lnSpc>
                <a:spcPct val="155600"/>
              </a:lnSpc>
              <a:spcBef>
                <a:spcPts val="0"/>
              </a:spcBef>
              <a:spcAft>
                <a:spcPts val="0"/>
              </a:spcAft>
              <a:buClr>
                <a:srgbClr val="000000"/>
              </a:buClr>
              <a:buSzPts val="1800"/>
              <a:buFont typeface="Arial"/>
              <a:buNone/>
            </a:pPr>
            <a:r>
              <a:rPr b="1" i="0" lang="en" sz="1800" u="none" cap="none" strike="noStrike">
                <a:solidFill>
                  <a:srgbClr val="092839"/>
                </a:solidFill>
                <a:latin typeface="Arial"/>
                <a:ea typeface="Arial"/>
                <a:cs typeface="Arial"/>
                <a:sym typeface="Arial"/>
              </a:rPr>
              <a:t>مجموعة العائلة على تطبيق WhatsApp</a:t>
            </a:r>
            <a:endParaRPr b="1" i="0" sz="1800" u="none" cap="none" strike="noStrike">
              <a:solidFill>
                <a:srgbClr val="092839"/>
              </a:solidFill>
              <a:latin typeface="Arial"/>
              <a:ea typeface="Arial"/>
              <a:cs typeface="Arial"/>
              <a:sym typeface="Arial"/>
            </a:endParaRPr>
          </a:p>
        </p:txBody>
      </p:sp>
      <p:sp>
        <p:nvSpPr>
          <p:cNvPr id="1772" name="Google Shape;1772;p139"/>
          <p:cNvSpPr txBox="1"/>
          <p:nvPr/>
        </p:nvSpPr>
        <p:spPr>
          <a:xfrm flipH="1">
            <a:off x="3327562" y="6671700"/>
            <a:ext cx="4190100" cy="16818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None/>
            </a:pPr>
            <a:r>
              <a:rPr b="0" i="0" lang="en" sz="1800" u="none" cap="none" strike="noStrike">
                <a:solidFill>
                  <a:srgbClr val="092838"/>
                </a:solidFill>
                <a:latin typeface="Arial"/>
                <a:ea typeface="Arial"/>
                <a:cs typeface="Arial"/>
                <a:sym typeface="Arial"/>
              </a:rPr>
              <a:t>يرسل لكم صديقكم رابطاً لعلاج منزلي يُزعم أنه يعالج حالة مرضية خطيرة. يبدو المقال علمياً وأحد أقاربكم يعاني من تلك الحالة بالتحديد.</a:t>
            </a:r>
            <a:endParaRPr/>
          </a:p>
          <a:p>
            <a:pPr indent="0" lvl="0" marL="0" marR="0" rtl="1" algn="r">
              <a:lnSpc>
                <a:spcPct val="100000"/>
              </a:lnSpc>
              <a:spcBef>
                <a:spcPts val="0"/>
              </a:spcBef>
              <a:spcAft>
                <a:spcPts val="0"/>
              </a:spcAft>
              <a:buNone/>
            </a:pPr>
            <a:r>
              <a:t/>
            </a:r>
            <a:endParaRPr b="0" i="0" sz="1800" u="none" cap="none" strike="noStrike">
              <a:solidFill>
                <a:srgbClr val="092838"/>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ما الخطوات التي تقومون باتخاذها في هذه الحالة؟</a:t>
            </a:r>
            <a:endParaRPr b="1" i="0" sz="1800" u="none" cap="none" strike="noStrike">
              <a:solidFill>
                <a:srgbClr val="092838"/>
              </a:solidFill>
              <a:latin typeface="Arial"/>
              <a:ea typeface="Arial"/>
              <a:cs typeface="Arial"/>
              <a:sym typeface="Arial"/>
            </a:endParaRPr>
          </a:p>
        </p:txBody>
      </p:sp>
      <p:sp>
        <p:nvSpPr>
          <p:cNvPr id="1773" name="Google Shape;1773;p139"/>
          <p:cNvSpPr txBox="1"/>
          <p:nvPr/>
        </p:nvSpPr>
        <p:spPr>
          <a:xfrm flipH="1">
            <a:off x="3193200" y="3219450"/>
            <a:ext cx="4362300" cy="2910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1" i="0" lang="en" sz="1800" u="none" cap="none" strike="noStrike">
                <a:solidFill>
                  <a:srgbClr val="092838"/>
                </a:solidFill>
                <a:latin typeface="Arial"/>
                <a:ea typeface="Arial"/>
                <a:cs typeface="Arial"/>
                <a:sym typeface="Arial"/>
              </a:rPr>
              <a:t>السيناريو 3</a:t>
            </a:r>
            <a:endParaRPr b="1" i="0" sz="1800" u="none" cap="none" strike="noStrike">
              <a:solidFill>
                <a:srgbClr val="092838"/>
              </a:solidFill>
              <a:latin typeface="Arial"/>
              <a:ea typeface="Arial"/>
              <a:cs typeface="Arial"/>
              <a:sym typeface="Arial"/>
            </a:endParaRPr>
          </a:p>
        </p:txBody>
      </p:sp>
      <p:sp>
        <p:nvSpPr>
          <p:cNvPr id="1774" name="Google Shape;1774;p139"/>
          <p:cNvSpPr txBox="1"/>
          <p:nvPr/>
        </p:nvSpPr>
        <p:spPr>
          <a:xfrm flipH="1">
            <a:off x="8169150" y="6214500"/>
            <a:ext cx="4087500" cy="277200"/>
          </a:xfrm>
          <a:prstGeom prst="rect">
            <a:avLst/>
          </a:prstGeom>
          <a:noFill/>
          <a:ln>
            <a:noFill/>
          </a:ln>
        </p:spPr>
        <p:txBody>
          <a:bodyPr anchorCtr="0" anchor="t" bIns="0" lIns="0" spcFirstLastPara="1" rIns="0" wrap="square" tIns="0">
            <a:spAutoFit/>
          </a:bodyPr>
          <a:lstStyle/>
          <a:p>
            <a:pPr indent="0" lvl="0" marL="0" marR="0" rtl="1" algn="r">
              <a:lnSpc>
                <a:spcPct val="155600"/>
              </a:lnSpc>
              <a:spcBef>
                <a:spcPts val="0"/>
              </a:spcBef>
              <a:spcAft>
                <a:spcPts val="0"/>
              </a:spcAft>
              <a:buClr>
                <a:srgbClr val="000000"/>
              </a:buClr>
              <a:buSzPts val="1800"/>
              <a:buFont typeface="Arial"/>
              <a:buNone/>
            </a:pPr>
            <a:r>
              <a:rPr b="1" i="0" lang="en" sz="1800" u="none" cap="none" strike="noStrike">
                <a:solidFill>
                  <a:srgbClr val="092839"/>
                </a:solidFill>
                <a:latin typeface="Arial"/>
                <a:ea typeface="Arial"/>
                <a:cs typeface="Arial"/>
                <a:sym typeface="Arial"/>
              </a:rPr>
              <a:t>عرض تسوّق عبر الإنترنت</a:t>
            </a:r>
            <a:endParaRPr b="1" i="0" sz="1800" u="none" cap="none" strike="noStrike">
              <a:solidFill>
                <a:srgbClr val="092839"/>
              </a:solidFill>
              <a:latin typeface="Arial"/>
              <a:ea typeface="Arial"/>
              <a:cs typeface="Arial"/>
              <a:sym typeface="Arial"/>
            </a:endParaRPr>
          </a:p>
        </p:txBody>
      </p:sp>
      <p:sp>
        <p:nvSpPr>
          <p:cNvPr id="1775" name="Google Shape;1775;p139"/>
          <p:cNvSpPr txBox="1"/>
          <p:nvPr/>
        </p:nvSpPr>
        <p:spPr>
          <a:xfrm flipH="1">
            <a:off x="3468000" y="6214500"/>
            <a:ext cx="4087500" cy="432106"/>
          </a:xfrm>
          <a:prstGeom prst="rect">
            <a:avLst/>
          </a:prstGeom>
          <a:noFill/>
          <a:ln>
            <a:noFill/>
          </a:ln>
        </p:spPr>
        <p:txBody>
          <a:bodyPr anchorCtr="0" anchor="t" bIns="0" lIns="0" spcFirstLastPara="1" rIns="0" wrap="square" tIns="0">
            <a:spAutoFit/>
          </a:bodyPr>
          <a:lstStyle/>
          <a:p>
            <a:pPr indent="0" lvl="0" marL="0" marR="0" rtl="1" algn="r">
              <a:lnSpc>
                <a:spcPct val="155600"/>
              </a:lnSpc>
              <a:spcBef>
                <a:spcPts val="0"/>
              </a:spcBef>
              <a:spcAft>
                <a:spcPts val="0"/>
              </a:spcAft>
              <a:buClr>
                <a:srgbClr val="000000"/>
              </a:buClr>
              <a:buSzPts val="1800"/>
              <a:buFont typeface="Arial"/>
              <a:buNone/>
            </a:pPr>
            <a:r>
              <a:rPr b="1" i="0" lang="en" sz="1800" u="none" cap="none" strike="noStrike">
                <a:solidFill>
                  <a:srgbClr val="092839"/>
                </a:solidFill>
                <a:latin typeface="Arial"/>
                <a:ea typeface="Arial"/>
                <a:cs typeface="Arial"/>
                <a:sym typeface="Arial"/>
              </a:rPr>
              <a:t>مقال صحي يشاركه صديقكم</a:t>
            </a:r>
            <a:endParaRPr b="1" i="0" sz="1800" u="none" cap="none" strike="noStrike">
              <a:solidFill>
                <a:srgbClr val="092839"/>
              </a:solidFill>
              <a:latin typeface="Arial"/>
              <a:ea typeface="Arial"/>
              <a:cs typeface="Arial"/>
              <a:sym typeface="Arial"/>
            </a:endParaRPr>
          </a:p>
        </p:txBody>
      </p:sp>
      <p:sp>
        <p:nvSpPr>
          <p:cNvPr id="1776" name="Google Shape;1776;p139"/>
          <p:cNvSpPr txBox="1"/>
          <p:nvPr/>
        </p:nvSpPr>
        <p:spPr>
          <a:xfrm flipH="1">
            <a:off x="924500" y="7242450"/>
            <a:ext cx="1480200" cy="844982"/>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1" i="0" lang="en" sz="1800" u="none" cap="none" strike="noStrike">
                <a:solidFill>
                  <a:schemeClr val="accent4"/>
                </a:solidFill>
                <a:latin typeface="Arial"/>
                <a:ea typeface="Arial"/>
                <a:cs typeface="Arial"/>
                <a:sym typeface="Arial"/>
              </a:rPr>
              <a:t>استخدموا الخطوات السابقة للإجابة على هذه الأسئلة</a:t>
            </a:r>
            <a:endParaRPr b="1" i="0" sz="1800" u="none" cap="none" strike="noStrike">
              <a:solidFill>
                <a:schemeClr val="accent4"/>
              </a:solidFill>
              <a:latin typeface="Arial"/>
              <a:ea typeface="Arial"/>
              <a:cs typeface="Arial"/>
              <a:sym typeface="Arial"/>
            </a:endParaRPr>
          </a:p>
        </p:txBody>
      </p:sp>
      <p:pic>
        <p:nvPicPr>
          <p:cNvPr id="1777" name="Google Shape;1777;p139" title="Artboard 1.jpg"/>
          <p:cNvPicPr preferRelativeResize="0"/>
          <p:nvPr/>
        </p:nvPicPr>
        <p:blipFill rotWithShape="1">
          <a:blip r:embed="rId3">
            <a:alphaModFix/>
          </a:blip>
          <a:srcRect b="9540" l="0" r="0" t="9540"/>
          <a:stretch/>
        </p:blipFill>
        <p:spPr>
          <a:xfrm>
            <a:off x="3467990" y="3792375"/>
            <a:ext cx="4087500" cy="2140200"/>
          </a:xfrm>
          <a:prstGeom prst="roundRect">
            <a:avLst>
              <a:gd fmla="val 7682" name="adj"/>
            </a:avLst>
          </a:prstGeom>
          <a:solidFill>
            <a:srgbClr val="888888"/>
          </a:solidFill>
          <a:ln>
            <a:noFill/>
          </a:ln>
        </p:spPr>
      </p:pic>
      <p:pic>
        <p:nvPicPr>
          <p:cNvPr id="1778" name="Google Shape;1778;p139" title="Artboard 2.jpg"/>
          <p:cNvPicPr preferRelativeResize="0"/>
          <p:nvPr/>
        </p:nvPicPr>
        <p:blipFill rotWithShape="1">
          <a:blip r:embed="rId4">
            <a:alphaModFix/>
          </a:blip>
          <a:srcRect b="9540" l="0" r="0" t="9540"/>
          <a:stretch/>
        </p:blipFill>
        <p:spPr>
          <a:xfrm>
            <a:off x="8174098" y="3779368"/>
            <a:ext cx="4087500" cy="2140200"/>
          </a:xfrm>
          <a:prstGeom prst="roundRect">
            <a:avLst>
              <a:gd fmla="val 7682" name="adj"/>
            </a:avLst>
          </a:prstGeom>
          <a:solidFill>
            <a:srgbClr val="888888"/>
          </a:solidFill>
          <a:ln>
            <a:noFill/>
          </a:ln>
        </p:spPr>
      </p:pic>
      <p:pic>
        <p:nvPicPr>
          <p:cNvPr id="1779" name="Google Shape;1779;p139" title="Family Uncle Msg.jpg"/>
          <p:cNvPicPr preferRelativeResize="0"/>
          <p:nvPr/>
        </p:nvPicPr>
        <p:blipFill rotWithShape="1">
          <a:blip r:embed="rId5">
            <a:alphaModFix/>
          </a:blip>
          <a:srcRect b="3201" l="666" r="0" t="3192"/>
          <a:stretch/>
        </p:blipFill>
        <p:spPr>
          <a:xfrm>
            <a:off x="12984238" y="3762375"/>
            <a:ext cx="4087500" cy="2140200"/>
          </a:xfrm>
          <a:prstGeom prst="roundRect">
            <a:avLst>
              <a:gd fmla="val 7682" name="adj"/>
            </a:avLst>
          </a:prstGeom>
          <a:solidFill>
            <a:srgbClr val="888888"/>
          </a:solidFill>
          <a:ln>
            <a:noFill/>
          </a:ln>
        </p:spPr>
      </p:pic>
      <p:sp>
        <p:nvSpPr>
          <p:cNvPr id="1780" name="Google Shape;1780;p139"/>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الاستخدام الآمن لأدوات الذكاء الاصطناعي</a:t>
            </a:r>
            <a:endParaRPr b="0" i="0" sz="1400" u="none" cap="none" strike="noStrike">
              <a:solidFill>
                <a:schemeClr val="accent5"/>
              </a:solidFill>
              <a:latin typeface="Arial"/>
              <a:ea typeface="Arial"/>
              <a:cs typeface="Arial"/>
              <a:sym typeface="Arial"/>
            </a:endParaRPr>
          </a:p>
        </p:txBody>
      </p:sp>
      <p:sp>
        <p:nvSpPr>
          <p:cNvPr id="1781" name="Google Shape;1781;p139"/>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785" name="Shape 1785"/>
        <p:cNvGrpSpPr/>
        <p:nvPr/>
      </p:nvGrpSpPr>
      <p:grpSpPr>
        <a:xfrm>
          <a:off x="0" y="0"/>
          <a:ext cx="0" cy="0"/>
          <a:chOff x="0" y="0"/>
          <a:chExt cx="0" cy="0"/>
        </a:xfrm>
      </p:grpSpPr>
      <p:sp>
        <p:nvSpPr>
          <p:cNvPr id="1786" name="Google Shape;1786;p140"/>
          <p:cNvSpPr txBox="1"/>
          <p:nvPr>
            <p:ph type="title"/>
          </p:nvPr>
        </p:nvSpPr>
        <p:spPr>
          <a:xfrm flipH="1">
            <a:off x="13536113" y="2532900"/>
            <a:ext cx="40248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sz="3600"/>
              <a:t>يملك الذكاء الاصطناعي قدرات هائلة لكنّه ليس بشرياً</a:t>
            </a:r>
            <a:endParaRPr sz="3600"/>
          </a:p>
        </p:txBody>
      </p:sp>
      <p:sp>
        <p:nvSpPr>
          <p:cNvPr id="1787" name="Google Shape;1787;p140"/>
          <p:cNvSpPr/>
          <p:nvPr/>
        </p:nvSpPr>
        <p:spPr>
          <a:xfrm flipH="1">
            <a:off x="9242036"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8" name="Google Shape;1788;p140"/>
          <p:cNvSpPr/>
          <p:nvPr/>
        </p:nvSpPr>
        <p:spPr>
          <a:xfrm flipH="1">
            <a:off x="5043766"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9" name="Google Shape;1789;p140"/>
          <p:cNvSpPr/>
          <p:nvPr/>
        </p:nvSpPr>
        <p:spPr>
          <a:xfrm flipH="1">
            <a:off x="845486" y="2166950"/>
            <a:ext cx="3852600" cy="38481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0" name="Google Shape;1790;p140"/>
          <p:cNvSpPr txBox="1"/>
          <p:nvPr/>
        </p:nvSpPr>
        <p:spPr>
          <a:xfrm flipH="1">
            <a:off x="11670459" y="2519363"/>
            <a:ext cx="1052700" cy="942900"/>
          </a:xfrm>
          <a:prstGeom prst="rect">
            <a:avLst/>
          </a:prstGeom>
          <a:noFill/>
          <a:ln>
            <a:noFill/>
          </a:ln>
        </p:spPr>
        <p:txBody>
          <a:bodyPr anchorCtr="0" anchor="t" bIns="0" lIns="0" spcFirstLastPara="1" rIns="0" wrap="square" tIns="19050">
            <a:spAutoFit/>
          </a:bodyPr>
          <a:lstStyle/>
          <a:p>
            <a:pPr indent="0" lvl="0" marL="18098" marR="0" rtl="1" algn="r">
              <a:lnSpc>
                <a:spcPct val="100000"/>
              </a:lnSpc>
              <a:spcBef>
                <a:spcPts val="0"/>
              </a:spcBef>
              <a:spcAft>
                <a:spcPts val="0"/>
              </a:spcAft>
              <a:buClr>
                <a:srgbClr val="000000"/>
              </a:buClr>
              <a:buSzPts val="6000"/>
              <a:buFont typeface="Arial"/>
              <a:buNone/>
            </a:pPr>
            <a:r>
              <a:rPr b="0" i="0" lang="en" sz="6000" u="none" cap="none" strike="noStrike">
                <a:solidFill>
                  <a:schemeClr val="accent6"/>
                </a:solidFill>
                <a:latin typeface="Arial"/>
                <a:ea typeface="Arial"/>
                <a:cs typeface="Arial"/>
                <a:sym typeface="Arial"/>
              </a:rPr>
              <a:t>1</a:t>
            </a:r>
            <a:endParaRPr b="0" i="0" sz="6000" u="none" cap="none" strike="noStrike">
              <a:solidFill>
                <a:schemeClr val="accent6"/>
              </a:solidFill>
              <a:latin typeface="Arial"/>
              <a:ea typeface="Arial"/>
              <a:cs typeface="Arial"/>
              <a:sym typeface="Arial"/>
            </a:endParaRPr>
          </a:p>
        </p:txBody>
      </p:sp>
      <p:sp>
        <p:nvSpPr>
          <p:cNvPr id="1791" name="Google Shape;1791;p140"/>
          <p:cNvSpPr txBox="1"/>
          <p:nvPr/>
        </p:nvSpPr>
        <p:spPr>
          <a:xfrm flipH="1">
            <a:off x="9751361" y="3536925"/>
            <a:ext cx="2971800" cy="752649"/>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0" i="0" lang="en" sz="2400" u="none" cap="none" strike="noStrike">
                <a:solidFill>
                  <a:srgbClr val="092838"/>
                </a:solidFill>
                <a:latin typeface="Arial"/>
                <a:ea typeface="Arial"/>
                <a:cs typeface="Arial"/>
                <a:sym typeface="Arial"/>
              </a:rPr>
              <a:t>المحتوى الآمن للمشاركة عبر أدوات الذكاء الاصطناعي</a:t>
            </a:r>
            <a:endParaRPr b="0" i="0" sz="2400" u="none" cap="none" strike="noStrike">
              <a:solidFill>
                <a:srgbClr val="092838"/>
              </a:solidFill>
              <a:latin typeface="Arial"/>
              <a:ea typeface="Arial"/>
              <a:cs typeface="Arial"/>
              <a:sym typeface="Arial"/>
            </a:endParaRPr>
          </a:p>
        </p:txBody>
      </p:sp>
      <p:sp>
        <p:nvSpPr>
          <p:cNvPr id="1792" name="Google Shape;1792;p140"/>
          <p:cNvSpPr txBox="1"/>
          <p:nvPr/>
        </p:nvSpPr>
        <p:spPr>
          <a:xfrm flipH="1">
            <a:off x="9925061" y="4483388"/>
            <a:ext cx="2455200" cy="8451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الموقع الجغرافي العام (مثل القاهرة، بيروت، عمّان، الرياض، الدوحة، دبي)</a:t>
            </a:r>
            <a:endParaRPr b="0" i="0" sz="1800" u="none" cap="none" strike="noStrike">
              <a:solidFill>
                <a:srgbClr val="092838"/>
              </a:solidFill>
              <a:latin typeface="Arial"/>
              <a:ea typeface="Arial"/>
              <a:cs typeface="Arial"/>
              <a:sym typeface="Arial"/>
            </a:endParaRPr>
          </a:p>
        </p:txBody>
      </p:sp>
      <p:sp>
        <p:nvSpPr>
          <p:cNvPr id="1793" name="Google Shape;1793;p140"/>
          <p:cNvSpPr txBox="1"/>
          <p:nvPr/>
        </p:nvSpPr>
        <p:spPr>
          <a:xfrm flipH="1">
            <a:off x="9751361" y="5488175"/>
            <a:ext cx="2628900" cy="8451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الطلبات والتعليمات الإبداعية (مثل: "اكتب قصيدة عن رمضان أو العيد الوطني")</a:t>
            </a:r>
            <a:endParaRPr b="0" i="0" sz="1800" u="none" cap="none" strike="noStrike">
              <a:solidFill>
                <a:srgbClr val="092838"/>
              </a:solidFill>
              <a:latin typeface="Arial"/>
              <a:ea typeface="Arial"/>
              <a:cs typeface="Arial"/>
              <a:sym typeface="Arial"/>
            </a:endParaRPr>
          </a:p>
        </p:txBody>
      </p:sp>
      <p:sp>
        <p:nvSpPr>
          <p:cNvPr id="1794" name="Google Shape;1794;p140"/>
          <p:cNvSpPr txBox="1"/>
          <p:nvPr/>
        </p:nvSpPr>
        <p:spPr>
          <a:xfrm flipH="1">
            <a:off x="9751361" y="6526700"/>
            <a:ext cx="2628900" cy="2910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المعلومات والأسئلة العامة</a:t>
            </a:r>
            <a:endParaRPr b="0" i="0" sz="1800" u="none" cap="none" strike="noStrike">
              <a:solidFill>
                <a:srgbClr val="092838"/>
              </a:solidFill>
              <a:latin typeface="Arial"/>
              <a:ea typeface="Arial"/>
              <a:cs typeface="Arial"/>
              <a:sym typeface="Arial"/>
            </a:endParaRPr>
          </a:p>
        </p:txBody>
      </p:sp>
      <p:grpSp>
        <p:nvGrpSpPr>
          <p:cNvPr id="1795" name="Google Shape;1795;p140"/>
          <p:cNvGrpSpPr/>
          <p:nvPr/>
        </p:nvGrpSpPr>
        <p:grpSpPr>
          <a:xfrm flipH="1">
            <a:off x="12464339" y="4555532"/>
            <a:ext cx="178842" cy="159067"/>
            <a:chOff x="671395" y="3895621"/>
            <a:chExt cx="119228" cy="106045"/>
          </a:xfrm>
        </p:grpSpPr>
        <p:sp>
          <p:nvSpPr>
            <p:cNvPr id="1796" name="Google Shape;1796;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797" name="Google Shape;1797;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798" name="Google Shape;1798;p140"/>
          <p:cNvGrpSpPr/>
          <p:nvPr/>
        </p:nvGrpSpPr>
        <p:grpSpPr>
          <a:xfrm flipH="1">
            <a:off x="12464339" y="5558957"/>
            <a:ext cx="178842" cy="159067"/>
            <a:chOff x="671395" y="3895621"/>
            <a:chExt cx="119228" cy="106045"/>
          </a:xfrm>
        </p:grpSpPr>
        <p:sp>
          <p:nvSpPr>
            <p:cNvPr id="1799" name="Google Shape;1799;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00" name="Google Shape;1800;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801" name="Google Shape;1801;p140"/>
          <p:cNvGrpSpPr/>
          <p:nvPr/>
        </p:nvGrpSpPr>
        <p:grpSpPr>
          <a:xfrm flipH="1">
            <a:off x="12464339" y="6588744"/>
            <a:ext cx="178842" cy="159067"/>
            <a:chOff x="671395" y="3895621"/>
            <a:chExt cx="119228" cy="106045"/>
          </a:xfrm>
        </p:grpSpPr>
        <p:sp>
          <p:nvSpPr>
            <p:cNvPr id="1802" name="Google Shape;1802;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03" name="Google Shape;1803;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804" name="Google Shape;1804;p140"/>
          <p:cNvSpPr txBox="1"/>
          <p:nvPr/>
        </p:nvSpPr>
        <p:spPr>
          <a:xfrm flipH="1">
            <a:off x="7350670" y="2519363"/>
            <a:ext cx="1052700" cy="942900"/>
          </a:xfrm>
          <a:prstGeom prst="rect">
            <a:avLst/>
          </a:prstGeom>
          <a:noFill/>
          <a:ln>
            <a:noFill/>
          </a:ln>
        </p:spPr>
        <p:txBody>
          <a:bodyPr anchorCtr="0" anchor="t" bIns="0" lIns="0" spcFirstLastPara="1" rIns="0" wrap="square" tIns="19050">
            <a:spAutoFit/>
          </a:bodyPr>
          <a:lstStyle/>
          <a:p>
            <a:pPr indent="0" lvl="0" marL="18098" marR="0" rtl="1" algn="r">
              <a:lnSpc>
                <a:spcPct val="100000"/>
              </a:lnSpc>
              <a:spcBef>
                <a:spcPts val="0"/>
              </a:spcBef>
              <a:spcAft>
                <a:spcPts val="0"/>
              </a:spcAft>
              <a:buClr>
                <a:srgbClr val="000000"/>
              </a:buClr>
              <a:buSzPts val="6000"/>
              <a:buFont typeface="Arial"/>
              <a:buNone/>
            </a:pPr>
            <a:r>
              <a:rPr b="0" i="0" lang="en" sz="6000" u="none" cap="none" strike="noStrike">
                <a:solidFill>
                  <a:schemeClr val="accent6"/>
                </a:solidFill>
                <a:latin typeface="Arial"/>
                <a:ea typeface="Arial"/>
                <a:cs typeface="Arial"/>
                <a:sym typeface="Arial"/>
              </a:rPr>
              <a:t>2</a:t>
            </a:r>
            <a:endParaRPr b="0" i="0" sz="6000" u="none" cap="none" strike="noStrike">
              <a:solidFill>
                <a:schemeClr val="accent6"/>
              </a:solidFill>
              <a:latin typeface="Arial"/>
              <a:ea typeface="Arial"/>
              <a:cs typeface="Arial"/>
              <a:sym typeface="Arial"/>
            </a:endParaRPr>
          </a:p>
        </p:txBody>
      </p:sp>
      <p:sp>
        <p:nvSpPr>
          <p:cNvPr id="1805" name="Google Shape;1805;p140"/>
          <p:cNvSpPr txBox="1"/>
          <p:nvPr/>
        </p:nvSpPr>
        <p:spPr>
          <a:xfrm flipH="1">
            <a:off x="5298360" y="3536925"/>
            <a:ext cx="3105000" cy="752649"/>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None/>
            </a:pPr>
            <a:r>
              <a:rPr b="0" i="0" lang="en" sz="2400" u="none" cap="none" strike="noStrike">
                <a:solidFill>
                  <a:srgbClr val="092838"/>
                </a:solidFill>
                <a:latin typeface="Arial"/>
                <a:ea typeface="Arial"/>
                <a:cs typeface="Arial"/>
                <a:sym typeface="Arial"/>
              </a:rPr>
              <a:t>المحتوى غير الآمن للمشاركة عبر أدوات الذكاء الاصطناعي</a:t>
            </a:r>
            <a:endParaRPr/>
          </a:p>
        </p:txBody>
      </p:sp>
      <p:sp>
        <p:nvSpPr>
          <p:cNvPr id="1806" name="Google Shape;1806;p140"/>
          <p:cNvSpPr txBox="1"/>
          <p:nvPr/>
        </p:nvSpPr>
        <p:spPr>
          <a:xfrm flipH="1">
            <a:off x="5299161" y="4483400"/>
            <a:ext cx="2841300" cy="5682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رقم الحساب المصرفي أو المعلومات المصرفية الإلكترونية</a:t>
            </a:r>
            <a:endParaRPr b="0" i="0" sz="1800" u="none" cap="none" strike="noStrike">
              <a:solidFill>
                <a:srgbClr val="092838"/>
              </a:solidFill>
              <a:latin typeface="Arial"/>
              <a:ea typeface="Arial"/>
              <a:cs typeface="Arial"/>
              <a:sym typeface="Arial"/>
            </a:endParaRPr>
          </a:p>
        </p:txBody>
      </p:sp>
      <p:sp>
        <p:nvSpPr>
          <p:cNvPr id="1807" name="Google Shape;1807;p140"/>
          <p:cNvSpPr txBox="1"/>
          <p:nvPr/>
        </p:nvSpPr>
        <p:spPr>
          <a:xfrm flipH="1">
            <a:off x="6013157" y="5259563"/>
            <a:ext cx="2127300" cy="567983"/>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بيانات الهوية الصادرة عن جهة حكومية أو جواز السفر</a:t>
            </a:r>
            <a:endParaRPr b="0" i="0" sz="1800" u="none" cap="none" strike="noStrike">
              <a:solidFill>
                <a:srgbClr val="092838"/>
              </a:solidFill>
              <a:latin typeface="Arial"/>
              <a:ea typeface="Arial"/>
              <a:cs typeface="Arial"/>
              <a:sym typeface="Arial"/>
            </a:endParaRPr>
          </a:p>
        </p:txBody>
      </p:sp>
      <p:sp>
        <p:nvSpPr>
          <p:cNvPr id="1808" name="Google Shape;1808;p140"/>
          <p:cNvSpPr txBox="1"/>
          <p:nvPr/>
        </p:nvSpPr>
        <p:spPr>
          <a:xfrm flipH="1">
            <a:off x="5299162" y="6145700"/>
            <a:ext cx="2841300" cy="5682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محادثات خاصّة، رسائل صوتية أو صور الآخرين</a:t>
            </a:r>
            <a:endParaRPr b="0" i="0" sz="1800" u="none" cap="none" strike="noStrike">
              <a:solidFill>
                <a:srgbClr val="092838"/>
              </a:solidFill>
              <a:latin typeface="Arial"/>
              <a:ea typeface="Arial"/>
              <a:cs typeface="Arial"/>
              <a:sym typeface="Arial"/>
            </a:endParaRPr>
          </a:p>
        </p:txBody>
      </p:sp>
      <p:grpSp>
        <p:nvGrpSpPr>
          <p:cNvPr id="1809" name="Google Shape;1809;p140"/>
          <p:cNvGrpSpPr/>
          <p:nvPr/>
        </p:nvGrpSpPr>
        <p:grpSpPr>
          <a:xfrm flipH="1">
            <a:off x="8224535" y="4555532"/>
            <a:ext cx="178842" cy="159067"/>
            <a:chOff x="671395" y="3895621"/>
            <a:chExt cx="119228" cy="106045"/>
          </a:xfrm>
        </p:grpSpPr>
        <p:sp>
          <p:nvSpPr>
            <p:cNvPr id="1810" name="Google Shape;1810;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11" name="Google Shape;1811;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812" name="Google Shape;1812;p140"/>
          <p:cNvGrpSpPr/>
          <p:nvPr/>
        </p:nvGrpSpPr>
        <p:grpSpPr>
          <a:xfrm flipH="1">
            <a:off x="8224535" y="5330357"/>
            <a:ext cx="178842" cy="159067"/>
            <a:chOff x="671395" y="3895621"/>
            <a:chExt cx="119228" cy="106045"/>
          </a:xfrm>
        </p:grpSpPr>
        <p:sp>
          <p:nvSpPr>
            <p:cNvPr id="1813" name="Google Shape;1813;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14" name="Google Shape;1814;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815" name="Google Shape;1815;p140"/>
          <p:cNvGrpSpPr/>
          <p:nvPr/>
        </p:nvGrpSpPr>
        <p:grpSpPr>
          <a:xfrm flipH="1">
            <a:off x="8224535" y="6207744"/>
            <a:ext cx="178842" cy="159067"/>
            <a:chOff x="671395" y="3895621"/>
            <a:chExt cx="119228" cy="106045"/>
          </a:xfrm>
        </p:grpSpPr>
        <p:sp>
          <p:nvSpPr>
            <p:cNvPr id="1816" name="Google Shape;1816;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17" name="Google Shape;1817;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818" name="Google Shape;1818;p140"/>
          <p:cNvSpPr txBox="1"/>
          <p:nvPr/>
        </p:nvSpPr>
        <p:spPr>
          <a:xfrm flipH="1">
            <a:off x="5299161" y="7226675"/>
            <a:ext cx="2841300" cy="567983"/>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صور منزلكم، أطفالكم، أو الوثائق التي تثبت هويتكم</a:t>
            </a:r>
            <a:endParaRPr b="0" i="0" sz="1800" u="none" cap="none" strike="noStrike">
              <a:solidFill>
                <a:srgbClr val="092838"/>
              </a:solidFill>
              <a:latin typeface="Arial"/>
              <a:ea typeface="Arial"/>
              <a:cs typeface="Arial"/>
              <a:sym typeface="Arial"/>
            </a:endParaRPr>
          </a:p>
        </p:txBody>
      </p:sp>
      <p:grpSp>
        <p:nvGrpSpPr>
          <p:cNvPr id="1819" name="Google Shape;1819;p140"/>
          <p:cNvGrpSpPr/>
          <p:nvPr/>
        </p:nvGrpSpPr>
        <p:grpSpPr>
          <a:xfrm flipH="1">
            <a:off x="8224535" y="7288719"/>
            <a:ext cx="178842" cy="159067"/>
            <a:chOff x="671395" y="3895621"/>
            <a:chExt cx="119228" cy="106045"/>
          </a:xfrm>
        </p:grpSpPr>
        <p:sp>
          <p:nvSpPr>
            <p:cNvPr id="1820" name="Google Shape;1820;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21" name="Google Shape;1821;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822" name="Google Shape;1822;p140"/>
          <p:cNvSpPr txBox="1"/>
          <p:nvPr/>
        </p:nvSpPr>
        <p:spPr>
          <a:xfrm flipH="1">
            <a:off x="777248" y="2627875"/>
            <a:ext cx="3543900" cy="3834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Arial"/>
                <a:ea typeface="Arial"/>
                <a:cs typeface="Arial"/>
                <a:sym typeface="Arial"/>
              </a:rPr>
              <a:t>علامات مقلقة</a:t>
            </a:r>
            <a:endParaRPr b="1" i="0" sz="2400" u="none" cap="none" strike="noStrike">
              <a:solidFill>
                <a:srgbClr val="FFFFFF"/>
              </a:solidFill>
              <a:latin typeface="Arial"/>
              <a:ea typeface="Arial"/>
              <a:cs typeface="Arial"/>
              <a:sym typeface="Arial"/>
            </a:endParaRPr>
          </a:p>
        </p:txBody>
      </p:sp>
      <p:sp>
        <p:nvSpPr>
          <p:cNvPr id="1823" name="Google Shape;1823;p140"/>
          <p:cNvSpPr txBox="1"/>
          <p:nvPr/>
        </p:nvSpPr>
        <p:spPr>
          <a:xfrm flipH="1">
            <a:off x="1477336" y="3669200"/>
            <a:ext cx="2580900" cy="5391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FFFFFF"/>
                </a:solidFill>
                <a:latin typeface="Arial"/>
                <a:ea typeface="Arial"/>
                <a:cs typeface="Arial"/>
                <a:sym typeface="Arial"/>
              </a:rPr>
              <a:t>تطبيقات الذكاء الاصطناعي التي تطلب الحصول على صلاحيات كثيرة</a:t>
            </a:r>
            <a:endParaRPr b="0" i="0" sz="1706" u="none" cap="none" strike="noStrike">
              <a:solidFill>
                <a:srgbClr val="FFFFFF"/>
              </a:solidFill>
              <a:latin typeface="Arial"/>
              <a:ea typeface="Arial"/>
              <a:cs typeface="Arial"/>
              <a:sym typeface="Arial"/>
            </a:endParaRPr>
          </a:p>
        </p:txBody>
      </p:sp>
      <p:grpSp>
        <p:nvGrpSpPr>
          <p:cNvPr id="1824" name="Google Shape;1824;p140"/>
          <p:cNvGrpSpPr/>
          <p:nvPr/>
        </p:nvGrpSpPr>
        <p:grpSpPr>
          <a:xfrm flipH="1">
            <a:off x="4142314" y="3741350"/>
            <a:ext cx="178842" cy="159067"/>
            <a:chOff x="671395" y="3895621"/>
            <a:chExt cx="119228" cy="106045"/>
          </a:xfrm>
        </p:grpSpPr>
        <p:sp>
          <p:nvSpPr>
            <p:cNvPr id="1825" name="Google Shape;1825;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26" name="Google Shape;1826;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827" name="Google Shape;1827;p140"/>
          <p:cNvSpPr txBox="1"/>
          <p:nvPr/>
        </p:nvSpPr>
        <p:spPr>
          <a:xfrm flipH="1">
            <a:off x="1216936" y="4456894"/>
            <a:ext cx="2841300" cy="5391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FFFFFF"/>
                </a:solidFill>
                <a:latin typeface="Arial"/>
                <a:ea typeface="Arial"/>
                <a:cs typeface="Arial"/>
                <a:sym typeface="Arial"/>
              </a:rPr>
              <a:t>الأدوات المجانية التي تطلب الحصول على معلومات حسّاسة</a:t>
            </a:r>
            <a:endParaRPr b="0" i="0" sz="1706" u="none" cap="none" strike="noStrike">
              <a:solidFill>
                <a:srgbClr val="FFFFFF"/>
              </a:solidFill>
              <a:latin typeface="Arial"/>
              <a:ea typeface="Arial"/>
              <a:cs typeface="Arial"/>
              <a:sym typeface="Arial"/>
            </a:endParaRPr>
          </a:p>
        </p:txBody>
      </p:sp>
      <p:grpSp>
        <p:nvGrpSpPr>
          <p:cNvPr id="1828" name="Google Shape;1828;p140"/>
          <p:cNvGrpSpPr/>
          <p:nvPr/>
        </p:nvGrpSpPr>
        <p:grpSpPr>
          <a:xfrm flipH="1">
            <a:off x="4142314" y="4529038"/>
            <a:ext cx="178842" cy="159067"/>
            <a:chOff x="671395" y="3895621"/>
            <a:chExt cx="119228" cy="106045"/>
          </a:xfrm>
        </p:grpSpPr>
        <p:sp>
          <p:nvSpPr>
            <p:cNvPr id="1829" name="Google Shape;1829;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30" name="Google Shape;1830;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831" name="Google Shape;1831;p140"/>
          <p:cNvSpPr txBox="1"/>
          <p:nvPr/>
        </p:nvSpPr>
        <p:spPr>
          <a:xfrm flipH="1">
            <a:off x="1216936" y="5061821"/>
            <a:ext cx="2841300" cy="5391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FFFFFF"/>
                </a:solidFill>
                <a:latin typeface="Arial"/>
                <a:ea typeface="Arial"/>
                <a:cs typeface="Arial"/>
                <a:sym typeface="Arial"/>
              </a:rPr>
              <a:t>التطبيقات التي تحثّكم على اتخاذ إجراء فوري</a:t>
            </a:r>
            <a:endParaRPr b="0" i="0" sz="1706" u="none" cap="none" strike="noStrike">
              <a:solidFill>
                <a:srgbClr val="FFFFFF"/>
              </a:solidFill>
              <a:latin typeface="Arial"/>
              <a:ea typeface="Arial"/>
              <a:cs typeface="Arial"/>
              <a:sym typeface="Arial"/>
            </a:endParaRPr>
          </a:p>
        </p:txBody>
      </p:sp>
      <p:grpSp>
        <p:nvGrpSpPr>
          <p:cNvPr id="1832" name="Google Shape;1832;p140"/>
          <p:cNvGrpSpPr/>
          <p:nvPr/>
        </p:nvGrpSpPr>
        <p:grpSpPr>
          <a:xfrm flipH="1">
            <a:off x="4142314" y="5133960"/>
            <a:ext cx="178842" cy="159067"/>
            <a:chOff x="671395" y="3895621"/>
            <a:chExt cx="119228" cy="106045"/>
          </a:xfrm>
        </p:grpSpPr>
        <p:sp>
          <p:nvSpPr>
            <p:cNvPr id="1833" name="Google Shape;1833;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34" name="Google Shape;1834;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pic>
        <p:nvPicPr>
          <p:cNvPr id="1835" name="Google Shape;1835;p140" title="Flag.png"/>
          <p:cNvPicPr preferRelativeResize="0"/>
          <p:nvPr/>
        </p:nvPicPr>
        <p:blipFill rotWithShape="1">
          <a:blip r:embed="rId3">
            <a:alphaModFix/>
          </a:blip>
          <a:srcRect b="0" l="0" r="0" t="0"/>
          <a:stretch/>
        </p:blipFill>
        <p:spPr>
          <a:xfrm flipH="1">
            <a:off x="1216962" y="2532900"/>
            <a:ext cx="658290" cy="845100"/>
          </a:xfrm>
          <a:prstGeom prst="rect">
            <a:avLst/>
          </a:prstGeom>
          <a:noFill/>
          <a:ln>
            <a:noFill/>
          </a:ln>
        </p:spPr>
      </p:pic>
      <p:sp>
        <p:nvSpPr>
          <p:cNvPr id="1836" name="Google Shape;1836;p140"/>
          <p:cNvSpPr/>
          <p:nvPr/>
        </p:nvSpPr>
        <p:spPr>
          <a:xfrm flipH="1">
            <a:off x="845486" y="6366800"/>
            <a:ext cx="3852600" cy="24774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140"/>
          <p:cNvSpPr txBox="1"/>
          <p:nvPr/>
        </p:nvSpPr>
        <p:spPr>
          <a:xfrm flipH="1">
            <a:off x="1216961" y="6713900"/>
            <a:ext cx="2971800" cy="738664"/>
          </a:xfrm>
          <a:prstGeom prst="rect">
            <a:avLst/>
          </a:prstGeom>
          <a:noFill/>
          <a:ln>
            <a:noFill/>
          </a:ln>
        </p:spPr>
        <p:txBody>
          <a:bodyPr anchorCtr="0" anchor="t" bIns="0" lIns="0" spcFirstLastPara="1" rIns="0" wrap="square" tIns="0">
            <a:spAutoFit/>
          </a:bodyPr>
          <a:lstStyle/>
          <a:p>
            <a:pPr indent="0" lvl="0" marL="0" marR="7620" rtl="1" algn="r">
              <a:lnSpc>
                <a:spcPct val="100000"/>
              </a:lnSpc>
              <a:spcBef>
                <a:spcPts val="0"/>
              </a:spcBef>
              <a:spcAft>
                <a:spcPts val="0"/>
              </a:spcAft>
              <a:buClr>
                <a:srgbClr val="000000"/>
              </a:buClr>
              <a:buSzPts val="2400"/>
              <a:buFont typeface="Arial"/>
              <a:buNone/>
            </a:pPr>
            <a:r>
              <a:rPr b="1" i="0" lang="en" sz="2400" u="none" cap="none" strike="noStrike">
                <a:solidFill>
                  <a:schemeClr val="accent4"/>
                </a:solidFill>
                <a:latin typeface="Arial"/>
                <a:ea typeface="Arial"/>
                <a:cs typeface="Arial"/>
                <a:sym typeface="Arial"/>
              </a:rPr>
              <a:t>بياناتكم مهمّة، فاحرصوا على مشاركتها بحذرٍ ومسؤولية.</a:t>
            </a:r>
            <a:endParaRPr b="1" i="0" sz="2400" u="none" cap="none" strike="noStrike">
              <a:solidFill>
                <a:schemeClr val="accent4"/>
              </a:solidFill>
              <a:latin typeface="Arial"/>
              <a:ea typeface="Arial"/>
              <a:cs typeface="Arial"/>
              <a:sym typeface="Arial"/>
            </a:endParaRPr>
          </a:p>
        </p:txBody>
      </p:sp>
      <p:sp>
        <p:nvSpPr>
          <p:cNvPr id="1838" name="Google Shape;1838;p140"/>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الاستخدام الآمن لأدوات الذكاء الاصطناعي</a:t>
            </a:r>
            <a:endParaRPr b="0" i="0" sz="1400" u="none" cap="none" strike="noStrike">
              <a:solidFill>
                <a:schemeClr val="accent5"/>
              </a:solidFill>
              <a:latin typeface="Arial"/>
              <a:ea typeface="Arial"/>
              <a:cs typeface="Arial"/>
              <a:sym typeface="Arial"/>
            </a:endParaRPr>
          </a:p>
        </p:txBody>
      </p:sp>
      <p:sp>
        <p:nvSpPr>
          <p:cNvPr id="1839" name="Google Shape;1839;p140"/>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sp>
        <p:nvSpPr>
          <p:cNvPr id="1844" name="Google Shape;1844;p141"/>
          <p:cNvSpPr/>
          <p:nvPr/>
        </p:nvSpPr>
        <p:spPr>
          <a:xfrm flipH="1">
            <a:off x="9035123" y="2867525"/>
            <a:ext cx="3971700" cy="55956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141"/>
          <p:cNvSpPr txBox="1"/>
          <p:nvPr>
            <p:ph type="title"/>
          </p:nvPr>
        </p:nvSpPr>
        <p:spPr>
          <a:xfrm flipH="1">
            <a:off x="13448300" y="2532900"/>
            <a:ext cx="4024800" cy="25695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lang="en"/>
              <a:t>كونوا بمثابة الحارس الرقمي في مجتمعكم</a:t>
            </a:r>
            <a:endParaRPr/>
          </a:p>
        </p:txBody>
      </p:sp>
      <p:sp>
        <p:nvSpPr>
          <p:cNvPr id="1846" name="Google Shape;1846;p141"/>
          <p:cNvSpPr/>
          <p:nvPr/>
        </p:nvSpPr>
        <p:spPr>
          <a:xfrm flipH="1">
            <a:off x="4691850" y="2867525"/>
            <a:ext cx="3971700" cy="55956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141"/>
          <p:cNvSpPr txBox="1"/>
          <p:nvPr/>
        </p:nvSpPr>
        <p:spPr>
          <a:xfrm flipH="1">
            <a:off x="10717572" y="3219450"/>
            <a:ext cx="2027400" cy="567983"/>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ساهموا في توعية عائلاتكم وأصدقائكم</a:t>
            </a:r>
            <a:endParaRPr b="1" i="0" sz="1800" u="none" cap="none" strike="noStrike">
              <a:solidFill>
                <a:srgbClr val="FFFFFF"/>
              </a:solidFill>
              <a:latin typeface="Arial"/>
              <a:ea typeface="Arial"/>
              <a:cs typeface="Arial"/>
              <a:sym typeface="Arial"/>
            </a:endParaRPr>
          </a:p>
        </p:txBody>
      </p:sp>
      <p:sp>
        <p:nvSpPr>
          <p:cNvPr id="1848" name="Google Shape;1848;p141"/>
          <p:cNvSpPr txBox="1"/>
          <p:nvPr/>
        </p:nvSpPr>
        <p:spPr>
          <a:xfrm flipH="1">
            <a:off x="9092935" y="4349688"/>
            <a:ext cx="3304200" cy="2841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Arial"/>
                <a:ea typeface="Arial"/>
                <a:cs typeface="Arial"/>
                <a:sym typeface="Arial"/>
              </a:rPr>
              <a:t>مشاركة خطوات التحقّق المذكورة سابقاً</a:t>
            </a:r>
            <a:endParaRPr b="0" i="0" sz="1800" u="none" cap="none" strike="noStrike">
              <a:solidFill>
                <a:srgbClr val="FFFFFF"/>
              </a:solidFill>
              <a:latin typeface="Arial"/>
              <a:ea typeface="Arial"/>
              <a:cs typeface="Arial"/>
              <a:sym typeface="Arial"/>
            </a:endParaRPr>
          </a:p>
        </p:txBody>
      </p:sp>
      <p:sp>
        <p:nvSpPr>
          <p:cNvPr id="1849" name="Google Shape;1849;p141"/>
          <p:cNvSpPr txBox="1"/>
          <p:nvPr/>
        </p:nvSpPr>
        <p:spPr>
          <a:xfrm flipH="1">
            <a:off x="6231598" y="3219450"/>
            <a:ext cx="2142300" cy="290984"/>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عند رؤية المحتوى المؤذي</a:t>
            </a:r>
            <a:endParaRPr b="1" i="0" sz="1800" u="none" cap="none" strike="noStrike">
              <a:solidFill>
                <a:srgbClr val="FFFFFF"/>
              </a:solidFill>
              <a:latin typeface="Arial"/>
              <a:ea typeface="Arial"/>
              <a:cs typeface="Arial"/>
              <a:sym typeface="Arial"/>
            </a:endParaRPr>
          </a:p>
        </p:txBody>
      </p:sp>
      <p:sp>
        <p:nvSpPr>
          <p:cNvPr id="1850" name="Google Shape;1850;p141"/>
          <p:cNvSpPr txBox="1"/>
          <p:nvPr/>
        </p:nvSpPr>
        <p:spPr>
          <a:xfrm flipH="1">
            <a:off x="9092935" y="4968888"/>
            <a:ext cx="3304200" cy="5205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Arial"/>
                <a:ea typeface="Arial"/>
                <a:cs typeface="Arial"/>
                <a:sym typeface="Arial"/>
              </a:rPr>
              <a:t>مساعدة الأقارب الأكبر سناً في التحقّق من صحة الرسائل</a:t>
            </a:r>
            <a:endParaRPr b="0" i="0" sz="1800" u="none" cap="none" strike="noStrike">
              <a:solidFill>
                <a:srgbClr val="FFFFFF"/>
              </a:solidFill>
              <a:latin typeface="Arial"/>
              <a:ea typeface="Arial"/>
              <a:cs typeface="Arial"/>
              <a:sym typeface="Arial"/>
            </a:endParaRPr>
          </a:p>
        </p:txBody>
      </p:sp>
      <p:sp>
        <p:nvSpPr>
          <p:cNvPr id="1851" name="Google Shape;1851;p141"/>
          <p:cNvSpPr txBox="1"/>
          <p:nvPr/>
        </p:nvSpPr>
        <p:spPr>
          <a:xfrm flipH="1">
            <a:off x="9092935" y="5756575"/>
            <a:ext cx="3304200" cy="5205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Arial"/>
                <a:ea typeface="Arial"/>
                <a:cs typeface="Arial"/>
                <a:sym typeface="Arial"/>
              </a:rPr>
              <a:t>توعية الأطفال حول المحتوى المزيّف وأدوات الذكاء الاصطناعي</a:t>
            </a:r>
            <a:endParaRPr b="0" i="0" sz="1800" u="none" cap="none" strike="noStrike">
              <a:solidFill>
                <a:srgbClr val="FFFFFF"/>
              </a:solidFill>
              <a:latin typeface="Arial"/>
              <a:ea typeface="Arial"/>
              <a:cs typeface="Arial"/>
              <a:sym typeface="Arial"/>
            </a:endParaRPr>
          </a:p>
        </p:txBody>
      </p:sp>
      <p:grpSp>
        <p:nvGrpSpPr>
          <p:cNvPr id="1852" name="Google Shape;1852;p141"/>
          <p:cNvGrpSpPr/>
          <p:nvPr/>
        </p:nvGrpSpPr>
        <p:grpSpPr>
          <a:xfrm flipH="1">
            <a:off x="12566151" y="4419207"/>
            <a:ext cx="178842" cy="159067"/>
            <a:chOff x="671395" y="3895621"/>
            <a:chExt cx="119228" cy="106045"/>
          </a:xfrm>
        </p:grpSpPr>
        <p:sp>
          <p:nvSpPr>
            <p:cNvPr id="1853" name="Google Shape;1853;p141"/>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54" name="Google Shape;1854;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855" name="Google Shape;1855;p141"/>
          <p:cNvGrpSpPr/>
          <p:nvPr/>
        </p:nvGrpSpPr>
        <p:grpSpPr>
          <a:xfrm flipH="1">
            <a:off x="12566151" y="5031319"/>
            <a:ext cx="178842" cy="159067"/>
            <a:chOff x="671395" y="3895621"/>
            <a:chExt cx="119228" cy="106045"/>
          </a:xfrm>
        </p:grpSpPr>
        <p:sp>
          <p:nvSpPr>
            <p:cNvPr id="1856" name="Google Shape;1856;p141"/>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57" name="Google Shape;1857;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858" name="Google Shape;1858;p141"/>
          <p:cNvGrpSpPr/>
          <p:nvPr/>
        </p:nvGrpSpPr>
        <p:grpSpPr>
          <a:xfrm flipH="1">
            <a:off x="12566151" y="5830369"/>
            <a:ext cx="178842" cy="159067"/>
            <a:chOff x="671395" y="3895621"/>
            <a:chExt cx="119228" cy="106045"/>
          </a:xfrm>
        </p:grpSpPr>
        <p:sp>
          <p:nvSpPr>
            <p:cNvPr id="1859" name="Google Shape;1859;p141"/>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60" name="Google Shape;1860;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861" name="Google Shape;1861;p141"/>
          <p:cNvSpPr txBox="1"/>
          <p:nvPr/>
        </p:nvSpPr>
        <p:spPr>
          <a:xfrm flipH="1">
            <a:off x="5029648" y="4235400"/>
            <a:ext cx="2996400" cy="5205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Arial"/>
                <a:ea typeface="Arial"/>
                <a:cs typeface="Arial"/>
                <a:sym typeface="Arial"/>
              </a:rPr>
              <a:t>لا تقوموا بنشرها حتّى لو كان الهدف من ذلك تحذير الآخرين</a:t>
            </a:r>
            <a:endParaRPr b="0" i="0" sz="1800" u="none" cap="none" strike="noStrike">
              <a:solidFill>
                <a:srgbClr val="FFFFFF"/>
              </a:solidFill>
              <a:latin typeface="Arial"/>
              <a:ea typeface="Arial"/>
              <a:cs typeface="Arial"/>
              <a:sym typeface="Arial"/>
            </a:endParaRPr>
          </a:p>
        </p:txBody>
      </p:sp>
      <p:sp>
        <p:nvSpPr>
          <p:cNvPr id="1862" name="Google Shape;1862;p141"/>
          <p:cNvSpPr txBox="1"/>
          <p:nvPr/>
        </p:nvSpPr>
        <p:spPr>
          <a:xfrm flipH="1">
            <a:off x="5029648" y="4918650"/>
            <a:ext cx="2996400" cy="2841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Arial"/>
                <a:ea typeface="Arial"/>
                <a:cs typeface="Arial"/>
                <a:sym typeface="Arial"/>
              </a:rPr>
              <a:t>الإبلاغ عن المحتوى عبر المنصّة</a:t>
            </a:r>
            <a:endParaRPr b="0" i="0" sz="1800" u="none" cap="none" strike="noStrike">
              <a:solidFill>
                <a:srgbClr val="FFFFFF"/>
              </a:solidFill>
              <a:latin typeface="Arial"/>
              <a:ea typeface="Arial"/>
              <a:cs typeface="Arial"/>
              <a:sym typeface="Arial"/>
            </a:endParaRPr>
          </a:p>
        </p:txBody>
      </p:sp>
      <p:sp>
        <p:nvSpPr>
          <p:cNvPr id="1863" name="Google Shape;1863;p141"/>
          <p:cNvSpPr txBox="1"/>
          <p:nvPr/>
        </p:nvSpPr>
        <p:spPr>
          <a:xfrm flipH="1">
            <a:off x="5229148" y="5479500"/>
            <a:ext cx="2796900" cy="5205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Arial"/>
                <a:ea typeface="Arial"/>
                <a:cs typeface="Arial"/>
                <a:sym typeface="Arial"/>
              </a:rPr>
              <a:t>توجيه رسائل خاصّة إلى الأفراد في حال كان مثل هذا المحتوى يؤثر عليهم</a:t>
            </a:r>
            <a:endParaRPr b="0" i="0" sz="1800" u="none" cap="none" strike="noStrike">
              <a:solidFill>
                <a:srgbClr val="FFFFFF"/>
              </a:solidFill>
              <a:latin typeface="Arial"/>
              <a:ea typeface="Arial"/>
              <a:cs typeface="Arial"/>
              <a:sym typeface="Arial"/>
            </a:endParaRPr>
          </a:p>
        </p:txBody>
      </p:sp>
      <p:grpSp>
        <p:nvGrpSpPr>
          <p:cNvPr id="1864" name="Google Shape;1864;p141"/>
          <p:cNvGrpSpPr/>
          <p:nvPr/>
        </p:nvGrpSpPr>
        <p:grpSpPr>
          <a:xfrm flipH="1">
            <a:off x="8195063" y="4304907"/>
            <a:ext cx="178842" cy="159067"/>
            <a:chOff x="671395" y="3895621"/>
            <a:chExt cx="119228" cy="106045"/>
          </a:xfrm>
        </p:grpSpPr>
        <p:sp>
          <p:nvSpPr>
            <p:cNvPr id="1865" name="Google Shape;1865;p141"/>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66" name="Google Shape;1866;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867" name="Google Shape;1867;p141"/>
          <p:cNvGrpSpPr/>
          <p:nvPr/>
        </p:nvGrpSpPr>
        <p:grpSpPr>
          <a:xfrm flipH="1">
            <a:off x="8195063" y="4981073"/>
            <a:ext cx="178842" cy="159067"/>
            <a:chOff x="671395" y="3895621"/>
            <a:chExt cx="119228" cy="106045"/>
          </a:xfrm>
        </p:grpSpPr>
        <p:sp>
          <p:nvSpPr>
            <p:cNvPr id="1868" name="Google Shape;1868;p141"/>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69" name="Google Shape;1869;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1870" name="Google Shape;1870;p141"/>
          <p:cNvGrpSpPr/>
          <p:nvPr/>
        </p:nvGrpSpPr>
        <p:grpSpPr>
          <a:xfrm flipH="1">
            <a:off x="8195063" y="5553285"/>
            <a:ext cx="178842" cy="159067"/>
            <a:chOff x="671395" y="3895621"/>
            <a:chExt cx="119228" cy="106045"/>
          </a:xfrm>
        </p:grpSpPr>
        <p:sp>
          <p:nvSpPr>
            <p:cNvPr id="1871" name="Google Shape;1871;p141"/>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72" name="Google Shape;1872;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873" name="Google Shape;1873;p141"/>
          <p:cNvSpPr txBox="1"/>
          <p:nvPr/>
        </p:nvSpPr>
        <p:spPr>
          <a:xfrm flipH="1">
            <a:off x="5284048" y="6225175"/>
            <a:ext cx="2742000" cy="8316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Arial"/>
                <a:ea typeface="Arial"/>
                <a:cs typeface="Arial"/>
                <a:sym typeface="Arial"/>
              </a:rPr>
              <a:t>التواصل مع الجهات المحلية المختصّة عند التهديدات الخطيرة أو عمليات الاحتيال</a:t>
            </a:r>
            <a:endParaRPr b="0" i="0" sz="1800" u="none" cap="none" strike="noStrike">
              <a:solidFill>
                <a:srgbClr val="FFFFFF"/>
              </a:solidFill>
              <a:latin typeface="Arial"/>
              <a:ea typeface="Arial"/>
              <a:cs typeface="Arial"/>
              <a:sym typeface="Arial"/>
            </a:endParaRPr>
          </a:p>
        </p:txBody>
      </p:sp>
      <p:grpSp>
        <p:nvGrpSpPr>
          <p:cNvPr id="1874" name="Google Shape;1874;p141"/>
          <p:cNvGrpSpPr/>
          <p:nvPr/>
        </p:nvGrpSpPr>
        <p:grpSpPr>
          <a:xfrm flipH="1">
            <a:off x="8195063" y="6298973"/>
            <a:ext cx="178842" cy="159067"/>
            <a:chOff x="671395" y="3895621"/>
            <a:chExt cx="119228" cy="106045"/>
          </a:xfrm>
        </p:grpSpPr>
        <p:sp>
          <p:nvSpPr>
            <p:cNvPr id="1875" name="Google Shape;1875;p141"/>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76" name="Google Shape;1876;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pic>
        <p:nvPicPr>
          <p:cNvPr id="1877" name="Google Shape;1877;p141" title="Teach.png"/>
          <p:cNvPicPr preferRelativeResize="0"/>
          <p:nvPr/>
        </p:nvPicPr>
        <p:blipFill rotWithShape="1">
          <a:blip r:embed="rId3">
            <a:alphaModFix/>
          </a:blip>
          <a:srcRect b="0" l="0" r="0" t="0"/>
          <a:stretch/>
        </p:blipFill>
        <p:spPr>
          <a:xfrm flipH="1">
            <a:off x="9379756" y="3219450"/>
            <a:ext cx="764928" cy="684691"/>
          </a:xfrm>
          <a:prstGeom prst="rect">
            <a:avLst/>
          </a:prstGeom>
          <a:noFill/>
          <a:ln>
            <a:noFill/>
          </a:ln>
        </p:spPr>
      </p:pic>
      <p:pic>
        <p:nvPicPr>
          <p:cNvPr id="1878" name="Google Shape;1878;p141" title="Caution.png"/>
          <p:cNvPicPr preferRelativeResize="0"/>
          <p:nvPr/>
        </p:nvPicPr>
        <p:blipFill rotWithShape="1">
          <a:blip r:embed="rId4">
            <a:alphaModFix/>
          </a:blip>
          <a:srcRect b="0" l="0" r="0" t="0"/>
          <a:stretch/>
        </p:blipFill>
        <p:spPr>
          <a:xfrm flipH="1">
            <a:off x="5029648" y="3230149"/>
            <a:ext cx="639223" cy="663295"/>
          </a:xfrm>
          <a:prstGeom prst="rect">
            <a:avLst/>
          </a:prstGeom>
          <a:noFill/>
          <a:ln>
            <a:noFill/>
          </a:ln>
        </p:spPr>
      </p:pic>
      <p:grpSp>
        <p:nvGrpSpPr>
          <p:cNvPr id="1879" name="Google Shape;1879;p141"/>
          <p:cNvGrpSpPr/>
          <p:nvPr/>
        </p:nvGrpSpPr>
        <p:grpSpPr>
          <a:xfrm flipH="1">
            <a:off x="8195063" y="7340810"/>
            <a:ext cx="178842" cy="159067"/>
            <a:chOff x="671395" y="3895621"/>
            <a:chExt cx="119228" cy="106045"/>
          </a:xfrm>
        </p:grpSpPr>
        <p:sp>
          <p:nvSpPr>
            <p:cNvPr id="1880" name="Google Shape;1880;p141"/>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1881" name="Google Shape;1881;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1882" name="Google Shape;1882;p141"/>
          <p:cNvSpPr txBox="1"/>
          <p:nvPr/>
        </p:nvSpPr>
        <p:spPr>
          <a:xfrm flipH="1">
            <a:off x="5029648" y="7281050"/>
            <a:ext cx="2996400" cy="831600"/>
          </a:xfrm>
          <a:prstGeom prst="rect">
            <a:avLst/>
          </a:prstGeom>
          <a:noFill/>
          <a:ln>
            <a:noFill/>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Arial"/>
                <a:ea typeface="Arial"/>
                <a:cs typeface="Arial"/>
                <a:sym typeface="Arial"/>
              </a:rPr>
              <a:t>في حالة التهديدات المتعلقة بصور شخصية، الاتصال بخطّ المساعدة والإبلاغ عن المحتوى عبر stopNCII.org </a:t>
            </a:r>
            <a:endParaRPr b="0" i="0" sz="1800" u="none" cap="none" strike="noStrike">
              <a:solidFill>
                <a:srgbClr val="FFFFFF"/>
              </a:solidFill>
              <a:latin typeface="Arial"/>
              <a:ea typeface="Arial"/>
              <a:cs typeface="Arial"/>
              <a:sym typeface="Arial"/>
            </a:endParaRPr>
          </a:p>
        </p:txBody>
      </p:sp>
      <p:sp>
        <p:nvSpPr>
          <p:cNvPr id="1883" name="Google Shape;1883;p141"/>
          <p:cNvSpPr txBox="1"/>
          <p:nvPr/>
        </p:nvSpPr>
        <p:spPr>
          <a:xfrm flipH="1">
            <a:off x="777248" y="7056775"/>
            <a:ext cx="3343200" cy="844982"/>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None/>
            </a:pPr>
            <a:r>
              <a:rPr b="0" i="0" lang="en" sz="1800" u="none" cap="none" strike="noStrike">
                <a:solidFill>
                  <a:srgbClr val="092838"/>
                </a:solidFill>
                <a:latin typeface="Arial"/>
                <a:ea typeface="Arial"/>
                <a:cs typeface="Arial"/>
                <a:sym typeface="Arial"/>
              </a:rPr>
              <a:t>عندما تتحقّقون من صحة المعلومات قبل نشرها، تسهمون في توفير شبكة إلكترونية آمنة لكم وللجميع.</a:t>
            </a:r>
            <a:endParaRPr b="0" i="0" sz="1800" u="none" cap="none" strike="noStrike">
              <a:solidFill>
                <a:srgbClr val="092838"/>
              </a:solidFill>
              <a:latin typeface="Arial"/>
              <a:ea typeface="Arial"/>
              <a:cs typeface="Arial"/>
              <a:sym typeface="Arial"/>
            </a:endParaRPr>
          </a:p>
        </p:txBody>
      </p:sp>
      <p:sp>
        <p:nvSpPr>
          <p:cNvPr id="1884" name="Google Shape;1884;p141"/>
          <p:cNvSpPr txBox="1"/>
          <p:nvPr/>
        </p:nvSpPr>
        <p:spPr>
          <a:xfrm flipH="1">
            <a:off x="796748" y="5667375"/>
            <a:ext cx="3304200" cy="752649"/>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rgbClr val="092838"/>
                </a:solidFill>
                <a:latin typeface="Arial"/>
                <a:ea typeface="Arial"/>
                <a:cs typeface="Arial"/>
                <a:sym typeface="Arial"/>
              </a:rPr>
              <a:t>سلوككم الرقمي يحميكم ويحمي كلّ مَن تعرفونه.</a:t>
            </a:r>
            <a:endParaRPr b="1" i="0" sz="2400" u="none" cap="none" strike="noStrike">
              <a:solidFill>
                <a:srgbClr val="092838"/>
              </a:solidFill>
              <a:latin typeface="Arial"/>
              <a:ea typeface="Arial"/>
              <a:cs typeface="Arial"/>
              <a:sym typeface="Arial"/>
            </a:endParaRPr>
          </a:p>
        </p:txBody>
      </p:sp>
      <p:sp>
        <p:nvSpPr>
          <p:cNvPr id="1885" name="Google Shape;1885;p141"/>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الاستخدام الآمن لأدوات الذكاء الاصطناعي</a:t>
            </a:r>
            <a:endParaRPr b="0" i="0" sz="1400" u="none" cap="none" strike="noStrike">
              <a:solidFill>
                <a:schemeClr val="accent5"/>
              </a:solidFill>
              <a:latin typeface="Arial"/>
              <a:ea typeface="Arial"/>
              <a:cs typeface="Arial"/>
              <a:sym typeface="Arial"/>
            </a:endParaRPr>
          </a:p>
        </p:txBody>
      </p:sp>
      <p:sp>
        <p:nvSpPr>
          <p:cNvPr id="1886" name="Google Shape;1886;p141"/>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0" name="Shape 1890"/>
        <p:cNvGrpSpPr/>
        <p:nvPr/>
      </p:nvGrpSpPr>
      <p:grpSpPr>
        <a:xfrm>
          <a:off x="0" y="0"/>
          <a:ext cx="0" cy="0"/>
          <a:chOff x="0" y="0"/>
          <a:chExt cx="0" cy="0"/>
        </a:xfrm>
      </p:grpSpPr>
      <p:pic>
        <p:nvPicPr>
          <p:cNvPr id="1891" name="Google Shape;1891;p142" title="516629.jpg"/>
          <p:cNvPicPr preferRelativeResize="0"/>
          <p:nvPr/>
        </p:nvPicPr>
        <p:blipFill rotWithShape="1">
          <a:blip r:embed="rId3">
            <a:alphaModFix/>
          </a:blip>
          <a:srcRect b="7881" l="18074" r="18061" t="9077"/>
          <a:stretch/>
        </p:blipFill>
        <p:spPr>
          <a:xfrm flipH="1">
            <a:off x="1527050" y="1838550"/>
            <a:ext cx="9657600" cy="6624300"/>
          </a:xfrm>
          <a:prstGeom prst="roundRect">
            <a:avLst>
              <a:gd fmla="val 8257" name="adj"/>
            </a:avLst>
          </a:prstGeom>
          <a:noFill/>
          <a:ln>
            <a:noFill/>
          </a:ln>
        </p:spPr>
      </p:pic>
      <p:sp>
        <p:nvSpPr>
          <p:cNvPr id="1892" name="Google Shape;1892;p142"/>
          <p:cNvSpPr txBox="1"/>
          <p:nvPr/>
        </p:nvSpPr>
        <p:spPr>
          <a:xfrm flipH="1">
            <a:off x="12536850" y="4281725"/>
            <a:ext cx="4569000" cy="1723549"/>
          </a:xfrm>
          <a:prstGeom prst="rect">
            <a:avLst/>
          </a:prstGeom>
          <a:noFill/>
          <a:ln>
            <a:noFill/>
          </a:ln>
        </p:spPr>
        <p:txBody>
          <a:bodyPr anchorCtr="0" anchor="t" bIns="0" lIns="0" spcFirstLastPara="1" rIns="0" wrap="square" tIns="0">
            <a:spAutoFit/>
          </a:bodyPr>
          <a:lstStyle/>
          <a:p>
            <a:pPr indent="0" lvl="0" marL="0" marR="0" rtl="1" algn="r">
              <a:lnSpc>
                <a:spcPct val="100000"/>
              </a:lnSpc>
              <a:spcBef>
                <a:spcPts val="0"/>
              </a:spcBef>
              <a:spcAft>
                <a:spcPts val="0"/>
              </a:spcAft>
              <a:buClr>
                <a:schemeClr val="dk1"/>
              </a:buClr>
              <a:buSzPts val="5600"/>
              <a:buFont typeface="Arial"/>
              <a:buNone/>
            </a:pPr>
            <a:r>
              <a:rPr b="1" i="0" lang="en" sz="5600" u="none" cap="none" strike="noStrike">
                <a:solidFill>
                  <a:schemeClr val="dk1"/>
                </a:solidFill>
                <a:latin typeface="Arial"/>
                <a:ea typeface="Arial"/>
                <a:cs typeface="Arial"/>
                <a:sym typeface="Arial"/>
              </a:rPr>
              <a:t>مستقبلكم مع</a:t>
            </a:r>
            <a:br>
              <a:rPr b="1" i="0" lang="en" sz="5600" u="none" cap="none" strike="noStrike">
                <a:solidFill>
                  <a:schemeClr val="dk1"/>
                </a:solidFill>
                <a:latin typeface="Arial"/>
                <a:ea typeface="Arial"/>
                <a:cs typeface="Arial"/>
                <a:sym typeface="Arial"/>
              </a:rPr>
            </a:br>
            <a:r>
              <a:rPr b="1" i="0" lang="en" sz="5600" u="none" cap="none" strike="noStrike">
                <a:solidFill>
                  <a:schemeClr val="dk1"/>
                </a:solidFill>
                <a:latin typeface="Arial"/>
                <a:ea typeface="Arial"/>
                <a:cs typeface="Arial"/>
                <a:sym typeface="Arial"/>
              </a:rPr>
              <a:t>الذكاء الاصطناعي</a:t>
            </a:r>
            <a:endParaRPr b="1" i="0" sz="5600" u="none" cap="none" strike="noStrik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896" name="Shape 1896"/>
        <p:cNvGrpSpPr/>
        <p:nvPr/>
      </p:nvGrpSpPr>
      <p:grpSpPr>
        <a:xfrm>
          <a:off x="0" y="0"/>
          <a:ext cx="0" cy="0"/>
          <a:chOff x="0" y="0"/>
          <a:chExt cx="0" cy="0"/>
        </a:xfrm>
      </p:grpSpPr>
      <p:sp>
        <p:nvSpPr>
          <p:cNvPr id="1897" name="Google Shape;1897;p143"/>
          <p:cNvSpPr/>
          <p:nvPr/>
        </p:nvSpPr>
        <p:spPr>
          <a:xfrm flipH="1">
            <a:off x="12663473" y="2519375"/>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8" name="Google Shape;1898;p143"/>
          <p:cNvSpPr txBox="1"/>
          <p:nvPr>
            <p:ph type="title"/>
          </p:nvPr>
        </p:nvSpPr>
        <p:spPr>
          <a:xfrm flipH="1">
            <a:off x="13778023" y="3598275"/>
            <a:ext cx="3334500" cy="7026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latin typeface="Arial"/>
                <a:ea typeface="Arial"/>
                <a:cs typeface="Arial"/>
                <a:sym typeface="Arial"/>
              </a:rPr>
              <a:t>يشهد الذكاء الاصطناعي نمواً على المستوى العالمي</a:t>
            </a:r>
            <a:endParaRPr b="1" sz="3000">
              <a:solidFill>
                <a:schemeClr val="accent4"/>
              </a:solidFill>
              <a:latin typeface="Arial"/>
              <a:ea typeface="Arial"/>
              <a:cs typeface="Arial"/>
              <a:sym typeface="Arial"/>
            </a:endParaRPr>
          </a:p>
        </p:txBody>
      </p:sp>
      <p:sp>
        <p:nvSpPr>
          <p:cNvPr id="1899" name="Google Shape;1899;p143"/>
          <p:cNvSpPr txBox="1"/>
          <p:nvPr>
            <p:ph idx="1" type="body"/>
          </p:nvPr>
        </p:nvSpPr>
        <p:spPr>
          <a:xfrm flipH="1">
            <a:off x="13299223" y="4382025"/>
            <a:ext cx="3813300" cy="405239"/>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أيّ من هذه المسارات المهنية تفضّلون ولماذا؟</a:t>
            </a:r>
            <a:endParaRPr>
              <a:solidFill>
                <a:schemeClr val="accent4"/>
              </a:solidFill>
            </a:endParaRPr>
          </a:p>
        </p:txBody>
      </p:sp>
      <p:sp>
        <p:nvSpPr>
          <p:cNvPr id="1900" name="Google Shape;1900;p143"/>
          <p:cNvSpPr/>
          <p:nvPr/>
        </p:nvSpPr>
        <p:spPr>
          <a:xfrm flipH="1">
            <a:off x="12663473" y="6019800"/>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p143"/>
          <p:cNvSpPr txBox="1"/>
          <p:nvPr>
            <p:ph type="title"/>
          </p:nvPr>
        </p:nvSpPr>
        <p:spPr>
          <a:xfrm flipH="1">
            <a:off x="13614400" y="6953250"/>
            <a:ext cx="3498123" cy="7026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1800">
                <a:latin typeface="Arial"/>
                <a:ea typeface="Arial"/>
                <a:cs typeface="Arial"/>
                <a:sym typeface="Arial"/>
              </a:rPr>
              <a:t>الفنّانون المبدعون في مجال الذكاء الاصطناعي</a:t>
            </a:r>
            <a:endParaRPr b="1" sz="1800">
              <a:latin typeface="Arial"/>
              <a:ea typeface="Arial"/>
              <a:cs typeface="Arial"/>
              <a:sym typeface="Arial"/>
            </a:endParaRPr>
          </a:p>
        </p:txBody>
      </p:sp>
      <p:sp>
        <p:nvSpPr>
          <p:cNvPr id="1902" name="Google Shape;1902;p143"/>
          <p:cNvSpPr txBox="1"/>
          <p:nvPr>
            <p:ph idx="1" type="body"/>
          </p:nvPr>
        </p:nvSpPr>
        <p:spPr>
          <a:xfrm flipH="1">
            <a:off x="12924823" y="7737000"/>
            <a:ext cx="41877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ابتكار المحتوى الفني الرقمي للأفلام ومقاطع الفيديو الموسيقية وفلاتر تيك توك</a:t>
            </a:r>
            <a:endParaRPr/>
          </a:p>
        </p:txBody>
      </p:sp>
      <p:sp>
        <p:nvSpPr>
          <p:cNvPr id="1903" name="Google Shape;1903;p143"/>
          <p:cNvSpPr/>
          <p:nvPr/>
        </p:nvSpPr>
        <p:spPr>
          <a:xfrm flipH="1">
            <a:off x="7473123" y="2519375"/>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p143"/>
          <p:cNvSpPr txBox="1"/>
          <p:nvPr>
            <p:ph type="title"/>
          </p:nvPr>
        </p:nvSpPr>
        <p:spPr>
          <a:xfrm flipH="1">
            <a:off x="7844573" y="3452825"/>
            <a:ext cx="4077600" cy="7026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1800">
                <a:latin typeface="Arial"/>
                <a:ea typeface="Arial"/>
                <a:cs typeface="Arial"/>
                <a:sym typeface="Arial"/>
              </a:rPr>
              <a:t>الباحثون في مجال الذكاء الاصطناعي</a:t>
            </a:r>
            <a:endParaRPr b="1" sz="1800">
              <a:latin typeface="Arial"/>
              <a:ea typeface="Arial"/>
              <a:cs typeface="Arial"/>
              <a:sym typeface="Arial"/>
            </a:endParaRPr>
          </a:p>
        </p:txBody>
      </p:sp>
      <p:sp>
        <p:nvSpPr>
          <p:cNvPr id="1905" name="Google Shape;1905;p143"/>
          <p:cNvSpPr txBox="1"/>
          <p:nvPr>
            <p:ph idx="1" type="body"/>
          </p:nvPr>
        </p:nvSpPr>
        <p:spPr>
          <a:xfrm flipH="1">
            <a:off x="7968773" y="4236575"/>
            <a:ext cx="39534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الإسهام في تطوير أدوات الذكاء الاصطناعي من خلال البحث وتحليل المعلومات التي تساعد في تطوّر هذه التكنولوجيا</a:t>
            </a:r>
            <a:endParaRPr/>
          </a:p>
        </p:txBody>
      </p:sp>
      <p:sp>
        <p:nvSpPr>
          <p:cNvPr id="1906" name="Google Shape;1906;p143"/>
          <p:cNvSpPr/>
          <p:nvPr/>
        </p:nvSpPr>
        <p:spPr>
          <a:xfrm flipH="1">
            <a:off x="7473123" y="6019800"/>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p143"/>
          <p:cNvSpPr txBox="1"/>
          <p:nvPr>
            <p:ph type="title"/>
          </p:nvPr>
        </p:nvSpPr>
        <p:spPr>
          <a:xfrm flipH="1">
            <a:off x="8587673" y="6953250"/>
            <a:ext cx="3334500" cy="7026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1800">
                <a:latin typeface="Arial"/>
                <a:ea typeface="Arial"/>
                <a:cs typeface="Arial"/>
                <a:sym typeface="Arial"/>
              </a:rPr>
              <a:t>المعلّمون في مجال الذكاء الاصطناعي</a:t>
            </a:r>
            <a:endParaRPr b="1" sz="1800">
              <a:latin typeface="Arial"/>
              <a:ea typeface="Arial"/>
              <a:cs typeface="Arial"/>
              <a:sym typeface="Arial"/>
            </a:endParaRPr>
          </a:p>
        </p:txBody>
      </p:sp>
      <p:sp>
        <p:nvSpPr>
          <p:cNvPr id="1908" name="Google Shape;1908;p143"/>
          <p:cNvSpPr txBox="1"/>
          <p:nvPr>
            <p:ph idx="1" type="body"/>
          </p:nvPr>
        </p:nvSpPr>
        <p:spPr>
          <a:xfrm flipH="1">
            <a:off x="7844573" y="7737000"/>
            <a:ext cx="40776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تعليم أو تدريب أجيال المستقبل من المتخصّصين في مجال الذكاء الاصطناعي</a:t>
            </a:r>
            <a:endParaRPr/>
          </a:p>
        </p:txBody>
      </p:sp>
      <p:sp>
        <p:nvSpPr>
          <p:cNvPr id="1909" name="Google Shape;1909;p143"/>
          <p:cNvSpPr/>
          <p:nvPr/>
        </p:nvSpPr>
        <p:spPr>
          <a:xfrm flipH="1">
            <a:off x="2282773" y="2519375"/>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p143"/>
          <p:cNvSpPr txBox="1"/>
          <p:nvPr>
            <p:ph type="title"/>
          </p:nvPr>
        </p:nvSpPr>
        <p:spPr>
          <a:xfrm flipH="1">
            <a:off x="2654223" y="3452825"/>
            <a:ext cx="4077600" cy="7026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1800">
                <a:latin typeface="Arial"/>
                <a:ea typeface="Arial"/>
                <a:cs typeface="Arial"/>
                <a:sym typeface="Arial"/>
              </a:rPr>
              <a:t>علماء البيانات</a:t>
            </a:r>
            <a:endParaRPr b="1" sz="1800">
              <a:latin typeface="Arial"/>
              <a:ea typeface="Arial"/>
              <a:cs typeface="Arial"/>
              <a:sym typeface="Arial"/>
            </a:endParaRPr>
          </a:p>
        </p:txBody>
      </p:sp>
      <p:sp>
        <p:nvSpPr>
          <p:cNvPr id="1911" name="Google Shape;1911;p143"/>
          <p:cNvSpPr txBox="1"/>
          <p:nvPr>
            <p:ph idx="1" type="body"/>
          </p:nvPr>
        </p:nvSpPr>
        <p:spPr>
          <a:xfrm flipH="1">
            <a:off x="3112323" y="4236575"/>
            <a:ext cx="36195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مساعدة الشركات في إيجاد الحلول لتحديات حقيقية باستخدام البيانات</a:t>
            </a:r>
            <a:endParaRPr/>
          </a:p>
        </p:txBody>
      </p:sp>
      <p:sp>
        <p:nvSpPr>
          <p:cNvPr id="1912" name="Google Shape;1912;p143"/>
          <p:cNvSpPr txBox="1"/>
          <p:nvPr>
            <p:ph type="title"/>
          </p:nvPr>
        </p:nvSpPr>
        <p:spPr>
          <a:xfrm flipH="1">
            <a:off x="2706875" y="1318438"/>
            <a:ext cx="14785800" cy="8505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lang="en"/>
              <a:t>يمكنكم إطلاق مسيرتكم المهنية في مجال الذكاء الاصطناعي</a:t>
            </a:r>
            <a:endParaRPr/>
          </a:p>
        </p:txBody>
      </p:sp>
      <p:sp>
        <p:nvSpPr>
          <p:cNvPr id="1913" name="Google Shape;1913;p143"/>
          <p:cNvSpPr/>
          <p:nvPr/>
        </p:nvSpPr>
        <p:spPr>
          <a:xfrm flipH="1">
            <a:off x="2282773" y="6019800"/>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4" name="Google Shape;1914;p143"/>
          <p:cNvSpPr txBox="1"/>
          <p:nvPr>
            <p:ph type="title"/>
          </p:nvPr>
        </p:nvSpPr>
        <p:spPr>
          <a:xfrm flipH="1">
            <a:off x="2654223" y="6953250"/>
            <a:ext cx="4077600" cy="7026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1800">
                <a:latin typeface="Arial"/>
                <a:ea typeface="Arial"/>
                <a:cs typeface="Arial"/>
                <a:sym typeface="Arial"/>
              </a:rPr>
              <a:t>روّاد الأعمال في مجال الذكاء الاصطناعي</a:t>
            </a:r>
            <a:endParaRPr b="1" sz="1800">
              <a:latin typeface="Arial"/>
              <a:ea typeface="Arial"/>
              <a:cs typeface="Arial"/>
              <a:sym typeface="Arial"/>
            </a:endParaRPr>
          </a:p>
        </p:txBody>
      </p:sp>
      <p:sp>
        <p:nvSpPr>
          <p:cNvPr id="1915" name="Google Shape;1915;p143"/>
          <p:cNvSpPr txBox="1"/>
          <p:nvPr>
            <p:ph idx="1" type="body"/>
          </p:nvPr>
        </p:nvSpPr>
        <p:spPr>
          <a:xfrm flipH="1">
            <a:off x="3112323" y="7737000"/>
            <a:ext cx="36195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ابتكار تطبيقات الذكاء الاصطناعي لإيجاد الحلول للتحديات الزراعية، التعليمية، الصحية وغيرها</a:t>
            </a:r>
            <a:endParaRPr/>
          </a:p>
        </p:txBody>
      </p:sp>
      <p:pic>
        <p:nvPicPr>
          <p:cNvPr id="1916" name="Google Shape;1916;p143" title="Asset 50.png"/>
          <p:cNvPicPr preferRelativeResize="0"/>
          <p:nvPr/>
        </p:nvPicPr>
        <p:blipFill rotWithShape="1">
          <a:blip r:embed="rId3">
            <a:alphaModFix/>
          </a:blip>
          <a:srcRect b="0" l="0" r="0" t="0"/>
          <a:stretch/>
        </p:blipFill>
        <p:spPr>
          <a:xfrm>
            <a:off x="6120739" y="6367443"/>
            <a:ext cx="611078" cy="571116"/>
          </a:xfrm>
          <a:prstGeom prst="rect">
            <a:avLst/>
          </a:prstGeom>
          <a:noFill/>
          <a:ln>
            <a:noFill/>
          </a:ln>
        </p:spPr>
      </p:pic>
      <p:pic>
        <p:nvPicPr>
          <p:cNvPr id="1917" name="Google Shape;1917;p143" title="Asset 51.png"/>
          <p:cNvPicPr preferRelativeResize="0"/>
          <p:nvPr/>
        </p:nvPicPr>
        <p:blipFill rotWithShape="1">
          <a:blip r:embed="rId4">
            <a:alphaModFix/>
          </a:blip>
          <a:srcRect b="0" l="0" r="0" t="0"/>
          <a:stretch/>
        </p:blipFill>
        <p:spPr>
          <a:xfrm>
            <a:off x="11410846" y="6333938"/>
            <a:ext cx="511325" cy="638111"/>
          </a:xfrm>
          <a:prstGeom prst="rect">
            <a:avLst/>
          </a:prstGeom>
          <a:noFill/>
          <a:ln>
            <a:noFill/>
          </a:ln>
        </p:spPr>
      </p:pic>
      <p:pic>
        <p:nvPicPr>
          <p:cNvPr id="1918" name="Google Shape;1918;p143" title="Asset 52.png"/>
          <p:cNvPicPr preferRelativeResize="0"/>
          <p:nvPr/>
        </p:nvPicPr>
        <p:blipFill rotWithShape="1">
          <a:blip r:embed="rId5">
            <a:alphaModFix/>
          </a:blip>
          <a:srcRect b="0" l="0" r="0" t="0"/>
          <a:stretch/>
        </p:blipFill>
        <p:spPr>
          <a:xfrm>
            <a:off x="11410846" y="2884426"/>
            <a:ext cx="511325" cy="487246"/>
          </a:xfrm>
          <a:prstGeom prst="rect">
            <a:avLst/>
          </a:prstGeom>
          <a:noFill/>
          <a:ln>
            <a:noFill/>
          </a:ln>
        </p:spPr>
      </p:pic>
      <p:pic>
        <p:nvPicPr>
          <p:cNvPr id="1919" name="Google Shape;1919;p143" title="Asset 53.png"/>
          <p:cNvPicPr preferRelativeResize="0"/>
          <p:nvPr/>
        </p:nvPicPr>
        <p:blipFill rotWithShape="1">
          <a:blip r:embed="rId6">
            <a:alphaModFix/>
          </a:blip>
          <a:srcRect b="0" l="0" r="0" t="0"/>
          <a:stretch/>
        </p:blipFill>
        <p:spPr>
          <a:xfrm>
            <a:off x="16601196" y="6360774"/>
            <a:ext cx="511325" cy="511325"/>
          </a:xfrm>
          <a:prstGeom prst="rect">
            <a:avLst/>
          </a:prstGeom>
          <a:noFill/>
          <a:ln>
            <a:noFill/>
          </a:ln>
        </p:spPr>
      </p:pic>
      <p:pic>
        <p:nvPicPr>
          <p:cNvPr id="1920" name="Google Shape;1920;p143" title="Asset 54.png"/>
          <p:cNvPicPr preferRelativeResize="0"/>
          <p:nvPr/>
        </p:nvPicPr>
        <p:blipFill rotWithShape="1">
          <a:blip r:embed="rId7">
            <a:alphaModFix/>
          </a:blip>
          <a:srcRect b="0" l="0" r="0" t="0"/>
          <a:stretch/>
        </p:blipFill>
        <p:spPr>
          <a:xfrm>
            <a:off x="6120748" y="2859849"/>
            <a:ext cx="611075" cy="685827"/>
          </a:xfrm>
          <a:prstGeom prst="rect">
            <a:avLst/>
          </a:prstGeom>
          <a:noFill/>
          <a:ln>
            <a:noFill/>
          </a:ln>
        </p:spPr>
      </p:pic>
      <p:sp>
        <p:nvSpPr>
          <p:cNvPr id="1921" name="Google Shape;1921;p143"/>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مستقبلكم مع الذكاء الاصطناعي</a:t>
            </a:r>
            <a:endParaRPr b="0" i="0" sz="1400" u="none" cap="none" strike="noStrike">
              <a:solidFill>
                <a:schemeClr val="accent5"/>
              </a:solidFill>
              <a:latin typeface="Arial"/>
              <a:ea typeface="Arial"/>
              <a:cs typeface="Arial"/>
              <a:sym typeface="Arial"/>
            </a:endParaRPr>
          </a:p>
        </p:txBody>
      </p:sp>
      <p:sp>
        <p:nvSpPr>
          <p:cNvPr id="1922" name="Google Shape;1922;p143"/>
          <p:cNvSpPr txBox="1"/>
          <p:nvPr/>
        </p:nvSpPr>
        <p:spPr>
          <a:xfrm>
            <a:off x="12263451" y="9105711"/>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6" name="Shape 1926"/>
        <p:cNvGrpSpPr/>
        <p:nvPr/>
      </p:nvGrpSpPr>
      <p:grpSpPr>
        <a:xfrm>
          <a:off x="0" y="0"/>
          <a:ext cx="0" cy="0"/>
          <a:chOff x="0" y="0"/>
          <a:chExt cx="0" cy="0"/>
        </a:xfrm>
      </p:grpSpPr>
      <p:sp>
        <p:nvSpPr>
          <p:cNvPr id="1927" name="Google Shape;1927;p144"/>
          <p:cNvSpPr txBox="1"/>
          <p:nvPr>
            <p:ph type="ctrTitle"/>
          </p:nvPr>
        </p:nvSpPr>
        <p:spPr>
          <a:xfrm flipH="1">
            <a:off x="2041071" y="4207800"/>
            <a:ext cx="15085704" cy="1719000"/>
          </a:xfrm>
          <a:prstGeom prst="rect">
            <a:avLst/>
          </a:prstGeom>
          <a:noFill/>
          <a:ln>
            <a:noFill/>
          </a:ln>
        </p:spPr>
        <p:txBody>
          <a:bodyPr anchorCtr="0" anchor="ctr" bIns="0" lIns="0" spcFirstLastPara="1" rIns="0" wrap="square" tIns="0">
            <a:noAutofit/>
          </a:bodyPr>
          <a:lstStyle/>
          <a:p>
            <a:pPr indent="0" lvl="0" marL="0" rtl="1" algn="r">
              <a:lnSpc>
                <a:spcPct val="100000"/>
              </a:lnSpc>
              <a:spcBef>
                <a:spcPts val="0"/>
              </a:spcBef>
              <a:spcAft>
                <a:spcPts val="0"/>
              </a:spcAft>
              <a:buSzPts val="5600"/>
              <a:buNone/>
            </a:pPr>
            <a:r>
              <a:rPr b="1" lang="en"/>
              <a:t>ما المهارات التي تحتاجونها في عالم قائم على الذكاء الاصطناعي؟</a:t>
            </a:r>
            <a:endParaRPr b="1"/>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1" name="Shape 1931"/>
        <p:cNvGrpSpPr/>
        <p:nvPr/>
      </p:nvGrpSpPr>
      <p:grpSpPr>
        <a:xfrm>
          <a:off x="0" y="0"/>
          <a:ext cx="0" cy="0"/>
          <a:chOff x="0" y="0"/>
          <a:chExt cx="0" cy="0"/>
        </a:xfrm>
      </p:grpSpPr>
      <p:sp>
        <p:nvSpPr>
          <p:cNvPr id="1932" name="Google Shape;1932;p145"/>
          <p:cNvSpPr/>
          <p:nvPr/>
        </p:nvSpPr>
        <p:spPr>
          <a:xfrm flipH="1">
            <a:off x="0" y="0"/>
            <a:ext cx="11930100" cy="102870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3" name="Google Shape;1933;p145"/>
          <p:cNvSpPr txBox="1"/>
          <p:nvPr>
            <p:ph type="title"/>
          </p:nvPr>
        </p:nvSpPr>
        <p:spPr>
          <a:xfrm flipH="1">
            <a:off x="13783200" y="1843454"/>
            <a:ext cx="37233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sz="3600"/>
              <a:t>لا يجب أن تكونوا مبرمجين لتنجحوا في مجال الذكاء الاصطناعي</a:t>
            </a:r>
            <a:endParaRPr sz="3600"/>
          </a:p>
        </p:txBody>
      </p:sp>
      <p:sp>
        <p:nvSpPr>
          <p:cNvPr id="1934" name="Google Shape;1934;p145"/>
          <p:cNvSpPr txBox="1"/>
          <p:nvPr>
            <p:ph idx="1" type="body"/>
          </p:nvPr>
        </p:nvSpPr>
        <p:spPr>
          <a:xfrm flipH="1">
            <a:off x="13416100" y="4760904"/>
            <a:ext cx="4094700" cy="695400"/>
          </a:xfrm>
          <a:prstGeom prst="rect">
            <a:avLst/>
          </a:prstGeom>
          <a:noFill/>
          <a:ln>
            <a:noFill/>
          </a:ln>
        </p:spPr>
        <p:txBody>
          <a:bodyPr anchorCtr="0" anchor="t" bIns="0" lIns="0" spcFirstLastPara="1" rIns="0" wrap="square" tIns="0">
            <a:noAutofit/>
          </a:bodyPr>
          <a:lstStyle/>
          <a:p>
            <a:pPr indent="0" lvl="0" marL="0" rtl="1" algn="r">
              <a:lnSpc>
                <a:spcPct val="125000"/>
              </a:lnSpc>
              <a:spcBef>
                <a:spcPts val="0"/>
              </a:spcBef>
              <a:spcAft>
                <a:spcPts val="1000"/>
              </a:spcAft>
              <a:buSzPts val="1800"/>
              <a:buNone/>
            </a:pPr>
            <a:r>
              <a:rPr lang="en"/>
              <a:t>نقدّم لكم 4 مهارات رئيسية لتعزيز قيمتكم في مستقبل الذكاء الاصطناعي</a:t>
            </a:r>
            <a:endParaRPr/>
          </a:p>
        </p:txBody>
      </p:sp>
      <p:sp>
        <p:nvSpPr>
          <p:cNvPr id="1935" name="Google Shape;1935;p145"/>
          <p:cNvSpPr/>
          <p:nvPr/>
        </p:nvSpPr>
        <p:spPr>
          <a:xfrm flipH="1">
            <a:off x="6349500" y="2041525"/>
            <a:ext cx="4094700" cy="3291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6" name="Google Shape;1936;p145"/>
          <p:cNvSpPr/>
          <p:nvPr/>
        </p:nvSpPr>
        <p:spPr>
          <a:xfrm flipH="1">
            <a:off x="1525100" y="2041525"/>
            <a:ext cx="4094700" cy="3291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7" name="Google Shape;1937;p145"/>
          <p:cNvSpPr/>
          <p:nvPr/>
        </p:nvSpPr>
        <p:spPr>
          <a:xfrm flipH="1">
            <a:off x="6349500" y="6015061"/>
            <a:ext cx="4094700" cy="3291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p145"/>
          <p:cNvSpPr/>
          <p:nvPr/>
        </p:nvSpPr>
        <p:spPr>
          <a:xfrm flipH="1">
            <a:off x="1525100" y="6015061"/>
            <a:ext cx="4094700" cy="3291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p145"/>
          <p:cNvSpPr txBox="1"/>
          <p:nvPr>
            <p:ph idx="1" type="body"/>
          </p:nvPr>
        </p:nvSpPr>
        <p:spPr>
          <a:xfrm flipH="1">
            <a:off x="6725890" y="3088500"/>
            <a:ext cx="3343200" cy="1395300"/>
          </a:xfrm>
          <a:prstGeom prst="rect">
            <a:avLst/>
          </a:prstGeom>
          <a:noFill/>
          <a:ln>
            <a:noFill/>
          </a:ln>
        </p:spPr>
        <p:txBody>
          <a:bodyPr anchorCtr="0" anchor="t" bIns="0" lIns="0" spcFirstLastPara="1" rIns="0" wrap="square" tIns="0">
            <a:noAutofit/>
          </a:bodyPr>
          <a:lstStyle/>
          <a:p>
            <a:pPr indent="0" lvl="0" marL="0" rtl="1" algn="r">
              <a:lnSpc>
                <a:spcPct val="100000"/>
              </a:lnSpc>
              <a:spcBef>
                <a:spcPts val="0"/>
              </a:spcBef>
              <a:spcAft>
                <a:spcPts val="0"/>
              </a:spcAft>
              <a:buSzPts val="1800"/>
              <a:buNone/>
            </a:pPr>
            <a:r>
              <a:rPr b="1" lang="en">
                <a:solidFill>
                  <a:schemeClr val="accent4"/>
                </a:solidFill>
              </a:rPr>
              <a:t>التفكير النقدي</a:t>
            </a:r>
            <a:endParaRPr b="1">
              <a:solidFill>
                <a:schemeClr val="accent4"/>
              </a:solidFill>
            </a:endParaRPr>
          </a:p>
          <a:p>
            <a:pPr indent="0" lvl="0" marL="13833" rtl="1" algn="r">
              <a:lnSpc>
                <a:spcPct val="100000"/>
              </a:lnSpc>
              <a:spcBef>
                <a:spcPts val="1000"/>
              </a:spcBef>
              <a:spcAft>
                <a:spcPts val="0"/>
              </a:spcAft>
              <a:buSzPts val="1800"/>
              <a:buNone/>
            </a:pPr>
            <a:r>
              <a:rPr lang="en">
                <a:solidFill>
                  <a:schemeClr val="accent4"/>
                </a:solidFill>
              </a:rPr>
              <a:t>التحقّق من صحة المعلومات وتقييم المصادر واتخاذ القرارات المستنيرة.</a:t>
            </a:r>
            <a:endParaRPr>
              <a:solidFill>
                <a:schemeClr val="accent4"/>
              </a:solidFill>
            </a:endParaRPr>
          </a:p>
        </p:txBody>
      </p:sp>
      <p:sp>
        <p:nvSpPr>
          <p:cNvPr id="1940" name="Google Shape;1940;p145"/>
          <p:cNvSpPr txBox="1"/>
          <p:nvPr>
            <p:ph idx="1" type="body"/>
          </p:nvPr>
        </p:nvSpPr>
        <p:spPr>
          <a:xfrm flipH="1">
            <a:off x="1900863" y="3088500"/>
            <a:ext cx="3343200" cy="1752300"/>
          </a:xfrm>
          <a:prstGeom prst="rect">
            <a:avLst/>
          </a:prstGeom>
          <a:noFill/>
          <a:ln>
            <a:noFill/>
          </a:ln>
        </p:spPr>
        <p:txBody>
          <a:bodyPr anchorCtr="0" anchor="t" bIns="0" lIns="0" spcFirstLastPara="1" rIns="0" wrap="square" tIns="0">
            <a:noAutofit/>
          </a:bodyPr>
          <a:lstStyle/>
          <a:p>
            <a:pPr indent="0" lvl="0" marL="0" rtl="1" algn="r">
              <a:lnSpc>
                <a:spcPct val="100000"/>
              </a:lnSpc>
              <a:spcBef>
                <a:spcPts val="0"/>
              </a:spcBef>
              <a:spcAft>
                <a:spcPts val="0"/>
              </a:spcAft>
              <a:buSzPts val="1800"/>
              <a:buNone/>
            </a:pPr>
            <a:r>
              <a:rPr b="1" lang="en">
                <a:solidFill>
                  <a:schemeClr val="accent4"/>
                </a:solidFill>
              </a:rPr>
              <a:t>الإبداع</a:t>
            </a:r>
            <a:endParaRPr b="1">
              <a:solidFill>
                <a:schemeClr val="accent4"/>
              </a:solidFill>
            </a:endParaRPr>
          </a:p>
          <a:p>
            <a:pPr indent="0" lvl="0" marL="0" rtl="1" algn="r">
              <a:lnSpc>
                <a:spcPct val="100000"/>
              </a:lnSpc>
              <a:spcBef>
                <a:spcPts val="1000"/>
              </a:spcBef>
              <a:spcAft>
                <a:spcPts val="1000"/>
              </a:spcAft>
              <a:buSzPts val="1800"/>
              <a:buNone/>
            </a:pPr>
            <a:r>
              <a:rPr lang="en">
                <a:solidFill>
                  <a:schemeClr val="accent4"/>
                </a:solidFill>
              </a:rPr>
              <a:t>استخدام الذكاء الاصطناعي لتعزيز قدرتكم على الابتكار، لا ليحلّ مكان مخيّلتكم. استخدموه لابتكار المحتوى وحلّ المشاكل واقتراح الأفكار المبتكرة وتنفيذها.</a:t>
            </a:r>
            <a:endParaRPr>
              <a:solidFill>
                <a:schemeClr val="accent4"/>
              </a:solidFill>
            </a:endParaRPr>
          </a:p>
        </p:txBody>
      </p:sp>
      <p:sp>
        <p:nvSpPr>
          <p:cNvPr id="1941" name="Google Shape;1941;p145"/>
          <p:cNvSpPr txBox="1"/>
          <p:nvPr>
            <p:ph idx="1" type="body"/>
          </p:nvPr>
        </p:nvSpPr>
        <p:spPr>
          <a:xfrm flipH="1">
            <a:off x="6802100" y="6992288"/>
            <a:ext cx="3267000" cy="1752300"/>
          </a:xfrm>
          <a:prstGeom prst="rect">
            <a:avLst/>
          </a:prstGeom>
          <a:noFill/>
          <a:ln>
            <a:noFill/>
          </a:ln>
        </p:spPr>
        <p:txBody>
          <a:bodyPr anchorCtr="0" anchor="t" bIns="0" lIns="0" spcFirstLastPara="1" rIns="0" wrap="square" tIns="0">
            <a:noAutofit/>
          </a:bodyPr>
          <a:lstStyle/>
          <a:p>
            <a:pPr indent="0" lvl="0" marL="0" rtl="1" algn="r">
              <a:lnSpc>
                <a:spcPct val="100000"/>
              </a:lnSpc>
              <a:spcBef>
                <a:spcPts val="0"/>
              </a:spcBef>
              <a:spcAft>
                <a:spcPts val="0"/>
              </a:spcAft>
              <a:buSzPts val="1800"/>
              <a:buNone/>
            </a:pPr>
            <a:r>
              <a:rPr b="1" lang="en">
                <a:solidFill>
                  <a:schemeClr val="accent4"/>
                </a:solidFill>
              </a:rPr>
              <a:t>المهارات الرقمية وفهم البيانات</a:t>
            </a:r>
            <a:endParaRPr b="1">
              <a:solidFill>
                <a:schemeClr val="accent4"/>
              </a:solidFill>
            </a:endParaRPr>
          </a:p>
          <a:p>
            <a:pPr indent="0" lvl="0" marL="13833" rtl="1" algn="r">
              <a:lnSpc>
                <a:spcPct val="100000"/>
              </a:lnSpc>
              <a:spcBef>
                <a:spcPts val="1000"/>
              </a:spcBef>
              <a:spcAft>
                <a:spcPts val="0"/>
              </a:spcAft>
              <a:buSzPts val="1800"/>
              <a:buNone/>
            </a:pPr>
            <a:r>
              <a:rPr lang="en">
                <a:solidFill>
                  <a:schemeClr val="accent4"/>
                </a:solidFill>
              </a:rPr>
              <a:t>فهم آلية عمل التكنولوجيا وتعريف البيانات وكيفية استخدامها أو تفسيرها بشكل آمن ومسؤول.</a:t>
            </a:r>
            <a:endParaRPr>
              <a:solidFill>
                <a:schemeClr val="accent4"/>
              </a:solidFill>
            </a:endParaRPr>
          </a:p>
          <a:p>
            <a:pPr indent="0" lvl="0" marL="0" rtl="1" algn="r">
              <a:lnSpc>
                <a:spcPct val="100000"/>
              </a:lnSpc>
              <a:spcBef>
                <a:spcPts val="0"/>
              </a:spcBef>
              <a:spcAft>
                <a:spcPts val="1000"/>
              </a:spcAft>
              <a:buSzPts val="1800"/>
              <a:buNone/>
            </a:pPr>
            <a:r>
              <a:t/>
            </a:r>
            <a:endParaRPr>
              <a:solidFill>
                <a:schemeClr val="accent4"/>
              </a:solidFill>
            </a:endParaRPr>
          </a:p>
        </p:txBody>
      </p:sp>
      <p:sp>
        <p:nvSpPr>
          <p:cNvPr id="1942" name="Google Shape;1942;p145"/>
          <p:cNvSpPr txBox="1"/>
          <p:nvPr>
            <p:ph idx="1" type="body"/>
          </p:nvPr>
        </p:nvSpPr>
        <p:spPr>
          <a:xfrm flipH="1">
            <a:off x="13416100" y="5804254"/>
            <a:ext cx="4094700" cy="695400"/>
          </a:xfrm>
          <a:prstGeom prst="rect">
            <a:avLst/>
          </a:prstGeom>
          <a:noFill/>
          <a:ln>
            <a:noFill/>
          </a:ln>
        </p:spPr>
        <p:txBody>
          <a:bodyPr anchorCtr="0" anchor="t" bIns="0" lIns="0" spcFirstLastPara="1" rIns="0" wrap="square" tIns="0">
            <a:noAutofit/>
          </a:bodyPr>
          <a:lstStyle/>
          <a:p>
            <a:pPr indent="0" lvl="0" marL="0" rtl="1" algn="r">
              <a:lnSpc>
                <a:spcPct val="125000"/>
              </a:lnSpc>
              <a:spcBef>
                <a:spcPts val="0"/>
              </a:spcBef>
              <a:spcAft>
                <a:spcPts val="1000"/>
              </a:spcAft>
              <a:buSzPts val="1800"/>
              <a:buNone/>
            </a:pPr>
            <a:r>
              <a:rPr lang="en"/>
              <a:t>كيف يمكنكم استخدام هذه المهارات في المدرسة، مع أفراد العائلة أو في المجتمع؟</a:t>
            </a:r>
            <a:endParaRPr/>
          </a:p>
        </p:txBody>
      </p:sp>
      <p:sp>
        <p:nvSpPr>
          <p:cNvPr id="1943" name="Google Shape;1943;p145"/>
          <p:cNvSpPr txBox="1"/>
          <p:nvPr>
            <p:ph idx="1" type="body"/>
          </p:nvPr>
        </p:nvSpPr>
        <p:spPr>
          <a:xfrm flipH="1">
            <a:off x="1977050" y="6992288"/>
            <a:ext cx="3267000" cy="2100300"/>
          </a:xfrm>
          <a:prstGeom prst="rect">
            <a:avLst/>
          </a:prstGeom>
          <a:noFill/>
          <a:ln>
            <a:noFill/>
          </a:ln>
        </p:spPr>
        <p:txBody>
          <a:bodyPr anchorCtr="0" anchor="t" bIns="0" lIns="0" spcFirstLastPara="1" rIns="0" wrap="square" tIns="0">
            <a:noAutofit/>
          </a:bodyPr>
          <a:lstStyle/>
          <a:p>
            <a:pPr indent="0" lvl="0" marL="0" rtl="1" algn="r">
              <a:lnSpc>
                <a:spcPct val="100000"/>
              </a:lnSpc>
              <a:spcBef>
                <a:spcPts val="0"/>
              </a:spcBef>
              <a:spcAft>
                <a:spcPts val="0"/>
              </a:spcAft>
              <a:buSzPts val="1800"/>
              <a:buNone/>
            </a:pPr>
            <a:r>
              <a:rPr b="1" lang="en">
                <a:solidFill>
                  <a:schemeClr val="accent4"/>
                </a:solidFill>
              </a:rPr>
              <a:t>التفكير الحسابي</a:t>
            </a:r>
            <a:endParaRPr b="1">
              <a:solidFill>
                <a:schemeClr val="accent4"/>
              </a:solidFill>
            </a:endParaRPr>
          </a:p>
          <a:p>
            <a:pPr indent="0" lvl="0" marL="13833" rtl="1" algn="r">
              <a:lnSpc>
                <a:spcPct val="100000"/>
              </a:lnSpc>
              <a:spcBef>
                <a:spcPts val="1000"/>
              </a:spcBef>
              <a:spcAft>
                <a:spcPts val="0"/>
              </a:spcAft>
              <a:buSzPts val="1800"/>
              <a:buNone/>
            </a:pPr>
            <a:r>
              <a:rPr lang="en">
                <a:solidFill>
                  <a:schemeClr val="accent4"/>
                </a:solidFill>
              </a:rPr>
              <a:t>تبسيط المشاكل وحلّها على أجزاء، الكشف عن الأنماط المتكرّرة، توفير التعليمات وابتكار عمليات منطقية يمكن لأنظمة الذكاء الاصطناعي اتباعها.</a:t>
            </a:r>
            <a:endParaRPr>
              <a:solidFill>
                <a:schemeClr val="accent4"/>
              </a:solidFill>
            </a:endParaRPr>
          </a:p>
        </p:txBody>
      </p:sp>
      <p:pic>
        <p:nvPicPr>
          <p:cNvPr id="1944" name="Google Shape;1944;p145" title="Computational.png"/>
          <p:cNvPicPr preferRelativeResize="0"/>
          <p:nvPr/>
        </p:nvPicPr>
        <p:blipFill rotWithShape="1">
          <a:blip r:embed="rId3">
            <a:alphaModFix/>
          </a:blip>
          <a:srcRect b="0" l="0" r="0" t="0"/>
          <a:stretch/>
        </p:blipFill>
        <p:spPr>
          <a:xfrm flipH="1">
            <a:off x="4700609" y="6204981"/>
            <a:ext cx="541981" cy="610931"/>
          </a:xfrm>
          <a:prstGeom prst="rect">
            <a:avLst/>
          </a:prstGeom>
          <a:noFill/>
          <a:ln>
            <a:noFill/>
          </a:ln>
        </p:spPr>
      </p:pic>
      <p:pic>
        <p:nvPicPr>
          <p:cNvPr id="1945" name="Google Shape;1945;p145" title="Creativity.png"/>
          <p:cNvPicPr preferRelativeResize="0"/>
          <p:nvPr/>
        </p:nvPicPr>
        <p:blipFill rotWithShape="1">
          <a:blip r:embed="rId4">
            <a:alphaModFix/>
          </a:blip>
          <a:srcRect b="0" l="0" r="0" t="0"/>
          <a:stretch/>
        </p:blipFill>
        <p:spPr>
          <a:xfrm flipH="1">
            <a:off x="4634967" y="2388413"/>
            <a:ext cx="607623" cy="567813"/>
          </a:xfrm>
          <a:prstGeom prst="rect">
            <a:avLst/>
          </a:prstGeom>
          <a:noFill/>
          <a:ln>
            <a:noFill/>
          </a:ln>
        </p:spPr>
      </p:pic>
      <p:pic>
        <p:nvPicPr>
          <p:cNvPr id="1946" name="Google Shape;1946;p145" title="Critical Thinking.png"/>
          <p:cNvPicPr preferRelativeResize="0"/>
          <p:nvPr/>
        </p:nvPicPr>
        <p:blipFill rotWithShape="1">
          <a:blip r:embed="rId5">
            <a:alphaModFix/>
          </a:blip>
          <a:srcRect b="0" l="0" r="0" t="0"/>
          <a:stretch/>
        </p:blipFill>
        <p:spPr>
          <a:xfrm flipH="1">
            <a:off x="9564144" y="2271337"/>
            <a:ext cx="504956" cy="735434"/>
          </a:xfrm>
          <a:prstGeom prst="rect">
            <a:avLst/>
          </a:prstGeom>
          <a:noFill/>
          <a:ln>
            <a:noFill/>
          </a:ln>
        </p:spPr>
      </p:pic>
      <p:pic>
        <p:nvPicPr>
          <p:cNvPr id="1947" name="Google Shape;1947;p145" title="Digital.png"/>
          <p:cNvPicPr preferRelativeResize="0"/>
          <p:nvPr/>
        </p:nvPicPr>
        <p:blipFill rotWithShape="1">
          <a:blip r:embed="rId6">
            <a:alphaModFix/>
          </a:blip>
          <a:srcRect b="0" l="0" r="0" t="0"/>
          <a:stretch/>
        </p:blipFill>
        <p:spPr>
          <a:xfrm flipH="1">
            <a:off x="9362990" y="6276827"/>
            <a:ext cx="706100" cy="467241"/>
          </a:xfrm>
          <a:prstGeom prst="rect">
            <a:avLst/>
          </a:prstGeom>
          <a:noFill/>
          <a:ln>
            <a:noFill/>
          </a:ln>
        </p:spPr>
      </p:pic>
      <p:sp>
        <p:nvSpPr>
          <p:cNvPr id="1948" name="Google Shape;1948;p14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sp>
        <p:nvSpPr>
          <p:cNvPr id="1949" name="Google Shape;1949;p145"/>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مستقبلكم مع الذكاء الاصطناعي</a:t>
            </a:r>
            <a:endParaRPr b="0" i="0" sz="1400" u="none" cap="none" strike="noStrike">
              <a:solidFill>
                <a:schemeClr val="accent5"/>
              </a:solidFill>
              <a:latin typeface="Arial"/>
              <a:ea typeface="Arial"/>
              <a:cs typeface="Arial"/>
              <a:sym typeface="Arial"/>
            </a:endParaRPr>
          </a:p>
        </p:txBody>
      </p:sp>
      <p:sp>
        <p:nvSpPr>
          <p:cNvPr id="1950" name="Google Shape;1950;p145"/>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01"/>
          <p:cNvSpPr txBox="1"/>
          <p:nvPr>
            <p:ph type="ctrTitle"/>
          </p:nvPr>
        </p:nvSpPr>
        <p:spPr>
          <a:xfrm flipH="1">
            <a:off x="12536850" y="4281725"/>
            <a:ext cx="4569000" cy="1723549"/>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0"/>
              </a:spcAft>
              <a:buSzPts val="5600"/>
              <a:buNone/>
            </a:pPr>
            <a:r>
              <a:rPr b="1" lang="en"/>
              <a:t>التفاعل مع</a:t>
            </a:r>
            <a:br>
              <a:rPr b="1" lang="en"/>
            </a:br>
            <a:r>
              <a:rPr b="1" lang="en"/>
              <a:t>الذكاء الاصطناعي</a:t>
            </a:r>
            <a:endParaRPr b="1"/>
          </a:p>
        </p:txBody>
      </p:sp>
      <p:pic>
        <p:nvPicPr>
          <p:cNvPr id="941" name="Google Shape;941;p101"/>
          <p:cNvPicPr preferRelativeResize="0"/>
          <p:nvPr/>
        </p:nvPicPr>
        <p:blipFill rotWithShape="1">
          <a:blip r:embed="rId3">
            <a:alphaModFix/>
          </a:blip>
          <a:srcRect b="0" l="8996" r="8996" t="0"/>
          <a:stretch/>
        </p:blipFill>
        <p:spPr>
          <a:xfrm>
            <a:off x="1527049" y="1838550"/>
            <a:ext cx="9657600" cy="6624300"/>
          </a:xfrm>
          <a:prstGeom prst="roundRect">
            <a:avLst>
              <a:gd fmla="val 8257" name="adj"/>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4" name="Shape 1954"/>
        <p:cNvGrpSpPr/>
        <p:nvPr/>
      </p:nvGrpSpPr>
      <p:grpSpPr>
        <a:xfrm>
          <a:off x="0" y="0"/>
          <a:ext cx="0" cy="0"/>
          <a:chOff x="0" y="0"/>
          <a:chExt cx="0" cy="0"/>
        </a:xfrm>
      </p:grpSpPr>
      <p:pic>
        <p:nvPicPr>
          <p:cNvPr id="1955" name="Google Shape;1955;p146" title="2150701523.jpg"/>
          <p:cNvPicPr preferRelativeResize="0"/>
          <p:nvPr/>
        </p:nvPicPr>
        <p:blipFill rotWithShape="1">
          <a:blip r:embed="rId3">
            <a:alphaModFix/>
          </a:blip>
          <a:srcRect b="8403" l="11750" r="11750" t="12986"/>
          <a:stretch/>
        </p:blipFill>
        <p:spPr>
          <a:xfrm flipH="1">
            <a:off x="1527050" y="1838550"/>
            <a:ext cx="9657600" cy="6624300"/>
          </a:xfrm>
          <a:prstGeom prst="roundRect">
            <a:avLst>
              <a:gd fmla="val 8257" name="adj"/>
            </a:avLst>
          </a:prstGeom>
          <a:noFill/>
          <a:ln>
            <a:noFill/>
          </a:ln>
        </p:spPr>
      </p:pic>
      <p:sp>
        <p:nvSpPr>
          <p:cNvPr id="1956" name="Google Shape;1956;p146"/>
          <p:cNvSpPr txBox="1"/>
          <p:nvPr/>
        </p:nvSpPr>
        <p:spPr>
          <a:xfrm flipH="1">
            <a:off x="12536850" y="4281725"/>
            <a:ext cx="4569000" cy="1723549"/>
          </a:xfrm>
          <a:prstGeom prst="rect">
            <a:avLst/>
          </a:prstGeom>
          <a:noFill/>
          <a:ln>
            <a:noFill/>
          </a:ln>
        </p:spPr>
        <p:txBody>
          <a:bodyPr anchorCtr="0" anchor="t" bIns="0" lIns="0" spcFirstLastPara="1" rIns="0" wrap="square" tIns="0">
            <a:spAutoFit/>
          </a:bodyPr>
          <a:lstStyle/>
          <a:p>
            <a:pPr indent="0" lvl="0" marL="0" marR="0" rtl="1" algn="r">
              <a:lnSpc>
                <a:spcPct val="100000"/>
              </a:lnSpc>
              <a:spcBef>
                <a:spcPts val="0"/>
              </a:spcBef>
              <a:spcAft>
                <a:spcPts val="0"/>
              </a:spcAft>
              <a:buClr>
                <a:schemeClr val="dk1"/>
              </a:buClr>
              <a:buSzPts val="5600"/>
              <a:buFont typeface="Arial"/>
              <a:buNone/>
            </a:pPr>
            <a:r>
              <a:rPr b="1" i="0" lang="en" sz="5600" u="none" cap="none" strike="noStrike">
                <a:solidFill>
                  <a:schemeClr val="dk1"/>
                </a:solidFill>
                <a:latin typeface="Arial"/>
                <a:ea typeface="Arial"/>
                <a:cs typeface="Arial"/>
                <a:sym typeface="Arial"/>
              </a:rPr>
              <a:t>الخلاصة والخطوات المستقبلية</a:t>
            </a:r>
            <a:endParaRPr b="1" i="0" sz="5600" u="none" cap="none" strike="noStrik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0" name="Shape 1960"/>
        <p:cNvGrpSpPr/>
        <p:nvPr/>
      </p:nvGrpSpPr>
      <p:grpSpPr>
        <a:xfrm>
          <a:off x="0" y="0"/>
          <a:ext cx="0" cy="0"/>
          <a:chOff x="0" y="0"/>
          <a:chExt cx="0" cy="0"/>
        </a:xfrm>
      </p:grpSpPr>
      <p:sp>
        <p:nvSpPr>
          <p:cNvPr id="1961" name="Google Shape;1961;p147"/>
          <p:cNvSpPr/>
          <p:nvPr/>
        </p:nvSpPr>
        <p:spPr>
          <a:xfrm flipH="1">
            <a:off x="3896927"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p147"/>
          <p:cNvSpPr/>
          <p:nvPr/>
        </p:nvSpPr>
        <p:spPr>
          <a:xfrm flipH="1">
            <a:off x="7385765"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p147"/>
          <p:cNvSpPr/>
          <p:nvPr/>
        </p:nvSpPr>
        <p:spPr>
          <a:xfrm flipH="1">
            <a:off x="10874626"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4" name="Google Shape;1964;p147"/>
          <p:cNvSpPr/>
          <p:nvPr/>
        </p:nvSpPr>
        <p:spPr>
          <a:xfrm flipH="1">
            <a:off x="14352266"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5" name="Google Shape;1965;p147"/>
          <p:cNvSpPr/>
          <p:nvPr/>
        </p:nvSpPr>
        <p:spPr>
          <a:xfrm flipH="1">
            <a:off x="1435225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p147"/>
          <p:cNvSpPr txBox="1"/>
          <p:nvPr>
            <p:ph type="title"/>
          </p:nvPr>
        </p:nvSpPr>
        <p:spPr>
          <a:xfrm flipH="1">
            <a:off x="15439866" y="2143770"/>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1</a:t>
            </a:r>
            <a:endParaRPr b="1" sz="3000"/>
          </a:p>
        </p:txBody>
      </p:sp>
      <p:sp>
        <p:nvSpPr>
          <p:cNvPr id="1967" name="Google Shape;1967;p147"/>
          <p:cNvSpPr txBox="1"/>
          <p:nvPr>
            <p:ph idx="3" type="title"/>
          </p:nvPr>
        </p:nvSpPr>
        <p:spPr>
          <a:xfrm flipH="1">
            <a:off x="11844284"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2</a:t>
            </a:r>
            <a:endParaRPr b="1" sz="3000"/>
          </a:p>
        </p:txBody>
      </p:sp>
      <p:sp>
        <p:nvSpPr>
          <p:cNvPr id="1968" name="Google Shape;1968;p147"/>
          <p:cNvSpPr txBox="1"/>
          <p:nvPr>
            <p:ph idx="5" type="title"/>
          </p:nvPr>
        </p:nvSpPr>
        <p:spPr>
          <a:xfrm flipH="1">
            <a:off x="8588057"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3</a:t>
            </a:r>
            <a:endParaRPr b="1" sz="3000"/>
          </a:p>
        </p:txBody>
      </p:sp>
      <p:sp>
        <p:nvSpPr>
          <p:cNvPr id="1969" name="Google Shape;1969;p147"/>
          <p:cNvSpPr txBox="1"/>
          <p:nvPr>
            <p:ph idx="7" type="title"/>
          </p:nvPr>
        </p:nvSpPr>
        <p:spPr>
          <a:xfrm flipH="1">
            <a:off x="4981060"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4</a:t>
            </a:r>
            <a:endParaRPr b="1" sz="3000"/>
          </a:p>
        </p:txBody>
      </p:sp>
      <p:sp>
        <p:nvSpPr>
          <p:cNvPr id="1970" name="Google Shape;1970;p147"/>
          <p:cNvSpPr txBox="1"/>
          <p:nvPr>
            <p:ph idx="1" type="body"/>
          </p:nvPr>
        </p:nvSpPr>
        <p:spPr>
          <a:xfrm flipH="1">
            <a:off x="14788272" y="5365789"/>
            <a:ext cx="23508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المحتوى المولّد باستخدام الذكاء الاصطناعي يكون مزيّفاً دائماً.</a:t>
            </a:r>
            <a:endParaRPr/>
          </a:p>
        </p:txBody>
      </p:sp>
      <p:sp>
        <p:nvSpPr>
          <p:cNvPr id="1971" name="Google Shape;1971;p147"/>
          <p:cNvSpPr txBox="1"/>
          <p:nvPr>
            <p:ph idx="1" type="body"/>
          </p:nvPr>
        </p:nvSpPr>
        <p:spPr>
          <a:xfrm flipH="1">
            <a:off x="11192687" y="5365789"/>
            <a:ext cx="23508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يجب التحقّق من صحة المعلومات قبل مشاركتها على مجموعة العائلة.</a:t>
            </a:r>
            <a:endParaRPr/>
          </a:p>
        </p:txBody>
      </p:sp>
      <p:sp>
        <p:nvSpPr>
          <p:cNvPr id="1972" name="Google Shape;1972;p147"/>
          <p:cNvSpPr txBox="1"/>
          <p:nvPr>
            <p:ph idx="1" type="body"/>
          </p:nvPr>
        </p:nvSpPr>
        <p:spPr>
          <a:xfrm flipH="1">
            <a:off x="7936461" y="5365789"/>
            <a:ext cx="2350800" cy="1513235"/>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يمكن لأدوات الذكاء الاصطناعي مساعدتي في صياغة الرسائل الإلكترونية باحتراف، لكنّني ما زلت بحاجة لإضافة لمستي الخاصّة.</a:t>
            </a:r>
            <a:endParaRPr/>
          </a:p>
        </p:txBody>
      </p:sp>
      <p:sp>
        <p:nvSpPr>
          <p:cNvPr id="1973" name="Google Shape;1973;p147"/>
          <p:cNvSpPr txBox="1"/>
          <p:nvPr>
            <p:ph idx="1" type="body"/>
          </p:nvPr>
        </p:nvSpPr>
        <p:spPr>
          <a:xfrm flipH="1">
            <a:off x="4127844" y="5365777"/>
            <a:ext cx="25524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تُعدّ أدوات الذكاء الاصطناعي المجانية آمنة دوماً لمشاركة بياناتنا الشخصية.</a:t>
            </a:r>
            <a:endParaRPr/>
          </a:p>
        </p:txBody>
      </p:sp>
      <p:sp>
        <p:nvSpPr>
          <p:cNvPr id="1974" name="Google Shape;1974;p147"/>
          <p:cNvSpPr/>
          <p:nvPr/>
        </p:nvSpPr>
        <p:spPr>
          <a:xfrm flipH="1">
            <a:off x="10874617"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5" name="Google Shape;1975;p147"/>
          <p:cNvSpPr/>
          <p:nvPr/>
        </p:nvSpPr>
        <p:spPr>
          <a:xfrm flipH="1">
            <a:off x="7385877"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6" name="Google Shape;1976;p147"/>
          <p:cNvSpPr/>
          <p:nvPr/>
        </p:nvSpPr>
        <p:spPr>
          <a:xfrm flipH="1">
            <a:off x="3896737"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p147"/>
          <p:cNvSpPr/>
          <p:nvPr/>
        </p:nvSpPr>
        <p:spPr>
          <a:xfrm flipH="1">
            <a:off x="419290"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8" name="Google Shape;1978;p147"/>
          <p:cNvSpPr txBox="1"/>
          <p:nvPr>
            <p:ph idx="7" type="title"/>
          </p:nvPr>
        </p:nvSpPr>
        <p:spPr>
          <a:xfrm flipH="1">
            <a:off x="1503423"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5</a:t>
            </a:r>
            <a:endParaRPr b="1" sz="3000"/>
          </a:p>
        </p:txBody>
      </p:sp>
      <p:sp>
        <p:nvSpPr>
          <p:cNvPr id="1979" name="Google Shape;1979;p147"/>
          <p:cNvSpPr txBox="1"/>
          <p:nvPr>
            <p:ph idx="1" type="body"/>
          </p:nvPr>
        </p:nvSpPr>
        <p:spPr>
          <a:xfrm flipH="1">
            <a:off x="650207" y="5365777"/>
            <a:ext cx="25524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الذكاء الاصطناعي هو مجرّد أداة تكنولوجية يتعيّن علينا استخدامها بوعي وحكمة. </a:t>
            </a:r>
            <a:endParaRPr/>
          </a:p>
        </p:txBody>
      </p:sp>
      <p:sp>
        <p:nvSpPr>
          <p:cNvPr id="1980" name="Google Shape;1980;p147"/>
          <p:cNvSpPr/>
          <p:nvPr/>
        </p:nvSpPr>
        <p:spPr>
          <a:xfrm flipH="1">
            <a:off x="419100"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p147"/>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الخلاصة والخطوات المستقبلية</a:t>
            </a:r>
            <a:endParaRPr b="0" i="0" sz="1400" u="none" cap="none" strike="noStrike">
              <a:solidFill>
                <a:schemeClr val="accent5"/>
              </a:solidFill>
              <a:latin typeface="Arial"/>
              <a:ea typeface="Arial"/>
              <a:cs typeface="Arial"/>
              <a:sym typeface="Arial"/>
            </a:endParaRPr>
          </a:p>
        </p:txBody>
      </p:sp>
      <p:sp>
        <p:nvSpPr>
          <p:cNvPr id="1982" name="Google Shape;1982;p147"/>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
        <p:nvSpPr>
          <p:cNvPr id="1983" name="Google Shape;1983;p147"/>
          <p:cNvSpPr txBox="1"/>
          <p:nvPr/>
        </p:nvSpPr>
        <p:spPr>
          <a:xfrm flipH="1">
            <a:off x="12195054" y="1802762"/>
            <a:ext cx="5297688" cy="850500"/>
          </a:xfrm>
          <a:prstGeom prst="rect">
            <a:avLst/>
          </a:prstGeom>
          <a:noFill/>
          <a:ln>
            <a:noFill/>
          </a:ln>
        </p:spPr>
        <p:txBody>
          <a:bodyPr anchorCtr="0" anchor="b" bIns="0" lIns="0" spcFirstLastPara="1" rIns="0" wrap="square" tIns="0">
            <a:noAutofit/>
          </a:bodyPr>
          <a:lstStyle/>
          <a:p>
            <a:pPr indent="0" lvl="0" marL="0" marR="0" rtl="1" algn="r">
              <a:lnSpc>
                <a:spcPct val="115000"/>
              </a:lnSpc>
              <a:spcBef>
                <a:spcPts val="0"/>
              </a:spcBef>
              <a:spcAft>
                <a:spcPts val="0"/>
              </a:spcAft>
              <a:buClr>
                <a:schemeClr val="dk1"/>
              </a:buClr>
              <a:buSzPts val="3600"/>
              <a:buFont typeface="Arial"/>
              <a:buNone/>
            </a:pPr>
            <a:r>
              <a:rPr b="0" i="0" lang="en" sz="3600" u="none" cap="none" strike="noStrike">
                <a:solidFill>
                  <a:schemeClr val="dk1"/>
                </a:solidFill>
                <a:latin typeface="Arial"/>
                <a:ea typeface="Arial"/>
                <a:cs typeface="Arial"/>
                <a:sym typeface="Arial"/>
              </a:rPr>
              <a:t>دعونا نرى ما الذي تمكّنتم من حفظه</a:t>
            </a:r>
            <a:endParaRPr b="0" i="0" sz="3600" u="none" cap="none" strike="noStrike">
              <a:solidFill>
                <a:schemeClr val="dk1"/>
              </a:solidFill>
              <a:latin typeface="Arial"/>
              <a:ea typeface="Arial"/>
              <a:cs typeface="Arial"/>
              <a:sym typeface="Arial"/>
            </a:endParaRPr>
          </a:p>
        </p:txBody>
      </p:sp>
      <p:sp>
        <p:nvSpPr>
          <p:cNvPr id="1984" name="Google Shape;1984;p147"/>
          <p:cNvSpPr txBox="1"/>
          <p:nvPr/>
        </p:nvSpPr>
        <p:spPr>
          <a:xfrm flipH="1">
            <a:off x="6764155" y="2046233"/>
            <a:ext cx="4607400" cy="567983"/>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الإبهام إلى الأعلى (صحيح)، الإبهام إلى الأسفل (خطأ)، حركة جانبية (غير أكيد)</a:t>
            </a:r>
            <a:endParaRPr b="0" i="0" sz="1800" u="none" cap="none" strike="noStrike">
              <a:solidFill>
                <a:srgbClr val="092838"/>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8" name="Shape 1988"/>
        <p:cNvGrpSpPr/>
        <p:nvPr/>
      </p:nvGrpSpPr>
      <p:grpSpPr>
        <a:xfrm>
          <a:off x="0" y="0"/>
          <a:ext cx="0" cy="0"/>
          <a:chOff x="0" y="0"/>
          <a:chExt cx="0" cy="0"/>
        </a:xfrm>
      </p:grpSpPr>
      <p:sp>
        <p:nvSpPr>
          <p:cNvPr id="1989" name="Google Shape;1989;p148"/>
          <p:cNvSpPr/>
          <p:nvPr/>
        </p:nvSpPr>
        <p:spPr>
          <a:xfrm flipH="1">
            <a:off x="3896927"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0" name="Google Shape;1990;p148"/>
          <p:cNvSpPr/>
          <p:nvPr/>
        </p:nvSpPr>
        <p:spPr>
          <a:xfrm flipH="1">
            <a:off x="7385765"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1" name="Google Shape;1991;p148"/>
          <p:cNvSpPr/>
          <p:nvPr/>
        </p:nvSpPr>
        <p:spPr>
          <a:xfrm flipH="1">
            <a:off x="10874626"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2" name="Google Shape;1992;p148"/>
          <p:cNvSpPr/>
          <p:nvPr/>
        </p:nvSpPr>
        <p:spPr>
          <a:xfrm flipH="1">
            <a:off x="14352266" y="3224096"/>
            <a:ext cx="3134100" cy="4547700"/>
          </a:xfrm>
          <a:prstGeom prst="rect">
            <a:avLst/>
          </a:prstGeom>
          <a:solidFill>
            <a:srgbClr val="F80A0E"/>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3" name="Google Shape;1993;p148"/>
          <p:cNvSpPr txBox="1"/>
          <p:nvPr>
            <p:ph type="title"/>
          </p:nvPr>
        </p:nvSpPr>
        <p:spPr>
          <a:xfrm flipH="1">
            <a:off x="15439866" y="2143770"/>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1</a:t>
            </a:r>
            <a:endParaRPr b="1" sz="3000">
              <a:solidFill>
                <a:schemeClr val="accent4"/>
              </a:solidFill>
            </a:endParaRPr>
          </a:p>
        </p:txBody>
      </p:sp>
      <p:sp>
        <p:nvSpPr>
          <p:cNvPr id="1994" name="Google Shape;1994;p148"/>
          <p:cNvSpPr txBox="1"/>
          <p:nvPr>
            <p:ph idx="3" type="title"/>
          </p:nvPr>
        </p:nvSpPr>
        <p:spPr>
          <a:xfrm flipH="1">
            <a:off x="11844284"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2</a:t>
            </a:r>
            <a:endParaRPr b="1" sz="3000"/>
          </a:p>
        </p:txBody>
      </p:sp>
      <p:sp>
        <p:nvSpPr>
          <p:cNvPr id="1995" name="Google Shape;1995;p148"/>
          <p:cNvSpPr txBox="1"/>
          <p:nvPr>
            <p:ph idx="5" type="title"/>
          </p:nvPr>
        </p:nvSpPr>
        <p:spPr>
          <a:xfrm flipH="1">
            <a:off x="8588057"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3</a:t>
            </a:r>
            <a:endParaRPr b="1" sz="3000"/>
          </a:p>
        </p:txBody>
      </p:sp>
      <p:sp>
        <p:nvSpPr>
          <p:cNvPr id="1996" name="Google Shape;1996;p148"/>
          <p:cNvSpPr txBox="1"/>
          <p:nvPr>
            <p:ph idx="7" type="title"/>
          </p:nvPr>
        </p:nvSpPr>
        <p:spPr>
          <a:xfrm flipH="1">
            <a:off x="4981060"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4</a:t>
            </a:r>
            <a:endParaRPr b="1" sz="3000"/>
          </a:p>
        </p:txBody>
      </p:sp>
      <p:sp>
        <p:nvSpPr>
          <p:cNvPr id="1997" name="Google Shape;1997;p148"/>
          <p:cNvSpPr txBox="1"/>
          <p:nvPr>
            <p:ph idx="1" type="body"/>
          </p:nvPr>
        </p:nvSpPr>
        <p:spPr>
          <a:xfrm flipH="1">
            <a:off x="14788272" y="5341135"/>
            <a:ext cx="23508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المحتوى المولّد باستخدام الذكاء الاصطناعي يكون مزيّفاً دائماً.</a:t>
            </a:r>
            <a:endParaRPr/>
          </a:p>
        </p:txBody>
      </p:sp>
      <p:sp>
        <p:nvSpPr>
          <p:cNvPr id="1998" name="Google Shape;1998;p148"/>
          <p:cNvSpPr txBox="1"/>
          <p:nvPr>
            <p:ph idx="1" type="body"/>
          </p:nvPr>
        </p:nvSpPr>
        <p:spPr>
          <a:xfrm flipH="1">
            <a:off x="11192687" y="5341135"/>
            <a:ext cx="23508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يجب التحقّق من صحة المعلومات قبل مشاركتها على مجموعة العائلة.</a:t>
            </a:r>
            <a:endParaRPr/>
          </a:p>
        </p:txBody>
      </p:sp>
      <p:sp>
        <p:nvSpPr>
          <p:cNvPr id="1999" name="Google Shape;1999;p148"/>
          <p:cNvSpPr txBox="1"/>
          <p:nvPr>
            <p:ph idx="1" type="body"/>
          </p:nvPr>
        </p:nvSpPr>
        <p:spPr>
          <a:xfrm flipH="1">
            <a:off x="7936461" y="5341135"/>
            <a:ext cx="2350800" cy="1513235"/>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يمكن لأدوات الذكاء الاصطناعي مساعدتي في صياغة الرسائل الإلكترونية باحتراف، لكنّني ما زلت بحاجة لإضافة لمستي الخاصّة.</a:t>
            </a:r>
            <a:endParaRPr/>
          </a:p>
        </p:txBody>
      </p:sp>
      <p:sp>
        <p:nvSpPr>
          <p:cNvPr id="2000" name="Google Shape;2000;p148"/>
          <p:cNvSpPr txBox="1"/>
          <p:nvPr>
            <p:ph idx="1" type="body"/>
          </p:nvPr>
        </p:nvSpPr>
        <p:spPr>
          <a:xfrm flipH="1">
            <a:off x="4127844" y="5341123"/>
            <a:ext cx="25524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تُعدّ أدوات الذكاء الاصطناعي المجانية آمنة دوماً لمشاركة بياناتنا الشخصية.</a:t>
            </a:r>
            <a:endParaRPr/>
          </a:p>
        </p:txBody>
      </p:sp>
      <p:sp>
        <p:nvSpPr>
          <p:cNvPr id="2001" name="Google Shape;2001;p148"/>
          <p:cNvSpPr/>
          <p:nvPr/>
        </p:nvSpPr>
        <p:spPr>
          <a:xfrm flipH="1">
            <a:off x="10874617"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p148"/>
          <p:cNvSpPr/>
          <p:nvPr/>
        </p:nvSpPr>
        <p:spPr>
          <a:xfrm flipH="1">
            <a:off x="7385877"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p148"/>
          <p:cNvSpPr/>
          <p:nvPr/>
        </p:nvSpPr>
        <p:spPr>
          <a:xfrm flipH="1">
            <a:off x="3896737"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p148"/>
          <p:cNvSpPr/>
          <p:nvPr/>
        </p:nvSpPr>
        <p:spPr>
          <a:xfrm flipH="1">
            <a:off x="419290"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p148"/>
          <p:cNvSpPr txBox="1"/>
          <p:nvPr>
            <p:ph idx="7" type="title"/>
          </p:nvPr>
        </p:nvSpPr>
        <p:spPr>
          <a:xfrm flipH="1">
            <a:off x="1503423"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5</a:t>
            </a:r>
            <a:endParaRPr b="1" sz="3000"/>
          </a:p>
        </p:txBody>
      </p:sp>
      <p:sp>
        <p:nvSpPr>
          <p:cNvPr id="2006" name="Google Shape;2006;p148"/>
          <p:cNvSpPr txBox="1"/>
          <p:nvPr>
            <p:ph idx="1" type="body"/>
          </p:nvPr>
        </p:nvSpPr>
        <p:spPr>
          <a:xfrm flipH="1">
            <a:off x="650207" y="5341123"/>
            <a:ext cx="25524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الذكاء الاصطناعي هو مجرّد أداة تكنولوجية يتعيّن علينا استخدامها بوعي وحكمة. </a:t>
            </a:r>
            <a:endParaRPr/>
          </a:p>
        </p:txBody>
      </p:sp>
      <p:sp>
        <p:nvSpPr>
          <p:cNvPr id="2007" name="Google Shape;2007;p148"/>
          <p:cNvSpPr/>
          <p:nvPr/>
        </p:nvSpPr>
        <p:spPr>
          <a:xfrm flipH="1">
            <a:off x="419100"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p148"/>
          <p:cNvSpPr txBox="1"/>
          <p:nvPr>
            <p:ph idx="1" type="body"/>
          </p:nvPr>
        </p:nvSpPr>
        <p:spPr>
          <a:xfrm flipH="1">
            <a:off x="14788272"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خطأ</a:t>
            </a:r>
            <a:endParaRPr sz="3000">
              <a:solidFill>
                <a:schemeClr val="accent4"/>
              </a:solidFill>
            </a:endParaRPr>
          </a:p>
        </p:txBody>
      </p:sp>
      <p:sp>
        <p:nvSpPr>
          <p:cNvPr id="2009" name="Google Shape;2009;p148"/>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الخلاصة والخطوات المستقبلية</a:t>
            </a:r>
            <a:endParaRPr b="0" i="0" sz="1400" u="none" cap="none" strike="noStrike">
              <a:solidFill>
                <a:schemeClr val="accent5"/>
              </a:solidFill>
              <a:latin typeface="Arial"/>
              <a:ea typeface="Arial"/>
              <a:cs typeface="Arial"/>
              <a:sym typeface="Arial"/>
            </a:endParaRPr>
          </a:p>
        </p:txBody>
      </p:sp>
      <p:sp>
        <p:nvSpPr>
          <p:cNvPr id="2010" name="Google Shape;2010;p148"/>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
        <p:nvSpPr>
          <p:cNvPr id="2011" name="Google Shape;2011;p148"/>
          <p:cNvSpPr txBox="1"/>
          <p:nvPr/>
        </p:nvSpPr>
        <p:spPr>
          <a:xfrm flipH="1">
            <a:off x="12195054" y="1802762"/>
            <a:ext cx="5297688" cy="850500"/>
          </a:xfrm>
          <a:prstGeom prst="rect">
            <a:avLst/>
          </a:prstGeom>
          <a:noFill/>
          <a:ln>
            <a:noFill/>
          </a:ln>
        </p:spPr>
        <p:txBody>
          <a:bodyPr anchorCtr="0" anchor="b" bIns="0" lIns="0" spcFirstLastPara="1" rIns="0" wrap="square" tIns="0">
            <a:noAutofit/>
          </a:bodyPr>
          <a:lstStyle/>
          <a:p>
            <a:pPr indent="0" lvl="0" marL="0" marR="0" rtl="1" algn="r">
              <a:lnSpc>
                <a:spcPct val="115000"/>
              </a:lnSpc>
              <a:spcBef>
                <a:spcPts val="0"/>
              </a:spcBef>
              <a:spcAft>
                <a:spcPts val="0"/>
              </a:spcAft>
              <a:buClr>
                <a:schemeClr val="dk1"/>
              </a:buClr>
              <a:buSzPts val="3600"/>
              <a:buFont typeface="Arial"/>
              <a:buNone/>
            </a:pPr>
            <a:r>
              <a:rPr b="0" i="0" lang="en" sz="3600" u="none" cap="none" strike="noStrike">
                <a:solidFill>
                  <a:schemeClr val="dk1"/>
                </a:solidFill>
                <a:latin typeface="Arial"/>
                <a:ea typeface="Arial"/>
                <a:cs typeface="Arial"/>
                <a:sym typeface="Arial"/>
              </a:rPr>
              <a:t>دعونا نرى ما الذي تمكّنتم من حفظه</a:t>
            </a:r>
            <a:endParaRPr b="0" i="0" sz="3600" u="none" cap="none" strike="noStrike">
              <a:solidFill>
                <a:schemeClr val="dk1"/>
              </a:solidFill>
              <a:latin typeface="Arial"/>
              <a:ea typeface="Arial"/>
              <a:cs typeface="Arial"/>
              <a:sym typeface="Arial"/>
            </a:endParaRPr>
          </a:p>
        </p:txBody>
      </p:sp>
      <p:sp>
        <p:nvSpPr>
          <p:cNvPr id="2012" name="Google Shape;2012;p148"/>
          <p:cNvSpPr txBox="1"/>
          <p:nvPr/>
        </p:nvSpPr>
        <p:spPr>
          <a:xfrm flipH="1">
            <a:off x="6764155" y="2046233"/>
            <a:ext cx="4607400" cy="567983"/>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الإبهام إلى الأعلى (صحيح)، الإبهام إلى الأسفل (خطأ)، حركة جانبية (غير أكيد)</a:t>
            </a:r>
            <a:endParaRPr b="0" i="0" sz="1800" u="none" cap="none" strike="noStrike">
              <a:solidFill>
                <a:srgbClr val="092838"/>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149"/>
          <p:cNvSpPr/>
          <p:nvPr/>
        </p:nvSpPr>
        <p:spPr>
          <a:xfrm flipH="1">
            <a:off x="3896927"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8" name="Google Shape;2018;p149"/>
          <p:cNvSpPr/>
          <p:nvPr/>
        </p:nvSpPr>
        <p:spPr>
          <a:xfrm flipH="1">
            <a:off x="7385765"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9" name="Google Shape;2019;p149"/>
          <p:cNvSpPr/>
          <p:nvPr/>
        </p:nvSpPr>
        <p:spPr>
          <a:xfrm flipH="1">
            <a:off x="10874626"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0" name="Google Shape;2020;p149"/>
          <p:cNvSpPr/>
          <p:nvPr/>
        </p:nvSpPr>
        <p:spPr>
          <a:xfrm flipH="1">
            <a:off x="14352266" y="3224096"/>
            <a:ext cx="3134100" cy="4547700"/>
          </a:xfrm>
          <a:prstGeom prst="rect">
            <a:avLst/>
          </a:prstGeom>
          <a:solidFill>
            <a:srgbClr val="F80A0E"/>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1" name="Google Shape;2021;p149"/>
          <p:cNvSpPr txBox="1"/>
          <p:nvPr>
            <p:ph type="title"/>
          </p:nvPr>
        </p:nvSpPr>
        <p:spPr>
          <a:xfrm flipH="1">
            <a:off x="15439866" y="2143770"/>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1</a:t>
            </a:r>
            <a:endParaRPr b="1" sz="3000">
              <a:solidFill>
                <a:schemeClr val="accent4"/>
              </a:solidFill>
            </a:endParaRPr>
          </a:p>
        </p:txBody>
      </p:sp>
      <p:sp>
        <p:nvSpPr>
          <p:cNvPr id="2022" name="Google Shape;2022;p149"/>
          <p:cNvSpPr txBox="1"/>
          <p:nvPr>
            <p:ph idx="3" type="title"/>
          </p:nvPr>
        </p:nvSpPr>
        <p:spPr>
          <a:xfrm flipH="1">
            <a:off x="11844284"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2</a:t>
            </a:r>
            <a:endParaRPr b="1" sz="3000">
              <a:solidFill>
                <a:schemeClr val="accent4"/>
              </a:solidFill>
            </a:endParaRPr>
          </a:p>
        </p:txBody>
      </p:sp>
      <p:sp>
        <p:nvSpPr>
          <p:cNvPr id="2023" name="Google Shape;2023;p149"/>
          <p:cNvSpPr txBox="1"/>
          <p:nvPr>
            <p:ph idx="5" type="title"/>
          </p:nvPr>
        </p:nvSpPr>
        <p:spPr>
          <a:xfrm flipH="1">
            <a:off x="8588057"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3</a:t>
            </a:r>
            <a:endParaRPr b="1" sz="3000"/>
          </a:p>
        </p:txBody>
      </p:sp>
      <p:sp>
        <p:nvSpPr>
          <p:cNvPr id="2024" name="Google Shape;2024;p149"/>
          <p:cNvSpPr txBox="1"/>
          <p:nvPr>
            <p:ph idx="7" type="title"/>
          </p:nvPr>
        </p:nvSpPr>
        <p:spPr>
          <a:xfrm flipH="1">
            <a:off x="4981060"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4</a:t>
            </a:r>
            <a:endParaRPr b="1" sz="3000"/>
          </a:p>
        </p:txBody>
      </p:sp>
      <p:sp>
        <p:nvSpPr>
          <p:cNvPr id="2025" name="Google Shape;2025;p149"/>
          <p:cNvSpPr txBox="1"/>
          <p:nvPr>
            <p:ph idx="1" type="body"/>
          </p:nvPr>
        </p:nvSpPr>
        <p:spPr>
          <a:xfrm flipH="1">
            <a:off x="14788272" y="5341135"/>
            <a:ext cx="23508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المحتوى المولّد باستخدام الذكاء الاصطناعي يكون مزيّفاً دائماً.</a:t>
            </a:r>
            <a:endParaRPr/>
          </a:p>
        </p:txBody>
      </p:sp>
      <p:sp>
        <p:nvSpPr>
          <p:cNvPr id="2026" name="Google Shape;2026;p149"/>
          <p:cNvSpPr txBox="1"/>
          <p:nvPr>
            <p:ph idx="1" type="body"/>
          </p:nvPr>
        </p:nvSpPr>
        <p:spPr>
          <a:xfrm flipH="1">
            <a:off x="11192687" y="5341135"/>
            <a:ext cx="23508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يجب التحقّق من صحة المعلومات قبل مشاركتها على مجموعة العائلة.</a:t>
            </a:r>
            <a:endParaRPr/>
          </a:p>
        </p:txBody>
      </p:sp>
      <p:sp>
        <p:nvSpPr>
          <p:cNvPr id="2027" name="Google Shape;2027;p149"/>
          <p:cNvSpPr txBox="1"/>
          <p:nvPr>
            <p:ph idx="1" type="body"/>
          </p:nvPr>
        </p:nvSpPr>
        <p:spPr>
          <a:xfrm flipH="1">
            <a:off x="7936461" y="5341135"/>
            <a:ext cx="2350800" cy="1513235"/>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يمكن لأدوات الذكاء الاصطناعي مساعدتي في صياغة الرسائل الإلكترونية باحتراف، لكنّني ما زلت بحاجة لإضافة لمستي الخاصّة.</a:t>
            </a:r>
            <a:endParaRPr/>
          </a:p>
        </p:txBody>
      </p:sp>
      <p:sp>
        <p:nvSpPr>
          <p:cNvPr id="2028" name="Google Shape;2028;p149"/>
          <p:cNvSpPr txBox="1"/>
          <p:nvPr>
            <p:ph idx="1" type="body"/>
          </p:nvPr>
        </p:nvSpPr>
        <p:spPr>
          <a:xfrm flipH="1">
            <a:off x="4127844" y="5341123"/>
            <a:ext cx="25524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تُعدّ أدوات الذكاء الاصطناعي المجانية آمنة دوماً لمشاركة بياناتنا الشخصية.</a:t>
            </a:r>
            <a:endParaRPr/>
          </a:p>
        </p:txBody>
      </p:sp>
      <p:sp>
        <p:nvSpPr>
          <p:cNvPr id="2029" name="Google Shape;2029;p149"/>
          <p:cNvSpPr/>
          <p:nvPr/>
        </p:nvSpPr>
        <p:spPr>
          <a:xfrm flipH="1">
            <a:off x="7385877"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p149"/>
          <p:cNvSpPr/>
          <p:nvPr/>
        </p:nvSpPr>
        <p:spPr>
          <a:xfrm flipH="1">
            <a:off x="3896737"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1" name="Google Shape;2031;p149"/>
          <p:cNvSpPr/>
          <p:nvPr/>
        </p:nvSpPr>
        <p:spPr>
          <a:xfrm flipH="1">
            <a:off x="419290"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2" name="Google Shape;2032;p149"/>
          <p:cNvSpPr txBox="1"/>
          <p:nvPr>
            <p:ph idx="7" type="title"/>
          </p:nvPr>
        </p:nvSpPr>
        <p:spPr>
          <a:xfrm flipH="1">
            <a:off x="1503423"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5</a:t>
            </a:r>
            <a:endParaRPr b="1" sz="3000"/>
          </a:p>
        </p:txBody>
      </p:sp>
      <p:sp>
        <p:nvSpPr>
          <p:cNvPr id="2033" name="Google Shape;2033;p149"/>
          <p:cNvSpPr txBox="1"/>
          <p:nvPr>
            <p:ph idx="1" type="body"/>
          </p:nvPr>
        </p:nvSpPr>
        <p:spPr>
          <a:xfrm flipH="1">
            <a:off x="650207" y="5341123"/>
            <a:ext cx="25524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الذكاء الاصطناعي هو مجرّد أداة تكنولوجية يتعيّن علينا استخدامها بوعي وحكمة. </a:t>
            </a:r>
            <a:endParaRPr/>
          </a:p>
        </p:txBody>
      </p:sp>
      <p:sp>
        <p:nvSpPr>
          <p:cNvPr id="2034" name="Google Shape;2034;p149"/>
          <p:cNvSpPr/>
          <p:nvPr/>
        </p:nvSpPr>
        <p:spPr>
          <a:xfrm flipH="1">
            <a:off x="419100"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5" name="Google Shape;2035;p149"/>
          <p:cNvSpPr txBox="1"/>
          <p:nvPr>
            <p:ph idx="1" type="body"/>
          </p:nvPr>
        </p:nvSpPr>
        <p:spPr>
          <a:xfrm flipH="1">
            <a:off x="14788272"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خطأ</a:t>
            </a:r>
            <a:endParaRPr sz="3000">
              <a:solidFill>
                <a:schemeClr val="accent4"/>
              </a:solidFill>
            </a:endParaRPr>
          </a:p>
        </p:txBody>
      </p:sp>
      <p:sp>
        <p:nvSpPr>
          <p:cNvPr id="2036" name="Google Shape;2036;p149"/>
          <p:cNvSpPr txBox="1"/>
          <p:nvPr>
            <p:ph idx="1" type="body"/>
          </p:nvPr>
        </p:nvSpPr>
        <p:spPr>
          <a:xfrm flipH="1">
            <a:off x="11192672"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صحيح</a:t>
            </a:r>
            <a:endParaRPr sz="3000">
              <a:solidFill>
                <a:schemeClr val="accent4"/>
              </a:solidFill>
            </a:endParaRPr>
          </a:p>
        </p:txBody>
      </p:sp>
      <p:sp>
        <p:nvSpPr>
          <p:cNvPr id="2037" name="Google Shape;2037;p149"/>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الخلاصة والخطوات المستقبلية</a:t>
            </a:r>
            <a:endParaRPr b="0" i="0" sz="1400" u="none" cap="none" strike="noStrike">
              <a:solidFill>
                <a:schemeClr val="accent5"/>
              </a:solidFill>
              <a:latin typeface="Arial"/>
              <a:ea typeface="Arial"/>
              <a:cs typeface="Arial"/>
              <a:sym typeface="Arial"/>
            </a:endParaRPr>
          </a:p>
        </p:txBody>
      </p:sp>
      <p:sp>
        <p:nvSpPr>
          <p:cNvPr id="2038" name="Google Shape;2038;p149"/>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
        <p:nvSpPr>
          <p:cNvPr id="2039" name="Google Shape;2039;p149"/>
          <p:cNvSpPr txBox="1"/>
          <p:nvPr/>
        </p:nvSpPr>
        <p:spPr>
          <a:xfrm flipH="1">
            <a:off x="12195054" y="1802762"/>
            <a:ext cx="5297688" cy="850500"/>
          </a:xfrm>
          <a:prstGeom prst="rect">
            <a:avLst/>
          </a:prstGeom>
          <a:noFill/>
          <a:ln>
            <a:noFill/>
          </a:ln>
        </p:spPr>
        <p:txBody>
          <a:bodyPr anchorCtr="0" anchor="b" bIns="0" lIns="0" spcFirstLastPara="1" rIns="0" wrap="square" tIns="0">
            <a:noAutofit/>
          </a:bodyPr>
          <a:lstStyle/>
          <a:p>
            <a:pPr indent="0" lvl="0" marL="0" marR="0" rtl="1" algn="r">
              <a:lnSpc>
                <a:spcPct val="115000"/>
              </a:lnSpc>
              <a:spcBef>
                <a:spcPts val="0"/>
              </a:spcBef>
              <a:spcAft>
                <a:spcPts val="0"/>
              </a:spcAft>
              <a:buClr>
                <a:schemeClr val="dk1"/>
              </a:buClr>
              <a:buSzPts val="3600"/>
              <a:buFont typeface="Arial"/>
              <a:buNone/>
            </a:pPr>
            <a:r>
              <a:rPr b="0" i="0" lang="en" sz="3600" u="none" cap="none" strike="noStrike">
                <a:solidFill>
                  <a:schemeClr val="dk1"/>
                </a:solidFill>
                <a:latin typeface="Arial"/>
                <a:ea typeface="Arial"/>
                <a:cs typeface="Arial"/>
                <a:sym typeface="Arial"/>
              </a:rPr>
              <a:t>دعونا نرى ما الذي تمكّنتم من حفظه</a:t>
            </a:r>
            <a:endParaRPr b="0" i="0" sz="3600" u="none" cap="none" strike="noStrike">
              <a:solidFill>
                <a:schemeClr val="dk1"/>
              </a:solidFill>
              <a:latin typeface="Arial"/>
              <a:ea typeface="Arial"/>
              <a:cs typeface="Arial"/>
              <a:sym typeface="Arial"/>
            </a:endParaRPr>
          </a:p>
        </p:txBody>
      </p:sp>
      <p:sp>
        <p:nvSpPr>
          <p:cNvPr id="2040" name="Google Shape;2040;p149"/>
          <p:cNvSpPr txBox="1"/>
          <p:nvPr/>
        </p:nvSpPr>
        <p:spPr>
          <a:xfrm flipH="1">
            <a:off x="6764155" y="2046233"/>
            <a:ext cx="4607400" cy="567983"/>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الإبهام إلى الأعلى (صحيح)، الإبهام إلى الأسفل (خطأ)، حركة جانبية (غير أكيد)</a:t>
            </a:r>
            <a:endParaRPr b="0" i="0" sz="1800" u="none" cap="none" strike="noStrike">
              <a:solidFill>
                <a:srgbClr val="092838"/>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4" name="Shape 2044"/>
        <p:cNvGrpSpPr/>
        <p:nvPr/>
      </p:nvGrpSpPr>
      <p:grpSpPr>
        <a:xfrm>
          <a:off x="0" y="0"/>
          <a:ext cx="0" cy="0"/>
          <a:chOff x="0" y="0"/>
          <a:chExt cx="0" cy="0"/>
        </a:xfrm>
      </p:grpSpPr>
      <p:sp>
        <p:nvSpPr>
          <p:cNvPr id="2045" name="Google Shape;2045;p150"/>
          <p:cNvSpPr/>
          <p:nvPr/>
        </p:nvSpPr>
        <p:spPr>
          <a:xfrm flipH="1">
            <a:off x="3896927"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6" name="Google Shape;2046;p150"/>
          <p:cNvSpPr/>
          <p:nvPr/>
        </p:nvSpPr>
        <p:spPr>
          <a:xfrm flipH="1">
            <a:off x="7385765"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p150"/>
          <p:cNvSpPr/>
          <p:nvPr/>
        </p:nvSpPr>
        <p:spPr>
          <a:xfrm flipH="1">
            <a:off x="10874626"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150"/>
          <p:cNvSpPr/>
          <p:nvPr/>
        </p:nvSpPr>
        <p:spPr>
          <a:xfrm flipH="1">
            <a:off x="14352266" y="3224096"/>
            <a:ext cx="3134100" cy="4547700"/>
          </a:xfrm>
          <a:prstGeom prst="rect">
            <a:avLst/>
          </a:prstGeom>
          <a:solidFill>
            <a:srgbClr val="F80A0E"/>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9" name="Google Shape;2049;p150"/>
          <p:cNvSpPr txBox="1"/>
          <p:nvPr>
            <p:ph type="title"/>
          </p:nvPr>
        </p:nvSpPr>
        <p:spPr>
          <a:xfrm flipH="1">
            <a:off x="15439866" y="2143770"/>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1</a:t>
            </a:r>
            <a:endParaRPr b="1" sz="3000">
              <a:solidFill>
                <a:schemeClr val="accent4"/>
              </a:solidFill>
            </a:endParaRPr>
          </a:p>
        </p:txBody>
      </p:sp>
      <p:sp>
        <p:nvSpPr>
          <p:cNvPr id="2050" name="Google Shape;2050;p150"/>
          <p:cNvSpPr txBox="1"/>
          <p:nvPr>
            <p:ph idx="3" type="title"/>
          </p:nvPr>
        </p:nvSpPr>
        <p:spPr>
          <a:xfrm flipH="1">
            <a:off x="11844284"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2</a:t>
            </a:r>
            <a:endParaRPr b="1" sz="3000">
              <a:solidFill>
                <a:schemeClr val="accent4"/>
              </a:solidFill>
            </a:endParaRPr>
          </a:p>
        </p:txBody>
      </p:sp>
      <p:sp>
        <p:nvSpPr>
          <p:cNvPr id="2051" name="Google Shape;2051;p150"/>
          <p:cNvSpPr txBox="1"/>
          <p:nvPr>
            <p:ph idx="5" type="title"/>
          </p:nvPr>
        </p:nvSpPr>
        <p:spPr>
          <a:xfrm flipH="1">
            <a:off x="8588057"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3</a:t>
            </a:r>
            <a:endParaRPr b="1" sz="3000">
              <a:solidFill>
                <a:schemeClr val="accent4"/>
              </a:solidFill>
            </a:endParaRPr>
          </a:p>
        </p:txBody>
      </p:sp>
      <p:sp>
        <p:nvSpPr>
          <p:cNvPr id="2052" name="Google Shape;2052;p150"/>
          <p:cNvSpPr txBox="1"/>
          <p:nvPr>
            <p:ph idx="7" type="title"/>
          </p:nvPr>
        </p:nvSpPr>
        <p:spPr>
          <a:xfrm flipH="1">
            <a:off x="4981060"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4</a:t>
            </a:r>
            <a:endParaRPr b="1" sz="3000"/>
          </a:p>
        </p:txBody>
      </p:sp>
      <p:sp>
        <p:nvSpPr>
          <p:cNvPr id="2053" name="Google Shape;2053;p150"/>
          <p:cNvSpPr txBox="1"/>
          <p:nvPr>
            <p:ph idx="1" type="body"/>
          </p:nvPr>
        </p:nvSpPr>
        <p:spPr>
          <a:xfrm flipH="1">
            <a:off x="14788272" y="5341135"/>
            <a:ext cx="23508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المحتوى المولّد باستخدام الذكاء الاصطناعي يكون مزيّفاً دائماً.</a:t>
            </a:r>
            <a:endParaRPr/>
          </a:p>
        </p:txBody>
      </p:sp>
      <p:sp>
        <p:nvSpPr>
          <p:cNvPr id="2054" name="Google Shape;2054;p150"/>
          <p:cNvSpPr txBox="1"/>
          <p:nvPr>
            <p:ph idx="1" type="body"/>
          </p:nvPr>
        </p:nvSpPr>
        <p:spPr>
          <a:xfrm flipH="1">
            <a:off x="11192687" y="5341135"/>
            <a:ext cx="23508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يجب التحقّق من صحة المعلومات قبل مشاركتها على مجموعة العائلة.</a:t>
            </a:r>
            <a:endParaRPr/>
          </a:p>
        </p:txBody>
      </p:sp>
      <p:sp>
        <p:nvSpPr>
          <p:cNvPr id="2055" name="Google Shape;2055;p150"/>
          <p:cNvSpPr txBox="1"/>
          <p:nvPr>
            <p:ph idx="1" type="body"/>
          </p:nvPr>
        </p:nvSpPr>
        <p:spPr>
          <a:xfrm flipH="1">
            <a:off x="7936461" y="5341135"/>
            <a:ext cx="2350800" cy="1513235"/>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يمكن لأدوات الذكاء الاصطناعي مساعدتي في صياغة الرسائل الإلكترونية باحتراف، لكنّني ما زلت بحاجة لإضافة لمستي الخاصّة.</a:t>
            </a:r>
            <a:endParaRPr/>
          </a:p>
        </p:txBody>
      </p:sp>
      <p:sp>
        <p:nvSpPr>
          <p:cNvPr id="2056" name="Google Shape;2056;p150"/>
          <p:cNvSpPr txBox="1"/>
          <p:nvPr>
            <p:ph idx="1" type="body"/>
          </p:nvPr>
        </p:nvSpPr>
        <p:spPr>
          <a:xfrm flipH="1">
            <a:off x="4127844" y="5341123"/>
            <a:ext cx="25524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تُعدّ أدوات الذكاء الاصطناعي المجانية آمنة دوماً لمشاركة بياناتنا الشخصية.</a:t>
            </a:r>
            <a:endParaRPr/>
          </a:p>
        </p:txBody>
      </p:sp>
      <p:sp>
        <p:nvSpPr>
          <p:cNvPr id="2057" name="Google Shape;2057;p150"/>
          <p:cNvSpPr/>
          <p:nvPr/>
        </p:nvSpPr>
        <p:spPr>
          <a:xfrm flipH="1">
            <a:off x="3896737"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150"/>
          <p:cNvSpPr/>
          <p:nvPr/>
        </p:nvSpPr>
        <p:spPr>
          <a:xfrm flipH="1">
            <a:off x="419290"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p150"/>
          <p:cNvSpPr txBox="1"/>
          <p:nvPr>
            <p:ph idx="7" type="title"/>
          </p:nvPr>
        </p:nvSpPr>
        <p:spPr>
          <a:xfrm flipH="1">
            <a:off x="1503423"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5</a:t>
            </a:r>
            <a:endParaRPr b="1" sz="3000"/>
          </a:p>
        </p:txBody>
      </p:sp>
      <p:sp>
        <p:nvSpPr>
          <p:cNvPr id="2060" name="Google Shape;2060;p150"/>
          <p:cNvSpPr txBox="1"/>
          <p:nvPr>
            <p:ph idx="1" type="body"/>
          </p:nvPr>
        </p:nvSpPr>
        <p:spPr>
          <a:xfrm flipH="1">
            <a:off x="650207" y="5341123"/>
            <a:ext cx="25524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الذكاء الاصطناعي هو مجرّد أداة تكنولوجية يتعيّن علينا استخدامها بوعي وحكمة. </a:t>
            </a:r>
            <a:endParaRPr/>
          </a:p>
        </p:txBody>
      </p:sp>
      <p:sp>
        <p:nvSpPr>
          <p:cNvPr id="2061" name="Google Shape;2061;p150"/>
          <p:cNvSpPr/>
          <p:nvPr/>
        </p:nvSpPr>
        <p:spPr>
          <a:xfrm flipH="1">
            <a:off x="419100"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2" name="Google Shape;2062;p150"/>
          <p:cNvSpPr txBox="1"/>
          <p:nvPr>
            <p:ph idx="1" type="body"/>
          </p:nvPr>
        </p:nvSpPr>
        <p:spPr>
          <a:xfrm flipH="1">
            <a:off x="14788272"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خطأ</a:t>
            </a:r>
            <a:endParaRPr sz="3000">
              <a:solidFill>
                <a:schemeClr val="accent4"/>
              </a:solidFill>
            </a:endParaRPr>
          </a:p>
        </p:txBody>
      </p:sp>
      <p:sp>
        <p:nvSpPr>
          <p:cNvPr id="2063" name="Google Shape;2063;p150"/>
          <p:cNvSpPr txBox="1"/>
          <p:nvPr>
            <p:ph idx="1" type="body"/>
          </p:nvPr>
        </p:nvSpPr>
        <p:spPr>
          <a:xfrm flipH="1">
            <a:off x="11192672"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صحيح</a:t>
            </a:r>
            <a:endParaRPr sz="3000">
              <a:solidFill>
                <a:schemeClr val="accent4"/>
              </a:solidFill>
            </a:endParaRPr>
          </a:p>
        </p:txBody>
      </p:sp>
      <p:sp>
        <p:nvSpPr>
          <p:cNvPr id="2064" name="Google Shape;2064;p150"/>
          <p:cNvSpPr txBox="1"/>
          <p:nvPr>
            <p:ph idx="1" type="body"/>
          </p:nvPr>
        </p:nvSpPr>
        <p:spPr>
          <a:xfrm flipH="1">
            <a:off x="7936447"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صحيح</a:t>
            </a:r>
            <a:endParaRPr sz="3000">
              <a:solidFill>
                <a:schemeClr val="accent4"/>
              </a:solidFill>
            </a:endParaRPr>
          </a:p>
        </p:txBody>
      </p:sp>
      <p:sp>
        <p:nvSpPr>
          <p:cNvPr id="2065" name="Google Shape;2065;p150"/>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الخلاصة والخطوات المستقبلية</a:t>
            </a:r>
            <a:endParaRPr b="0" i="0" sz="1400" u="none" cap="none" strike="noStrike">
              <a:solidFill>
                <a:schemeClr val="accent5"/>
              </a:solidFill>
              <a:latin typeface="Arial"/>
              <a:ea typeface="Arial"/>
              <a:cs typeface="Arial"/>
              <a:sym typeface="Arial"/>
            </a:endParaRPr>
          </a:p>
        </p:txBody>
      </p:sp>
      <p:sp>
        <p:nvSpPr>
          <p:cNvPr id="2066" name="Google Shape;2066;p150"/>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
        <p:nvSpPr>
          <p:cNvPr id="2067" name="Google Shape;2067;p150"/>
          <p:cNvSpPr txBox="1"/>
          <p:nvPr/>
        </p:nvSpPr>
        <p:spPr>
          <a:xfrm flipH="1">
            <a:off x="12195054" y="1802762"/>
            <a:ext cx="5297688" cy="850500"/>
          </a:xfrm>
          <a:prstGeom prst="rect">
            <a:avLst/>
          </a:prstGeom>
          <a:noFill/>
          <a:ln>
            <a:noFill/>
          </a:ln>
        </p:spPr>
        <p:txBody>
          <a:bodyPr anchorCtr="0" anchor="b" bIns="0" lIns="0" spcFirstLastPara="1" rIns="0" wrap="square" tIns="0">
            <a:noAutofit/>
          </a:bodyPr>
          <a:lstStyle/>
          <a:p>
            <a:pPr indent="0" lvl="0" marL="0" marR="0" rtl="1" algn="r">
              <a:lnSpc>
                <a:spcPct val="115000"/>
              </a:lnSpc>
              <a:spcBef>
                <a:spcPts val="0"/>
              </a:spcBef>
              <a:spcAft>
                <a:spcPts val="0"/>
              </a:spcAft>
              <a:buClr>
                <a:schemeClr val="dk1"/>
              </a:buClr>
              <a:buSzPts val="3600"/>
              <a:buFont typeface="Arial"/>
              <a:buNone/>
            </a:pPr>
            <a:r>
              <a:rPr b="0" i="0" lang="en" sz="3600" u="none" cap="none" strike="noStrike">
                <a:solidFill>
                  <a:schemeClr val="dk1"/>
                </a:solidFill>
                <a:latin typeface="Arial"/>
                <a:ea typeface="Arial"/>
                <a:cs typeface="Arial"/>
                <a:sym typeface="Arial"/>
              </a:rPr>
              <a:t>دعونا نرى ما الذي تمكّنتم من حفظه</a:t>
            </a:r>
            <a:endParaRPr b="0" i="0" sz="3600" u="none" cap="none" strike="noStrike">
              <a:solidFill>
                <a:schemeClr val="dk1"/>
              </a:solidFill>
              <a:latin typeface="Arial"/>
              <a:ea typeface="Arial"/>
              <a:cs typeface="Arial"/>
              <a:sym typeface="Arial"/>
            </a:endParaRPr>
          </a:p>
        </p:txBody>
      </p:sp>
      <p:sp>
        <p:nvSpPr>
          <p:cNvPr id="2068" name="Google Shape;2068;p150"/>
          <p:cNvSpPr txBox="1"/>
          <p:nvPr/>
        </p:nvSpPr>
        <p:spPr>
          <a:xfrm flipH="1">
            <a:off x="6764155" y="2046233"/>
            <a:ext cx="4607400" cy="567983"/>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الإبهام إلى الأعلى (صحيح)، الإبهام إلى الأسفل (خطأ)، حركة جانبية (غير أكيد)</a:t>
            </a:r>
            <a:endParaRPr b="0" i="0" sz="1800" u="none" cap="none" strike="noStrike">
              <a:solidFill>
                <a:srgbClr val="092838"/>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2" name="Shape 2072"/>
        <p:cNvGrpSpPr/>
        <p:nvPr/>
      </p:nvGrpSpPr>
      <p:grpSpPr>
        <a:xfrm>
          <a:off x="0" y="0"/>
          <a:ext cx="0" cy="0"/>
          <a:chOff x="0" y="0"/>
          <a:chExt cx="0" cy="0"/>
        </a:xfrm>
      </p:grpSpPr>
      <p:sp>
        <p:nvSpPr>
          <p:cNvPr id="2073" name="Google Shape;2073;p151"/>
          <p:cNvSpPr/>
          <p:nvPr/>
        </p:nvSpPr>
        <p:spPr>
          <a:xfrm flipH="1">
            <a:off x="3896927" y="3224096"/>
            <a:ext cx="3134100" cy="4547700"/>
          </a:xfrm>
          <a:prstGeom prst="rect">
            <a:avLst/>
          </a:prstGeom>
          <a:solidFill>
            <a:srgbClr val="F80A0E"/>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4" name="Google Shape;2074;p151"/>
          <p:cNvSpPr/>
          <p:nvPr/>
        </p:nvSpPr>
        <p:spPr>
          <a:xfrm flipH="1">
            <a:off x="7385765"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5" name="Google Shape;2075;p151"/>
          <p:cNvSpPr/>
          <p:nvPr/>
        </p:nvSpPr>
        <p:spPr>
          <a:xfrm flipH="1">
            <a:off x="10874626"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6" name="Google Shape;2076;p151"/>
          <p:cNvSpPr/>
          <p:nvPr/>
        </p:nvSpPr>
        <p:spPr>
          <a:xfrm flipH="1">
            <a:off x="14352266" y="3224096"/>
            <a:ext cx="3134100" cy="4547700"/>
          </a:xfrm>
          <a:prstGeom prst="rect">
            <a:avLst/>
          </a:prstGeom>
          <a:solidFill>
            <a:srgbClr val="F80A0E"/>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p151"/>
          <p:cNvSpPr txBox="1"/>
          <p:nvPr>
            <p:ph type="title"/>
          </p:nvPr>
        </p:nvSpPr>
        <p:spPr>
          <a:xfrm flipH="1">
            <a:off x="15439866" y="2143770"/>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1</a:t>
            </a:r>
            <a:endParaRPr b="1" sz="3000">
              <a:solidFill>
                <a:schemeClr val="accent4"/>
              </a:solidFill>
            </a:endParaRPr>
          </a:p>
        </p:txBody>
      </p:sp>
      <p:sp>
        <p:nvSpPr>
          <p:cNvPr id="2078" name="Google Shape;2078;p151"/>
          <p:cNvSpPr txBox="1"/>
          <p:nvPr>
            <p:ph idx="3" type="title"/>
          </p:nvPr>
        </p:nvSpPr>
        <p:spPr>
          <a:xfrm flipH="1">
            <a:off x="11844284"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2</a:t>
            </a:r>
            <a:endParaRPr b="1" sz="3000">
              <a:solidFill>
                <a:schemeClr val="accent4"/>
              </a:solidFill>
            </a:endParaRPr>
          </a:p>
        </p:txBody>
      </p:sp>
      <p:sp>
        <p:nvSpPr>
          <p:cNvPr id="2079" name="Google Shape;2079;p151"/>
          <p:cNvSpPr txBox="1"/>
          <p:nvPr>
            <p:ph idx="5" type="title"/>
          </p:nvPr>
        </p:nvSpPr>
        <p:spPr>
          <a:xfrm flipH="1">
            <a:off x="8588057"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3</a:t>
            </a:r>
            <a:endParaRPr b="1" sz="3000">
              <a:solidFill>
                <a:schemeClr val="accent4"/>
              </a:solidFill>
            </a:endParaRPr>
          </a:p>
        </p:txBody>
      </p:sp>
      <p:sp>
        <p:nvSpPr>
          <p:cNvPr id="2080" name="Google Shape;2080;p151"/>
          <p:cNvSpPr txBox="1"/>
          <p:nvPr>
            <p:ph idx="7" type="title"/>
          </p:nvPr>
        </p:nvSpPr>
        <p:spPr>
          <a:xfrm flipH="1">
            <a:off x="4981060"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4</a:t>
            </a:r>
            <a:endParaRPr b="1" sz="3000">
              <a:solidFill>
                <a:schemeClr val="accent4"/>
              </a:solidFill>
            </a:endParaRPr>
          </a:p>
        </p:txBody>
      </p:sp>
      <p:sp>
        <p:nvSpPr>
          <p:cNvPr id="2081" name="Google Shape;2081;p151"/>
          <p:cNvSpPr txBox="1"/>
          <p:nvPr>
            <p:ph idx="1" type="body"/>
          </p:nvPr>
        </p:nvSpPr>
        <p:spPr>
          <a:xfrm flipH="1">
            <a:off x="14788272" y="5341135"/>
            <a:ext cx="23508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المحتوى المولّد باستخدام الذكاء الاصطناعي يكون مزيّفاً دائماً.</a:t>
            </a:r>
            <a:endParaRPr/>
          </a:p>
        </p:txBody>
      </p:sp>
      <p:sp>
        <p:nvSpPr>
          <p:cNvPr id="2082" name="Google Shape;2082;p151"/>
          <p:cNvSpPr txBox="1"/>
          <p:nvPr>
            <p:ph idx="1" type="body"/>
          </p:nvPr>
        </p:nvSpPr>
        <p:spPr>
          <a:xfrm flipH="1">
            <a:off x="11192687" y="5341135"/>
            <a:ext cx="23508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يجب التحقّق من صحة المعلومات قبل مشاركتها على مجموعة العائلة.</a:t>
            </a:r>
            <a:endParaRPr/>
          </a:p>
        </p:txBody>
      </p:sp>
      <p:sp>
        <p:nvSpPr>
          <p:cNvPr id="2083" name="Google Shape;2083;p151"/>
          <p:cNvSpPr txBox="1"/>
          <p:nvPr>
            <p:ph idx="1" type="body"/>
          </p:nvPr>
        </p:nvSpPr>
        <p:spPr>
          <a:xfrm flipH="1">
            <a:off x="7936461" y="5341135"/>
            <a:ext cx="2350800" cy="1513235"/>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يمكن لأدوات الذكاء الاصطناعي مساعدتي في صياغة الرسائل الإلكترونية باحتراف، لكنّني ما زلت بحاجة لإضافة لمستي الخاصّة.</a:t>
            </a:r>
            <a:endParaRPr/>
          </a:p>
        </p:txBody>
      </p:sp>
      <p:sp>
        <p:nvSpPr>
          <p:cNvPr id="2084" name="Google Shape;2084;p151"/>
          <p:cNvSpPr txBox="1"/>
          <p:nvPr>
            <p:ph idx="1" type="body"/>
          </p:nvPr>
        </p:nvSpPr>
        <p:spPr>
          <a:xfrm flipH="1">
            <a:off x="4127844" y="5341123"/>
            <a:ext cx="25524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تُعدّ أدوات الذكاء الاصطناعي المجانية آمنة دوماً لمشاركة بياناتنا الشخصية.</a:t>
            </a:r>
            <a:endParaRPr/>
          </a:p>
        </p:txBody>
      </p:sp>
      <p:sp>
        <p:nvSpPr>
          <p:cNvPr id="2085" name="Google Shape;2085;p151"/>
          <p:cNvSpPr/>
          <p:nvPr/>
        </p:nvSpPr>
        <p:spPr>
          <a:xfrm flipH="1">
            <a:off x="419290"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6" name="Google Shape;2086;p151"/>
          <p:cNvSpPr txBox="1"/>
          <p:nvPr>
            <p:ph idx="7" type="title"/>
          </p:nvPr>
        </p:nvSpPr>
        <p:spPr>
          <a:xfrm flipH="1">
            <a:off x="1503423"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t>5</a:t>
            </a:r>
            <a:endParaRPr b="1" sz="3000"/>
          </a:p>
        </p:txBody>
      </p:sp>
      <p:sp>
        <p:nvSpPr>
          <p:cNvPr id="2087" name="Google Shape;2087;p151"/>
          <p:cNvSpPr txBox="1"/>
          <p:nvPr>
            <p:ph idx="1" type="body"/>
          </p:nvPr>
        </p:nvSpPr>
        <p:spPr>
          <a:xfrm flipH="1">
            <a:off x="650207" y="5341123"/>
            <a:ext cx="25524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t>الذكاء الاصطناعي هو مجرّد أداة تكنولوجية يتعيّن علينا استخدامها بوعي وحكمة. </a:t>
            </a:r>
            <a:endParaRPr/>
          </a:p>
        </p:txBody>
      </p:sp>
      <p:sp>
        <p:nvSpPr>
          <p:cNvPr id="2088" name="Google Shape;2088;p151"/>
          <p:cNvSpPr/>
          <p:nvPr/>
        </p:nvSpPr>
        <p:spPr>
          <a:xfrm flipH="1">
            <a:off x="419100"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9" name="Google Shape;2089;p151"/>
          <p:cNvSpPr txBox="1"/>
          <p:nvPr>
            <p:ph idx="1" type="body"/>
          </p:nvPr>
        </p:nvSpPr>
        <p:spPr>
          <a:xfrm flipH="1">
            <a:off x="14788272"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خطأ</a:t>
            </a:r>
            <a:endParaRPr sz="3000">
              <a:solidFill>
                <a:schemeClr val="accent4"/>
              </a:solidFill>
            </a:endParaRPr>
          </a:p>
        </p:txBody>
      </p:sp>
      <p:sp>
        <p:nvSpPr>
          <p:cNvPr id="2090" name="Google Shape;2090;p151"/>
          <p:cNvSpPr txBox="1"/>
          <p:nvPr>
            <p:ph idx="1" type="body"/>
          </p:nvPr>
        </p:nvSpPr>
        <p:spPr>
          <a:xfrm flipH="1">
            <a:off x="11192672"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صحيح</a:t>
            </a:r>
            <a:endParaRPr sz="3000">
              <a:solidFill>
                <a:schemeClr val="accent4"/>
              </a:solidFill>
            </a:endParaRPr>
          </a:p>
        </p:txBody>
      </p:sp>
      <p:sp>
        <p:nvSpPr>
          <p:cNvPr id="2091" name="Google Shape;2091;p151"/>
          <p:cNvSpPr txBox="1"/>
          <p:nvPr>
            <p:ph idx="1" type="body"/>
          </p:nvPr>
        </p:nvSpPr>
        <p:spPr>
          <a:xfrm flipH="1">
            <a:off x="7936447"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صحيح</a:t>
            </a:r>
            <a:endParaRPr sz="3000">
              <a:solidFill>
                <a:schemeClr val="accent4"/>
              </a:solidFill>
            </a:endParaRPr>
          </a:p>
        </p:txBody>
      </p:sp>
      <p:sp>
        <p:nvSpPr>
          <p:cNvPr id="2092" name="Google Shape;2092;p151"/>
          <p:cNvSpPr txBox="1"/>
          <p:nvPr>
            <p:ph idx="1" type="body"/>
          </p:nvPr>
        </p:nvSpPr>
        <p:spPr>
          <a:xfrm flipH="1">
            <a:off x="4362172"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خطأ</a:t>
            </a:r>
            <a:endParaRPr sz="3000">
              <a:solidFill>
                <a:schemeClr val="accent4"/>
              </a:solidFill>
            </a:endParaRPr>
          </a:p>
        </p:txBody>
      </p:sp>
      <p:sp>
        <p:nvSpPr>
          <p:cNvPr id="2093" name="Google Shape;2093;p151"/>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الخلاصة والخطوات المستقبلية</a:t>
            </a:r>
            <a:endParaRPr b="0" i="0" sz="1400" u="none" cap="none" strike="noStrike">
              <a:solidFill>
                <a:schemeClr val="accent5"/>
              </a:solidFill>
              <a:latin typeface="Arial"/>
              <a:ea typeface="Arial"/>
              <a:cs typeface="Arial"/>
              <a:sym typeface="Arial"/>
            </a:endParaRPr>
          </a:p>
        </p:txBody>
      </p:sp>
      <p:sp>
        <p:nvSpPr>
          <p:cNvPr id="2094" name="Google Shape;2094;p151"/>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
        <p:nvSpPr>
          <p:cNvPr id="2095" name="Google Shape;2095;p151"/>
          <p:cNvSpPr txBox="1"/>
          <p:nvPr/>
        </p:nvSpPr>
        <p:spPr>
          <a:xfrm flipH="1">
            <a:off x="12195054" y="1802762"/>
            <a:ext cx="5297688" cy="850500"/>
          </a:xfrm>
          <a:prstGeom prst="rect">
            <a:avLst/>
          </a:prstGeom>
          <a:noFill/>
          <a:ln>
            <a:noFill/>
          </a:ln>
        </p:spPr>
        <p:txBody>
          <a:bodyPr anchorCtr="0" anchor="b" bIns="0" lIns="0" spcFirstLastPara="1" rIns="0" wrap="square" tIns="0">
            <a:noAutofit/>
          </a:bodyPr>
          <a:lstStyle/>
          <a:p>
            <a:pPr indent="0" lvl="0" marL="0" marR="0" rtl="1" algn="r">
              <a:lnSpc>
                <a:spcPct val="115000"/>
              </a:lnSpc>
              <a:spcBef>
                <a:spcPts val="0"/>
              </a:spcBef>
              <a:spcAft>
                <a:spcPts val="0"/>
              </a:spcAft>
              <a:buClr>
                <a:schemeClr val="dk1"/>
              </a:buClr>
              <a:buSzPts val="3600"/>
              <a:buFont typeface="Arial"/>
              <a:buNone/>
            </a:pPr>
            <a:r>
              <a:rPr b="0" i="0" lang="en" sz="3600" u="none" cap="none" strike="noStrike">
                <a:solidFill>
                  <a:schemeClr val="dk1"/>
                </a:solidFill>
                <a:latin typeface="Arial"/>
                <a:ea typeface="Arial"/>
                <a:cs typeface="Arial"/>
                <a:sym typeface="Arial"/>
              </a:rPr>
              <a:t>دعونا نرى ما الذي تمكّنتم من حفظه</a:t>
            </a:r>
            <a:endParaRPr b="0" i="0" sz="3600" u="none" cap="none" strike="noStrike">
              <a:solidFill>
                <a:schemeClr val="dk1"/>
              </a:solidFill>
              <a:latin typeface="Arial"/>
              <a:ea typeface="Arial"/>
              <a:cs typeface="Arial"/>
              <a:sym typeface="Arial"/>
            </a:endParaRPr>
          </a:p>
        </p:txBody>
      </p:sp>
      <p:sp>
        <p:nvSpPr>
          <p:cNvPr id="2096" name="Google Shape;2096;p151"/>
          <p:cNvSpPr txBox="1"/>
          <p:nvPr/>
        </p:nvSpPr>
        <p:spPr>
          <a:xfrm flipH="1">
            <a:off x="6764155" y="2046233"/>
            <a:ext cx="4607400" cy="567983"/>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الإبهام إلى الأعلى (صحيح)، الإبهام إلى الأسفل (خطأ)، حركة جانبية (غير أكيد)</a:t>
            </a:r>
            <a:endParaRPr b="0" i="0" sz="1800" u="none" cap="none" strike="noStrike">
              <a:solidFill>
                <a:srgbClr val="092838"/>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0" name="Shape 2100"/>
        <p:cNvGrpSpPr/>
        <p:nvPr/>
      </p:nvGrpSpPr>
      <p:grpSpPr>
        <a:xfrm>
          <a:off x="0" y="0"/>
          <a:ext cx="0" cy="0"/>
          <a:chOff x="0" y="0"/>
          <a:chExt cx="0" cy="0"/>
        </a:xfrm>
      </p:grpSpPr>
      <p:sp>
        <p:nvSpPr>
          <p:cNvPr id="2101" name="Google Shape;2101;p152"/>
          <p:cNvSpPr/>
          <p:nvPr/>
        </p:nvSpPr>
        <p:spPr>
          <a:xfrm flipH="1">
            <a:off x="3896927" y="3224096"/>
            <a:ext cx="3134100" cy="4547700"/>
          </a:xfrm>
          <a:prstGeom prst="rect">
            <a:avLst/>
          </a:prstGeom>
          <a:solidFill>
            <a:srgbClr val="F80A0E"/>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2" name="Google Shape;2102;p152"/>
          <p:cNvSpPr/>
          <p:nvPr/>
        </p:nvSpPr>
        <p:spPr>
          <a:xfrm flipH="1">
            <a:off x="7385765"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3" name="Google Shape;2103;p152"/>
          <p:cNvSpPr/>
          <p:nvPr/>
        </p:nvSpPr>
        <p:spPr>
          <a:xfrm flipH="1">
            <a:off x="10874626"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4" name="Google Shape;2104;p152"/>
          <p:cNvSpPr/>
          <p:nvPr/>
        </p:nvSpPr>
        <p:spPr>
          <a:xfrm flipH="1">
            <a:off x="14352266" y="3224096"/>
            <a:ext cx="3134100" cy="4547700"/>
          </a:xfrm>
          <a:prstGeom prst="rect">
            <a:avLst/>
          </a:prstGeom>
          <a:solidFill>
            <a:srgbClr val="F80A0E"/>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5" name="Google Shape;2105;p152"/>
          <p:cNvSpPr txBox="1"/>
          <p:nvPr>
            <p:ph type="title"/>
          </p:nvPr>
        </p:nvSpPr>
        <p:spPr>
          <a:xfrm flipH="1">
            <a:off x="15439866" y="2143770"/>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1</a:t>
            </a:r>
            <a:endParaRPr b="1" sz="3000">
              <a:solidFill>
                <a:schemeClr val="accent4"/>
              </a:solidFill>
            </a:endParaRPr>
          </a:p>
        </p:txBody>
      </p:sp>
      <p:sp>
        <p:nvSpPr>
          <p:cNvPr id="2106" name="Google Shape;2106;p152"/>
          <p:cNvSpPr txBox="1"/>
          <p:nvPr>
            <p:ph idx="3" type="title"/>
          </p:nvPr>
        </p:nvSpPr>
        <p:spPr>
          <a:xfrm flipH="1">
            <a:off x="11844284"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2</a:t>
            </a:r>
            <a:endParaRPr b="1" sz="3000">
              <a:solidFill>
                <a:schemeClr val="accent4"/>
              </a:solidFill>
            </a:endParaRPr>
          </a:p>
        </p:txBody>
      </p:sp>
      <p:sp>
        <p:nvSpPr>
          <p:cNvPr id="2107" name="Google Shape;2107;p152"/>
          <p:cNvSpPr txBox="1"/>
          <p:nvPr>
            <p:ph idx="5" type="title"/>
          </p:nvPr>
        </p:nvSpPr>
        <p:spPr>
          <a:xfrm flipH="1">
            <a:off x="8588057"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3</a:t>
            </a:r>
            <a:endParaRPr b="1" sz="3000">
              <a:solidFill>
                <a:schemeClr val="accent4"/>
              </a:solidFill>
            </a:endParaRPr>
          </a:p>
        </p:txBody>
      </p:sp>
      <p:sp>
        <p:nvSpPr>
          <p:cNvPr id="2108" name="Google Shape;2108;p152"/>
          <p:cNvSpPr txBox="1"/>
          <p:nvPr>
            <p:ph idx="7" type="title"/>
          </p:nvPr>
        </p:nvSpPr>
        <p:spPr>
          <a:xfrm flipH="1">
            <a:off x="4981060"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4</a:t>
            </a:r>
            <a:endParaRPr b="1" sz="3000">
              <a:solidFill>
                <a:schemeClr val="accent4"/>
              </a:solidFill>
            </a:endParaRPr>
          </a:p>
        </p:txBody>
      </p:sp>
      <p:sp>
        <p:nvSpPr>
          <p:cNvPr id="2109" name="Google Shape;2109;p152"/>
          <p:cNvSpPr txBox="1"/>
          <p:nvPr>
            <p:ph idx="1" type="body"/>
          </p:nvPr>
        </p:nvSpPr>
        <p:spPr>
          <a:xfrm flipH="1">
            <a:off x="14788272" y="5341135"/>
            <a:ext cx="2350800" cy="682238"/>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المحتوى المولّد باستخدام الذكاء الاصطناعي يكون مزيّفاً دائماً.</a:t>
            </a:r>
            <a:endParaRPr/>
          </a:p>
        </p:txBody>
      </p:sp>
      <p:sp>
        <p:nvSpPr>
          <p:cNvPr id="2110" name="Google Shape;2110;p152"/>
          <p:cNvSpPr txBox="1"/>
          <p:nvPr>
            <p:ph idx="1" type="body"/>
          </p:nvPr>
        </p:nvSpPr>
        <p:spPr>
          <a:xfrm flipH="1">
            <a:off x="11192687" y="5341135"/>
            <a:ext cx="23508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يجب التحقّق من صحة المعلومات قبل مشاركتها على مجموعة العائلة.</a:t>
            </a:r>
            <a:endParaRPr/>
          </a:p>
        </p:txBody>
      </p:sp>
      <p:sp>
        <p:nvSpPr>
          <p:cNvPr id="2111" name="Google Shape;2111;p152"/>
          <p:cNvSpPr txBox="1"/>
          <p:nvPr>
            <p:ph idx="1" type="body"/>
          </p:nvPr>
        </p:nvSpPr>
        <p:spPr>
          <a:xfrm flipH="1">
            <a:off x="7936461" y="5341135"/>
            <a:ext cx="2350800" cy="1513235"/>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يمكن لأدوات الذكاء الاصطناعي مساعدتي في صياغة الرسائل الإلكترونية باحتراف، لكنّني ما زلت بحاجة لإضافة لمستي الخاصّة.</a:t>
            </a:r>
            <a:endParaRPr/>
          </a:p>
        </p:txBody>
      </p:sp>
      <p:sp>
        <p:nvSpPr>
          <p:cNvPr id="2112" name="Google Shape;2112;p152"/>
          <p:cNvSpPr txBox="1"/>
          <p:nvPr>
            <p:ph idx="1" type="body"/>
          </p:nvPr>
        </p:nvSpPr>
        <p:spPr>
          <a:xfrm flipH="1">
            <a:off x="4127844" y="5341123"/>
            <a:ext cx="25524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تُعدّ أدوات الذكاء الاصطناعي المجانية آمنة دوماً لمشاركة بياناتنا الشخصية.</a:t>
            </a:r>
            <a:endParaRPr/>
          </a:p>
        </p:txBody>
      </p:sp>
      <p:sp>
        <p:nvSpPr>
          <p:cNvPr id="2113" name="Google Shape;2113;p152"/>
          <p:cNvSpPr/>
          <p:nvPr/>
        </p:nvSpPr>
        <p:spPr>
          <a:xfrm flipH="1">
            <a:off x="419290"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p152"/>
          <p:cNvSpPr txBox="1"/>
          <p:nvPr>
            <p:ph idx="7" type="title"/>
          </p:nvPr>
        </p:nvSpPr>
        <p:spPr>
          <a:xfrm flipH="1">
            <a:off x="1503423" y="2143763"/>
            <a:ext cx="1699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3000">
                <a:solidFill>
                  <a:schemeClr val="accent4"/>
                </a:solidFill>
              </a:rPr>
              <a:t>5</a:t>
            </a:r>
            <a:endParaRPr b="1" sz="3000">
              <a:solidFill>
                <a:schemeClr val="accent4"/>
              </a:solidFill>
            </a:endParaRPr>
          </a:p>
        </p:txBody>
      </p:sp>
      <p:sp>
        <p:nvSpPr>
          <p:cNvPr id="2115" name="Google Shape;2115;p152"/>
          <p:cNvSpPr txBox="1"/>
          <p:nvPr>
            <p:ph idx="1" type="body"/>
          </p:nvPr>
        </p:nvSpPr>
        <p:spPr>
          <a:xfrm flipH="1">
            <a:off x="650207" y="5341123"/>
            <a:ext cx="2552400" cy="959237"/>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a:solidFill>
                  <a:schemeClr val="accent4"/>
                </a:solidFill>
              </a:rPr>
              <a:t>الذكاء الاصطناعي هو مجرّد أداة تكنولوجية يتعيّن علينا استخدامها بوعي وحكمة. </a:t>
            </a:r>
            <a:endParaRPr/>
          </a:p>
        </p:txBody>
      </p:sp>
      <p:sp>
        <p:nvSpPr>
          <p:cNvPr id="2116" name="Google Shape;2116;p152"/>
          <p:cNvSpPr txBox="1"/>
          <p:nvPr>
            <p:ph idx="1" type="body"/>
          </p:nvPr>
        </p:nvSpPr>
        <p:spPr>
          <a:xfrm flipH="1">
            <a:off x="14788272"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خطأ</a:t>
            </a:r>
            <a:endParaRPr sz="3000">
              <a:solidFill>
                <a:schemeClr val="accent4"/>
              </a:solidFill>
            </a:endParaRPr>
          </a:p>
        </p:txBody>
      </p:sp>
      <p:sp>
        <p:nvSpPr>
          <p:cNvPr id="2117" name="Google Shape;2117;p152"/>
          <p:cNvSpPr txBox="1"/>
          <p:nvPr>
            <p:ph idx="1" type="body"/>
          </p:nvPr>
        </p:nvSpPr>
        <p:spPr>
          <a:xfrm flipH="1">
            <a:off x="11192672"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صحيح</a:t>
            </a:r>
            <a:endParaRPr sz="3000">
              <a:solidFill>
                <a:schemeClr val="accent4"/>
              </a:solidFill>
            </a:endParaRPr>
          </a:p>
        </p:txBody>
      </p:sp>
      <p:sp>
        <p:nvSpPr>
          <p:cNvPr id="2118" name="Google Shape;2118;p152"/>
          <p:cNvSpPr txBox="1"/>
          <p:nvPr>
            <p:ph idx="1" type="body"/>
          </p:nvPr>
        </p:nvSpPr>
        <p:spPr>
          <a:xfrm flipH="1">
            <a:off x="7936447"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صحيح</a:t>
            </a:r>
            <a:endParaRPr sz="3000">
              <a:solidFill>
                <a:schemeClr val="accent4"/>
              </a:solidFill>
            </a:endParaRPr>
          </a:p>
        </p:txBody>
      </p:sp>
      <p:sp>
        <p:nvSpPr>
          <p:cNvPr id="2119" name="Google Shape;2119;p152"/>
          <p:cNvSpPr txBox="1"/>
          <p:nvPr>
            <p:ph idx="1" type="body"/>
          </p:nvPr>
        </p:nvSpPr>
        <p:spPr>
          <a:xfrm flipH="1">
            <a:off x="4362172"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خطأ</a:t>
            </a:r>
            <a:endParaRPr sz="3000">
              <a:solidFill>
                <a:schemeClr val="accent4"/>
              </a:solidFill>
            </a:endParaRPr>
          </a:p>
        </p:txBody>
      </p:sp>
      <p:sp>
        <p:nvSpPr>
          <p:cNvPr id="2120" name="Google Shape;2120;p152"/>
          <p:cNvSpPr txBox="1"/>
          <p:nvPr>
            <p:ph idx="1" type="body"/>
          </p:nvPr>
        </p:nvSpPr>
        <p:spPr>
          <a:xfrm flipH="1">
            <a:off x="851822" y="6785760"/>
            <a:ext cx="2350800" cy="461700"/>
          </a:xfrm>
          <a:prstGeom prst="rect">
            <a:avLst/>
          </a:prstGeom>
          <a:noFill/>
          <a:ln>
            <a:noFill/>
          </a:ln>
        </p:spPr>
        <p:txBody>
          <a:bodyPr anchorCtr="0" anchor="t" bIns="0" lIns="0" spcFirstLastPara="1" rIns="0" wrap="square" tIns="0">
            <a:spAutoFit/>
          </a:bodyPr>
          <a:lstStyle/>
          <a:p>
            <a:pPr indent="0" lvl="0" marL="0" rtl="1" algn="r">
              <a:lnSpc>
                <a:spcPct val="100000"/>
              </a:lnSpc>
              <a:spcBef>
                <a:spcPts val="0"/>
              </a:spcBef>
              <a:spcAft>
                <a:spcPts val="1000"/>
              </a:spcAft>
              <a:buSzPts val="1800"/>
              <a:buNone/>
            </a:pPr>
            <a:r>
              <a:rPr lang="en" sz="3000">
                <a:solidFill>
                  <a:schemeClr val="accent4"/>
                </a:solidFill>
              </a:rPr>
              <a:t>صحيح</a:t>
            </a:r>
            <a:endParaRPr sz="3000">
              <a:solidFill>
                <a:schemeClr val="accent4"/>
              </a:solidFill>
            </a:endParaRPr>
          </a:p>
        </p:txBody>
      </p:sp>
      <p:sp>
        <p:nvSpPr>
          <p:cNvPr id="2121" name="Google Shape;2121;p152"/>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الخلاصة والخطوات المستقبلية</a:t>
            </a:r>
            <a:endParaRPr b="0" i="0" sz="1400" u="none" cap="none" strike="noStrike">
              <a:solidFill>
                <a:schemeClr val="accent5"/>
              </a:solidFill>
              <a:latin typeface="Arial"/>
              <a:ea typeface="Arial"/>
              <a:cs typeface="Arial"/>
              <a:sym typeface="Arial"/>
            </a:endParaRPr>
          </a:p>
        </p:txBody>
      </p:sp>
      <p:sp>
        <p:nvSpPr>
          <p:cNvPr id="2122" name="Google Shape;2122;p152"/>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
        <p:nvSpPr>
          <p:cNvPr id="2123" name="Google Shape;2123;p152"/>
          <p:cNvSpPr txBox="1"/>
          <p:nvPr/>
        </p:nvSpPr>
        <p:spPr>
          <a:xfrm flipH="1">
            <a:off x="12195054" y="1802762"/>
            <a:ext cx="5297688" cy="850500"/>
          </a:xfrm>
          <a:prstGeom prst="rect">
            <a:avLst/>
          </a:prstGeom>
          <a:noFill/>
          <a:ln>
            <a:noFill/>
          </a:ln>
        </p:spPr>
        <p:txBody>
          <a:bodyPr anchorCtr="0" anchor="b" bIns="0" lIns="0" spcFirstLastPara="1" rIns="0" wrap="square" tIns="0">
            <a:noAutofit/>
          </a:bodyPr>
          <a:lstStyle/>
          <a:p>
            <a:pPr indent="0" lvl="0" marL="0" marR="0" rtl="1" algn="r">
              <a:lnSpc>
                <a:spcPct val="115000"/>
              </a:lnSpc>
              <a:spcBef>
                <a:spcPts val="0"/>
              </a:spcBef>
              <a:spcAft>
                <a:spcPts val="0"/>
              </a:spcAft>
              <a:buClr>
                <a:schemeClr val="dk1"/>
              </a:buClr>
              <a:buSzPts val="3600"/>
              <a:buFont typeface="Arial"/>
              <a:buNone/>
            </a:pPr>
            <a:r>
              <a:rPr b="0" i="0" lang="en" sz="3600" u="none" cap="none" strike="noStrike">
                <a:solidFill>
                  <a:schemeClr val="dk1"/>
                </a:solidFill>
                <a:latin typeface="Arial"/>
                <a:ea typeface="Arial"/>
                <a:cs typeface="Arial"/>
                <a:sym typeface="Arial"/>
              </a:rPr>
              <a:t>دعونا نرى ما الذي تمكّنتم من حفظه</a:t>
            </a:r>
            <a:endParaRPr b="0" i="0" sz="3600" u="none" cap="none" strike="noStrike">
              <a:solidFill>
                <a:schemeClr val="dk1"/>
              </a:solidFill>
              <a:latin typeface="Arial"/>
              <a:ea typeface="Arial"/>
              <a:cs typeface="Arial"/>
              <a:sym typeface="Arial"/>
            </a:endParaRPr>
          </a:p>
        </p:txBody>
      </p:sp>
      <p:sp>
        <p:nvSpPr>
          <p:cNvPr id="2124" name="Google Shape;2124;p152"/>
          <p:cNvSpPr txBox="1"/>
          <p:nvPr/>
        </p:nvSpPr>
        <p:spPr>
          <a:xfrm flipH="1">
            <a:off x="6764155" y="2046233"/>
            <a:ext cx="4607400" cy="567983"/>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1800"/>
              <a:buFont typeface="Arial"/>
              <a:buNone/>
            </a:pPr>
            <a:r>
              <a:rPr b="0" i="0" lang="en" sz="1800" u="none" cap="none" strike="noStrike">
                <a:solidFill>
                  <a:srgbClr val="092838"/>
                </a:solidFill>
                <a:latin typeface="Arial"/>
                <a:ea typeface="Arial"/>
                <a:cs typeface="Arial"/>
                <a:sym typeface="Arial"/>
              </a:rPr>
              <a:t>الإبهام إلى الأعلى (صحيح)، الإبهام إلى الأسفل (خطأ)، حركة جانبية (غير أكيد)</a:t>
            </a:r>
            <a:endParaRPr b="0" i="0" sz="1800" u="none" cap="none" strike="noStrike">
              <a:solidFill>
                <a:srgbClr val="092838"/>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8" name="Shape 2128"/>
        <p:cNvGrpSpPr/>
        <p:nvPr/>
      </p:nvGrpSpPr>
      <p:grpSpPr>
        <a:xfrm>
          <a:off x="0" y="0"/>
          <a:ext cx="0" cy="0"/>
          <a:chOff x="0" y="0"/>
          <a:chExt cx="0" cy="0"/>
        </a:xfrm>
      </p:grpSpPr>
      <p:sp>
        <p:nvSpPr>
          <p:cNvPr id="2129" name="Google Shape;2129;p153"/>
          <p:cNvSpPr txBox="1"/>
          <p:nvPr>
            <p:ph type="title"/>
          </p:nvPr>
        </p:nvSpPr>
        <p:spPr>
          <a:xfrm flipH="1">
            <a:off x="12191979" y="2532900"/>
            <a:ext cx="5318700" cy="17100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a:t>سيناريو سريع للتحقّق من معلوماتكم</a:t>
            </a:r>
            <a:endParaRPr/>
          </a:p>
        </p:txBody>
      </p:sp>
      <p:sp>
        <p:nvSpPr>
          <p:cNvPr id="2130" name="Google Shape;2130;p153"/>
          <p:cNvSpPr/>
          <p:nvPr/>
        </p:nvSpPr>
        <p:spPr>
          <a:xfrm flipH="1">
            <a:off x="13980751" y="4957775"/>
            <a:ext cx="3516600" cy="24480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1" name="Google Shape;2131;p153"/>
          <p:cNvSpPr/>
          <p:nvPr/>
        </p:nvSpPr>
        <p:spPr>
          <a:xfrm flipH="1">
            <a:off x="10270753" y="4957775"/>
            <a:ext cx="3516600" cy="2448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2" name="Google Shape;2132;p153"/>
          <p:cNvSpPr/>
          <p:nvPr/>
        </p:nvSpPr>
        <p:spPr>
          <a:xfrm flipH="1">
            <a:off x="17458051" y="4957775"/>
            <a:ext cx="39300" cy="24480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3" name="Google Shape;2133;p153"/>
          <p:cNvSpPr txBox="1"/>
          <p:nvPr>
            <p:ph idx="1" type="body"/>
          </p:nvPr>
        </p:nvSpPr>
        <p:spPr>
          <a:xfrm flipH="1">
            <a:off x="14216726" y="5305425"/>
            <a:ext cx="2913900" cy="1513235"/>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1000"/>
              </a:spcAft>
              <a:buSzPts val="1800"/>
              <a:buNone/>
            </a:pPr>
            <a:r>
              <a:rPr lang="en"/>
              <a:t>يقوم أحد الأشخاص بمشاركة رسالة ضمن مجموعة العائلة على تطبيق WhatsApp حول بعض الخدمات الحكومية المجانية.</a:t>
            </a:r>
            <a:endParaRPr/>
          </a:p>
        </p:txBody>
      </p:sp>
      <p:sp>
        <p:nvSpPr>
          <p:cNvPr id="2134" name="Google Shape;2134;p153"/>
          <p:cNvSpPr txBox="1"/>
          <p:nvPr>
            <p:ph idx="1" type="body"/>
          </p:nvPr>
        </p:nvSpPr>
        <p:spPr>
          <a:xfrm flipH="1">
            <a:off x="10767776" y="5305425"/>
            <a:ext cx="2645700" cy="474489"/>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1000"/>
              </a:spcAft>
              <a:buSzPts val="1800"/>
              <a:buNone/>
            </a:pPr>
            <a:r>
              <a:rPr b="1" lang="en">
                <a:solidFill>
                  <a:schemeClr val="accent4"/>
                </a:solidFill>
              </a:rPr>
              <a:t>ما هي أول خطوة تقومون بها؟</a:t>
            </a:r>
            <a:endParaRPr b="1">
              <a:solidFill>
                <a:schemeClr val="accent4"/>
              </a:solidFill>
            </a:endParaRPr>
          </a:p>
        </p:txBody>
      </p:sp>
      <p:sp>
        <p:nvSpPr>
          <p:cNvPr id="2135" name="Google Shape;2135;p153"/>
          <p:cNvSpPr txBox="1"/>
          <p:nvPr>
            <p:ph idx="1" type="body"/>
          </p:nvPr>
        </p:nvSpPr>
        <p:spPr>
          <a:xfrm flipH="1">
            <a:off x="10270753" y="6353175"/>
            <a:ext cx="3142723" cy="820738"/>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1000"/>
              </a:spcAft>
              <a:buSzPts val="1800"/>
              <a:buNone/>
            </a:pPr>
            <a:r>
              <a:rPr b="1" lang="en">
                <a:solidFill>
                  <a:schemeClr val="accent4"/>
                </a:solidFill>
              </a:rPr>
              <a:t>قوموا بتطبيق الخطوات التي تعلّمناها للتحقّق من صحة المعلومات</a:t>
            </a:r>
            <a:endParaRPr b="1">
              <a:solidFill>
                <a:schemeClr val="accent4"/>
              </a:solidFill>
            </a:endParaRPr>
          </a:p>
        </p:txBody>
      </p:sp>
      <p:pic>
        <p:nvPicPr>
          <p:cNvPr id="2136" name="Google Shape;2136;p153" title="53426.jpg"/>
          <p:cNvPicPr preferRelativeResize="0"/>
          <p:nvPr/>
        </p:nvPicPr>
        <p:blipFill rotWithShape="1">
          <a:blip r:embed="rId3">
            <a:alphaModFix/>
          </a:blip>
          <a:srcRect b="0" l="40066" r="769" t="0"/>
          <a:stretch/>
        </p:blipFill>
        <p:spPr>
          <a:xfrm>
            <a:off x="-3" y="450"/>
            <a:ext cx="9131700" cy="10286998"/>
          </a:xfrm>
          <a:prstGeom prst="rect">
            <a:avLst/>
          </a:prstGeom>
          <a:noFill/>
          <a:ln>
            <a:noFill/>
          </a:ln>
        </p:spPr>
      </p:pic>
      <p:sp>
        <p:nvSpPr>
          <p:cNvPr id="2137" name="Google Shape;2137;p153"/>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sp>
        <p:nvSpPr>
          <p:cNvPr id="2138" name="Google Shape;2138;p153"/>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الخلاصة والخطوات المستقبلية</a:t>
            </a:r>
            <a:endParaRPr b="0" i="0" sz="1400" u="none" cap="none" strike="noStrike">
              <a:solidFill>
                <a:schemeClr val="accent5"/>
              </a:solidFill>
              <a:latin typeface="Arial"/>
              <a:ea typeface="Arial"/>
              <a:cs typeface="Arial"/>
              <a:sym typeface="Arial"/>
            </a:endParaRPr>
          </a:p>
        </p:txBody>
      </p:sp>
      <p:sp>
        <p:nvSpPr>
          <p:cNvPr id="2139" name="Google Shape;2139;p153"/>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3" name="Shape 2143"/>
        <p:cNvGrpSpPr/>
        <p:nvPr/>
      </p:nvGrpSpPr>
      <p:grpSpPr>
        <a:xfrm>
          <a:off x="0" y="0"/>
          <a:ext cx="0" cy="0"/>
          <a:chOff x="0" y="0"/>
          <a:chExt cx="0" cy="0"/>
        </a:xfrm>
      </p:grpSpPr>
      <p:sp>
        <p:nvSpPr>
          <p:cNvPr id="2144" name="Google Shape;2144;p154"/>
          <p:cNvSpPr txBox="1"/>
          <p:nvPr>
            <p:ph type="title"/>
          </p:nvPr>
        </p:nvSpPr>
        <p:spPr>
          <a:xfrm flipH="1">
            <a:off x="13769372" y="2532900"/>
            <a:ext cx="3723300" cy="25695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sz="3600"/>
              <a:t>لا تتوقفوا عن التدرّب والتعلّم ومساعدة الآخرين</a:t>
            </a:r>
            <a:endParaRPr sz="3600"/>
          </a:p>
        </p:txBody>
      </p:sp>
      <p:sp>
        <p:nvSpPr>
          <p:cNvPr id="2145" name="Google Shape;2145;p154"/>
          <p:cNvSpPr/>
          <p:nvPr/>
        </p:nvSpPr>
        <p:spPr>
          <a:xfrm flipH="1">
            <a:off x="9173796" y="2166950"/>
            <a:ext cx="3852600" cy="6296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6" name="Google Shape;2146;p154"/>
          <p:cNvSpPr/>
          <p:nvPr/>
        </p:nvSpPr>
        <p:spPr>
          <a:xfrm flipH="1">
            <a:off x="4975523" y="2166950"/>
            <a:ext cx="3852600" cy="6296100"/>
          </a:xfrm>
          <a:prstGeom prst="rect">
            <a:avLst/>
          </a:prstGeom>
          <a:solidFill>
            <a:schemeClr val="dk1"/>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7" name="Google Shape;2147;p154"/>
          <p:cNvSpPr/>
          <p:nvPr/>
        </p:nvSpPr>
        <p:spPr>
          <a:xfrm flipH="1">
            <a:off x="777250" y="2166950"/>
            <a:ext cx="3852600" cy="62961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8" name="Google Shape;2148;p154"/>
          <p:cNvSpPr txBox="1"/>
          <p:nvPr/>
        </p:nvSpPr>
        <p:spPr>
          <a:xfrm flipH="1">
            <a:off x="10399221" y="2867027"/>
            <a:ext cx="2255700" cy="3834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rgbClr val="092838"/>
                </a:solidFill>
                <a:latin typeface="Arial"/>
                <a:ea typeface="Arial"/>
                <a:cs typeface="Arial"/>
                <a:sym typeface="Arial"/>
              </a:rPr>
              <a:t>هذا الأسبوع</a:t>
            </a:r>
            <a:endParaRPr b="1" i="0" sz="2400" u="none" cap="none" strike="noStrike">
              <a:solidFill>
                <a:srgbClr val="092838"/>
              </a:solidFill>
              <a:latin typeface="Arial"/>
              <a:ea typeface="Arial"/>
              <a:cs typeface="Arial"/>
              <a:sym typeface="Arial"/>
            </a:endParaRPr>
          </a:p>
        </p:txBody>
      </p:sp>
      <p:sp>
        <p:nvSpPr>
          <p:cNvPr id="2149" name="Google Shape;2149;p154"/>
          <p:cNvSpPr txBox="1"/>
          <p:nvPr/>
        </p:nvSpPr>
        <p:spPr>
          <a:xfrm flipH="1">
            <a:off x="9683121" y="4407200"/>
            <a:ext cx="2628900" cy="539001"/>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تطبيق خطوات التحقّق من صحة المعلومات على رسالة أو منشور واحد</a:t>
            </a:r>
            <a:endParaRPr b="0" i="0" sz="1706" u="none" cap="none" strike="noStrike">
              <a:solidFill>
                <a:srgbClr val="092838"/>
              </a:solidFill>
              <a:latin typeface="Arial"/>
              <a:ea typeface="Arial"/>
              <a:cs typeface="Arial"/>
              <a:sym typeface="Arial"/>
            </a:endParaRPr>
          </a:p>
        </p:txBody>
      </p:sp>
      <p:sp>
        <p:nvSpPr>
          <p:cNvPr id="2150" name="Google Shape;2150;p154"/>
          <p:cNvSpPr txBox="1"/>
          <p:nvPr/>
        </p:nvSpPr>
        <p:spPr>
          <a:xfrm flipH="1">
            <a:off x="9518126" y="5651300"/>
            <a:ext cx="2793900" cy="801509"/>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استخدام الذكاء الاصطناعي لإنجاز مهمة حقيقية (مثل: كتابة رسالة إلكترونية، تعلّم مهارة جديدة، تنظيم الفعاليات) </a:t>
            </a:r>
            <a:endParaRPr b="0" i="0" sz="1706" u="none" cap="none" strike="noStrike">
              <a:solidFill>
                <a:srgbClr val="092838"/>
              </a:solidFill>
              <a:latin typeface="Arial"/>
              <a:ea typeface="Arial"/>
              <a:cs typeface="Arial"/>
              <a:sym typeface="Arial"/>
            </a:endParaRPr>
          </a:p>
        </p:txBody>
      </p:sp>
      <p:sp>
        <p:nvSpPr>
          <p:cNvPr id="2151" name="Google Shape;2151;p154"/>
          <p:cNvSpPr txBox="1"/>
          <p:nvPr/>
        </p:nvSpPr>
        <p:spPr>
          <a:xfrm flipH="1">
            <a:off x="9896721" y="6865400"/>
            <a:ext cx="2415300" cy="539001"/>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rgbClr val="092838"/>
                </a:solidFill>
                <a:latin typeface="Arial"/>
                <a:ea typeface="Arial"/>
                <a:cs typeface="Arial"/>
                <a:sym typeface="Arial"/>
              </a:rPr>
              <a:t>مشاركة معلومة واحدة تعلّمتوها اليوم مع أحد أفراد عائلتكم</a:t>
            </a:r>
            <a:endParaRPr b="0" i="0" sz="1706" u="none" cap="none" strike="noStrike">
              <a:solidFill>
                <a:srgbClr val="092838"/>
              </a:solidFill>
              <a:latin typeface="Arial"/>
              <a:ea typeface="Arial"/>
              <a:cs typeface="Arial"/>
              <a:sym typeface="Arial"/>
            </a:endParaRPr>
          </a:p>
        </p:txBody>
      </p:sp>
      <p:grpSp>
        <p:nvGrpSpPr>
          <p:cNvPr id="2152" name="Google Shape;2152;p154"/>
          <p:cNvGrpSpPr/>
          <p:nvPr/>
        </p:nvGrpSpPr>
        <p:grpSpPr>
          <a:xfrm flipH="1">
            <a:off x="12396099" y="4479332"/>
            <a:ext cx="178842" cy="159067"/>
            <a:chOff x="671395" y="3895621"/>
            <a:chExt cx="119228" cy="106045"/>
          </a:xfrm>
        </p:grpSpPr>
        <p:sp>
          <p:nvSpPr>
            <p:cNvPr id="2153" name="Google Shape;2153;p15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2154" name="Google Shape;2154;p15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2155" name="Google Shape;2155;p154"/>
          <p:cNvGrpSpPr/>
          <p:nvPr/>
        </p:nvGrpSpPr>
        <p:grpSpPr>
          <a:xfrm flipH="1">
            <a:off x="12396099" y="5722082"/>
            <a:ext cx="178842" cy="159067"/>
            <a:chOff x="671395" y="3895621"/>
            <a:chExt cx="119228" cy="106045"/>
          </a:xfrm>
        </p:grpSpPr>
        <p:sp>
          <p:nvSpPr>
            <p:cNvPr id="2156" name="Google Shape;2156;p15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2157" name="Google Shape;2157;p15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grpSp>
        <p:nvGrpSpPr>
          <p:cNvPr id="2158" name="Google Shape;2158;p154"/>
          <p:cNvGrpSpPr/>
          <p:nvPr/>
        </p:nvGrpSpPr>
        <p:grpSpPr>
          <a:xfrm flipH="1">
            <a:off x="12396099" y="6927444"/>
            <a:ext cx="178842" cy="159067"/>
            <a:chOff x="671395" y="3895621"/>
            <a:chExt cx="119228" cy="106045"/>
          </a:xfrm>
        </p:grpSpPr>
        <p:sp>
          <p:nvSpPr>
            <p:cNvPr id="2159" name="Google Shape;2159;p15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
          <p:nvSpPr>
            <p:cNvPr id="2160" name="Google Shape;2160;p15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grpSp>
      <p:sp>
        <p:nvSpPr>
          <p:cNvPr id="2161" name="Google Shape;2161;p154"/>
          <p:cNvSpPr txBox="1"/>
          <p:nvPr/>
        </p:nvSpPr>
        <p:spPr>
          <a:xfrm flipH="1">
            <a:off x="5447346" y="2890288"/>
            <a:ext cx="2966100" cy="3834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chemeClr val="accent4"/>
                </a:solidFill>
                <a:latin typeface="Arial"/>
                <a:ea typeface="Arial"/>
                <a:cs typeface="Arial"/>
                <a:sym typeface="Arial"/>
              </a:rPr>
              <a:t>هذا الشهر</a:t>
            </a:r>
            <a:endParaRPr b="1" i="0" sz="2400" u="none" cap="none" strike="noStrike">
              <a:solidFill>
                <a:schemeClr val="accent4"/>
              </a:solidFill>
              <a:latin typeface="Arial"/>
              <a:ea typeface="Arial"/>
              <a:cs typeface="Arial"/>
              <a:sym typeface="Arial"/>
            </a:endParaRPr>
          </a:p>
        </p:txBody>
      </p:sp>
      <p:sp>
        <p:nvSpPr>
          <p:cNvPr id="2162" name="Google Shape;2162;p154"/>
          <p:cNvSpPr txBox="1"/>
          <p:nvPr/>
        </p:nvSpPr>
        <p:spPr>
          <a:xfrm flipH="1">
            <a:off x="5516646" y="4430450"/>
            <a:ext cx="2553900" cy="1064016"/>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chemeClr val="accent4"/>
                </a:solidFill>
                <a:latin typeface="Arial"/>
                <a:ea typeface="Arial"/>
                <a:cs typeface="Arial"/>
                <a:sym typeface="Arial"/>
              </a:rPr>
              <a:t>تحمّل مسؤولية التحقّق من صحة المعلومات التي تشاركونها عبر مجموعتكم على WhatsApp وFacebook</a:t>
            </a:r>
            <a:endParaRPr b="0" i="0" sz="1706" u="none" cap="none" strike="noStrike">
              <a:solidFill>
                <a:schemeClr val="accent4"/>
              </a:solidFill>
              <a:latin typeface="Arial"/>
              <a:ea typeface="Arial"/>
              <a:cs typeface="Arial"/>
              <a:sym typeface="Arial"/>
            </a:endParaRPr>
          </a:p>
        </p:txBody>
      </p:sp>
      <p:sp>
        <p:nvSpPr>
          <p:cNvPr id="2163" name="Google Shape;2163;p154"/>
          <p:cNvSpPr txBox="1"/>
          <p:nvPr/>
        </p:nvSpPr>
        <p:spPr>
          <a:xfrm flipH="1">
            <a:off x="5516646" y="5601463"/>
            <a:ext cx="2553900" cy="801509"/>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chemeClr val="accent4"/>
                </a:solidFill>
                <a:latin typeface="Arial"/>
                <a:ea typeface="Arial"/>
                <a:cs typeface="Arial"/>
                <a:sym typeface="Arial"/>
              </a:rPr>
              <a:t>تجربة استخدام أداة ذكاء اصطناعي جديدة لمساعدتكم في أداء عملكم، دراستكم أو مشروعكم التجاري</a:t>
            </a:r>
            <a:endParaRPr b="0" i="0" sz="1706" u="none" cap="none" strike="noStrike">
              <a:solidFill>
                <a:schemeClr val="accent4"/>
              </a:solidFill>
              <a:latin typeface="Arial"/>
              <a:ea typeface="Arial"/>
              <a:cs typeface="Arial"/>
              <a:sym typeface="Arial"/>
            </a:endParaRPr>
          </a:p>
        </p:txBody>
      </p:sp>
      <p:sp>
        <p:nvSpPr>
          <p:cNvPr id="2164" name="Google Shape;2164;p154"/>
          <p:cNvSpPr txBox="1"/>
          <p:nvPr/>
        </p:nvSpPr>
        <p:spPr>
          <a:xfrm flipH="1">
            <a:off x="5516646" y="6865388"/>
            <a:ext cx="2553900" cy="801509"/>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chemeClr val="accent4"/>
                </a:solidFill>
                <a:latin typeface="Arial"/>
                <a:ea typeface="Arial"/>
                <a:cs typeface="Arial"/>
                <a:sym typeface="Arial"/>
              </a:rPr>
              <a:t>مساعدة صديق أو شخص أكبر سنّاً في تعلّم كيفية استخدام أدوات الذكاء الاصطناعي بأمان</a:t>
            </a:r>
            <a:endParaRPr b="0" i="0" sz="1706" u="none" cap="none" strike="noStrike">
              <a:solidFill>
                <a:schemeClr val="accent4"/>
              </a:solidFill>
              <a:latin typeface="Arial"/>
              <a:ea typeface="Arial"/>
              <a:cs typeface="Arial"/>
              <a:sym typeface="Arial"/>
            </a:endParaRPr>
          </a:p>
        </p:txBody>
      </p:sp>
      <p:grpSp>
        <p:nvGrpSpPr>
          <p:cNvPr id="2165" name="Google Shape;2165;p154"/>
          <p:cNvGrpSpPr/>
          <p:nvPr/>
        </p:nvGrpSpPr>
        <p:grpSpPr>
          <a:xfrm flipH="1">
            <a:off x="8184662" y="4502594"/>
            <a:ext cx="178842" cy="159067"/>
            <a:chOff x="671395" y="3895621"/>
            <a:chExt cx="119228" cy="106045"/>
          </a:xfrm>
        </p:grpSpPr>
        <p:sp>
          <p:nvSpPr>
            <p:cNvPr id="2166" name="Google Shape;2166;p15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sp>
          <p:nvSpPr>
            <p:cNvPr id="2167" name="Google Shape;2167;p15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grpSp>
      <p:grpSp>
        <p:nvGrpSpPr>
          <p:cNvPr id="2168" name="Google Shape;2168;p154"/>
          <p:cNvGrpSpPr/>
          <p:nvPr/>
        </p:nvGrpSpPr>
        <p:grpSpPr>
          <a:xfrm flipH="1">
            <a:off x="8184662" y="5683307"/>
            <a:ext cx="178842" cy="159067"/>
            <a:chOff x="671395" y="3895621"/>
            <a:chExt cx="119228" cy="106045"/>
          </a:xfrm>
        </p:grpSpPr>
        <p:sp>
          <p:nvSpPr>
            <p:cNvPr id="2169" name="Google Shape;2169;p15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sp>
          <p:nvSpPr>
            <p:cNvPr id="2170" name="Google Shape;2170;p15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grpSp>
      <p:grpSp>
        <p:nvGrpSpPr>
          <p:cNvPr id="2171" name="Google Shape;2171;p154"/>
          <p:cNvGrpSpPr/>
          <p:nvPr/>
        </p:nvGrpSpPr>
        <p:grpSpPr>
          <a:xfrm flipH="1">
            <a:off x="8184662" y="6941057"/>
            <a:ext cx="178842" cy="159067"/>
            <a:chOff x="671395" y="3895621"/>
            <a:chExt cx="119228" cy="106045"/>
          </a:xfrm>
        </p:grpSpPr>
        <p:sp>
          <p:nvSpPr>
            <p:cNvPr id="2172" name="Google Shape;2172;p15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sp>
          <p:nvSpPr>
            <p:cNvPr id="2173" name="Google Shape;2173;p15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grpSp>
      <p:sp>
        <p:nvSpPr>
          <p:cNvPr id="2174" name="Google Shape;2174;p154"/>
          <p:cNvSpPr txBox="1"/>
          <p:nvPr>
            <p:ph idx="1" type="body"/>
          </p:nvPr>
        </p:nvSpPr>
        <p:spPr>
          <a:xfrm flipH="1">
            <a:off x="13769371" y="5651300"/>
            <a:ext cx="3723300" cy="820738"/>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1000"/>
              </a:spcAft>
              <a:buSzPts val="1800"/>
              <a:buNone/>
            </a:pPr>
            <a:r>
              <a:rPr lang="en"/>
              <a:t>أصبح لديكم الآن الأدوات الضرورية لاستخدام الذكاء الاصطناعي بطرقٍ ذكية وآمنة وموثوقة.</a:t>
            </a:r>
            <a:endParaRPr/>
          </a:p>
        </p:txBody>
      </p:sp>
      <p:sp>
        <p:nvSpPr>
          <p:cNvPr id="2175" name="Google Shape;2175;p154"/>
          <p:cNvSpPr txBox="1"/>
          <p:nvPr/>
        </p:nvSpPr>
        <p:spPr>
          <a:xfrm flipH="1">
            <a:off x="1211571" y="2890288"/>
            <a:ext cx="2966100" cy="383400"/>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0"/>
              </a:spcBef>
              <a:spcAft>
                <a:spcPts val="0"/>
              </a:spcAft>
              <a:buClr>
                <a:srgbClr val="000000"/>
              </a:buClr>
              <a:buSzPts val="2400"/>
              <a:buFont typeface="Arial"/>
              <a:buNone/>
            </a:pPr>
            <a:r>
              <a:rPr b="1" i="0" lang="en" sz="2400" u="none" cap="none" strike="noStrike">
                <a:solidFill>
                  <a:schemeClr val="accent4"/>
                </a:solidFill>
                <a:latin typeface="Arial"/>
                <a:ea typeface="Arial"/>
                <a:cs typeface="Arial"/>
                <a:sym typeface="Arial"/>
              </a:rPr>
              <a:t>دوماً </a:t>
            </a:r>
            <a:endParaRPr b="1" i="0" sz="2400" u="none" cap="none" strike="noStrike">
              <a:solidFill>
                <a:schemeClr val="accent4"/>
              </a:solidFill>
              <a:latin typeface="Arial"/>
              <a:ea typeface="Arial"/>
              <a:cs typeface="Arial"/>
              <a:sym typeface="Arial"/>
            </a:endParaRPr>
          </a:p>
        </p:txBody>
      </p:sp>
      <p:sp>
        <p:nvSpPr>
          <p:cNvPr id="2176" name="Google Shape;2176;p154"/>
          <p:cNvSpPr txBox="1"/>
          <p:nvPr/>
        </p:nvSpPr>
        <p:spPr>
          <a:xfrm flipH="1">
            <a:off x="1280871" y="4430450"/>
            <a:ext cx="2553900" cy="539001"/>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chemeClr val="accent4"/>
                </a:solidFill>
                <a:latin typeface="Arial"/>
                <a:ea typeface="Arial"/>
                <a:cs typeface="Arial"/>
                <a:sym typeface="Arial"/>
              </a:rPr>
              <a:t>تعلّموا شيئاً جديداً كلّ يوم لكن كونوا دوماً حذرين.</a:t>
            </a:r>
            <a:endParaRPr b="0" i="0" sz="1706" u="none" cap="none" strike="noStrike">
              <a:solidFill>
                <a:schemeClr val="accent4"/>
              </a:solidFill>
              <a:latin typeface="Arial"/>
              <a:ea typeface="Arial"/>
              <a:cs typeface="Arial"/>
              <a:sym typeface="Arial"/>
            </a:endParaRPr>
          </a:p>
        </p:txBody>
      </p:sp>
      <p:sp>
        <p:nvSpPr>
          <p:cNvPr id="2177" name="Google Shape;2177;p154"/>
          <p:cNvSpPr txBox="1"/>
          <p:nvPr/>
        </p:nvSpPr>
        <p:spPr>
          <a:xfrm flipH="1">
            <a:off x="1280871" y="5319713"/>
            <a:ext cx="2553900" cy="539001"/>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chemeClr val="accent4"/>
                </a:solidFill>
                <a:latin typeface="Arial"/>
                <a:ea typeface="Arial"/>
                <a:cs typeface="Arial"/>
                <a:sym typeface="Arial"/>
              </a:rPr>
              <a:t>احرصوا دائماً على حماية بياناتكم الشخصية.</a:t>
            </a:r>
            <a:endParaRPr b="0" i="0" sz="1706" u="none" cap="none" strike="noStrike">
              <a:solidFill>
                <a:schemeClr val="accent4"/>
              </a:solidFill>
              <a:latin typeface="Arial"/>
              <a:ea typeface="Arial"/>
              <a:cs typeface="Arial"/>
              <a:sym typeface="Arial"/>
            </a:endParaRPr>
          </a:p>
        </p:txBody>
      </p:sp>
      <p:sp>
        <p:nvSpPr>
          <p:cNvPr id="2178" name="Google Shape;2178;p154"/>
          <p:cNvSpPr txBox="1"/>
          <p:nvPr/>
        </p:nvSpPr>
        <p:spPr>
          <a:xfrm flipH="1">
            <a:off x="1280871" y="6367438"/>
            <a:ext cx="2553900" cy="801509"/>
          </a:xfrm>
          <a:prstGeom prst="rect">
            <a:avLst/>
          </a:prstGeom>
          <a:noFill/>
          <a:ln>
            <a:noFill/>
          </a:ln>
        </p:spPr>
        <p:txBody>
          <a:bodyPr anchorCtr="0" anchor="t" bIns="0" lIns="0" spcFirstLastPara="1" rIns="0" wrap="square" tIns="13850">
            <a:spAutoFit/>
          </a:bodyPr>
          <a:lstStyle/>
          <a:p>
            <a:pPr indent="0" lvl="0" marL="13833" marR="0" rtl="1" algn="r">
              <a:lnSpc>
                <a:spcPct val="100000"/>
              </a:lnSpc>
              <a:spcBef>
                <a:spcPts val="38"/>
              </a:spcBef>
              <a:spcAft>
                <a:spcPts val="0"/>
              </a:spcAft>
              <a:buClr>
                <a:srgbClr val="000000"/>
              </a:buClr>
              <a:buSzPts val="1706"/>
              <a:buFont typeface="Arial"/>
              <a:buNone/>
            </a:pPr>
            <a:r>
              <a:rPr b="0" i="0" lang="en" sz="1706" u="none" cap="none" strike="noStrike">
                <a:solidFill>
                  <a:schemeClr val="accent4"/>
                </a:solidFill>
                <a:latin typeface="Arial"/>
                <a:ea typeface="Arial"/>
                <a:cs typeface="Arial"/>
                <a:sym typeface="Arial"/>
              </a:rPr>
              <a:t>لا تنسوا أبداً أنّ الذكاء الاصطناعي هو مجرّد أداة، في حين أنّكم العقل المدبّر لكلّ هذه التكنولوجيا.</a:t>
            </a:r>
            <a:endParaRPr b="0" i="0" sz="1706" u="none" cap="none" strike="noStrike">
              <a:solidFill>
                <a:schemeClr val="accent4"/>
              </a:solidFill>
              <a:latin typeface="Arial"/>
              <a:ea typeface="Arial"/>
              <a:cs typeface="Arial"/>
              <a:sym typeface="Arial"/>
            </a:endParaRPr>
          </a:p>
        </p:txBody>
      </p:sp>
      <p:grpSp>
        <p:nvGrpSpPr>
          <p:cNvPr id="2179" name="Google Shape;2179;p154"/>
          <p:cNvGrpSpPr/>
          <p:nvPr/>
        </p:nvGrpSpPr>
        <p:grpSpPr>
          <a:xfrm flipH="1">
            <a:off x="3948887" y="4502594"/>
            <a:ext cx="178842" cy="159067"/>
            <a:chOff x="671395" y="3895621"/>
            <a:chExt cx="119228" cy="106045"/>
          </a:xfrm>
        </p:grpSpPr>
        <p:sp>
          <p:nvSpPr>
            <p:cNvPr id="2180" name="Google Shape;2180;p15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sp>
          <p:nvSpPr>
            <p:cNvPr id="2181" name="Google Shape;2181;p15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grpSp>
      <p:grpSp>
        <p:nvGrpSpPr>
          <p:cNvPr id="2182" name="Google Shape;2182;p154"/>
          <p:cNvGrpSpPr/>
          <p:nvPr/>
        </p:nvGrpSpPr>
        <p:grpSpPr>
          <a:xfrm flipH="1">
            <a:off x="3948887" y="5378544"/>
            <a:ext cx="178842" cy="159067"/>
            <a:chOff x="671395" y="3895621"/>
            <a:chExt cx="119228" cy="106045"/>
          </a:xfrm>
        </p:grpSpPr>
        <p:sp>
          <p:nvSpPr>
            <p:cNvPr id="2183" name="Google Shape;2183;p15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sp>
          <p:nvSpPr>
            <p:cNvPr id="2184" name="Google Shape;2184;p15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grpSp>
      <p:grpSp>
        <p:nvGrpSpPr>
          <p:cNvPr id="2185" name="Google Shape;2185;p154"/>
          <p:cNvGrpSpPr/>
          <p:nvPr/>
        </p:nvGrpSpPr>
        <p:grpSpPr>
          <a:xfrm flipH="1">
            <a:off x="3948887" y="6443107"/>
            <a:ext cx="178842" cy="159067"/>
            <a:chOff x="671395" y="3895621"/>
            <a:chExt cx="119228" cy="106045"/>
          </a:xfrm>
        </p:grpSpPr>
        <p:sp>
          <p:nvSpPr>
            <p:cNvPr id="2186" name="Google Shape;2186;p15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sp>
          <p:nvSpPr>
            <p:cNvPr id="2187" name="Google Shape;2187;p15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marR="0" rtl="1" algn="r">
                <a:lnSpc>
                  <a:spcPct val="100000"/>
                </a:lnSpc>
                <a:spcBef>
                  <a:spcPts val="0"/>
                </a:spcBef>
                <a:spcAft>
                  <a:spcPts val="0"/>
                </a:spcAft>
                <a:buClr>
                  <a:srgbClr val="000000"/>
                </a:buClr>
                <a:buSzPts val="2700"/>
                <a:buFont typeface="Arial"/>
                <a:buNone/>
              </a:pPr>
              <a:r>
                <a:t/>
              </a:r>
              <a:endParaRPr b="0" i="0" sz="2700" u="none" cap="none" strike="noStrike">
                <a:solidFill>
                  <a:schemeClr val="accent4"/>
                </a:solidFill>
                <a:latin typeface="Arial"/>
                <a:ea typeface="Arial"/>
                <a:cs typeface="Arial"/>
                <a:sym typeface="Arial"/>
              </a:endParaRPr>
            </a:p>
          </p:txBody>
        </p:sp>
      </p:grpSp>
      <p:sp>
        <p:nvSpPr>
          <p:cNvPr id="2188" name="Google Shape;2188;p154"/>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الخلاصة والخطوات المستقبلية</a:t>
            </a:r>
            <a:endParaRPr b="0" i="0" sz="1400" u="none" cap="none" strike="noStrike">
              <a:solidFill>
                <a:schemeClr val="accent5"/>
              </a:solidFill>
              <a:latin typeface="Arial"/>
              <a:ea typeface="Arial"/>
              <a:cs typeface="Arial"/>
              <a:sym typeface="Arial"/>
            </a:endParaRPr>
          </a:p>
        </p:txBody>
      </p:sp>
      <p:sp>
        <p:nvSpPr>
          <p:cNvPr id="2189" name="Google Shape;2189;p154"/>
          <p:cNvSpPr txBox="1"/>
          <p:nvPr/>
        </p:nvSpPr>
        <p:spPr>
          <a:xfrm>
            <a:off x="12263451" y="8975080"/>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فهم تطبيقات الذكاء الاصطناعي في حياتنا اليومية</a:t>
            </a:r>
            <a:endParaRPr b="0" i="0" sz="1400" u="none" cap="none" strike="noStrike">
              <a:solidFill>
                <a:schemeClr val="accent5"/>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3" name="Shape 2193"/>
        <p:cNvGrpSpPr/>
        <p:nvPr/>
      </p:nvGrpSpPr>
      <p:grpSpPr>
        <a:xfrm>
          <a:off x="0" y="0"/>
          <a:ext cx="0" cy="0"/>
          <a:chOff x="0" y="0"/>
          <a:chExt cx="0" cy="0"/>
        </a:xfrm>
      </p:grpSpPr>
      <p:pic>
        <p:nvPicPr>
          <p:cNvPr id="2194" name="Google Shape;2194;p155"/>
          <p:cNvPicPr preferRelativeResize="0"/>
          <p:nvPr/>
        </p:nvPicPr>
        <p:blipFill rotWithShape="1">
          <a:blip r:embed="rId3">
            <a:alphaModFix/>
          </a:blip>
          <a:srcRect b="0" l="0" r="0" t="0"/>
          <a:stretch/>
        </p:blipFill>
        <p:spPr>
          <a:xfrm>
            <a:off x="3880259" y="3919550"/>
            <a:ext cx="5665690" cy="2447868"/>
          </a:xfrm>
          <a:prstGeom prst="rect">
            <a:avLst/>
          </a:prstGeom>
          <a:noFill/>
          <a:ln>
            <a:noFill/>
          </a:ln>
        </p:spPr>
      </p:pic>
      <p:pic>
        <p:nvPicPr>
          <p:cNvPr id="2195" name="Google Shape;2195;p155"/>
          <p:cNvPicPr preferRelativeResize="0"/>
          <p:nvPr/>
        </p:nvPicPr>
        <p:blipFill rotWithShape="1">
          <a:blip r:embed="rId4">
            <a:alphaModFix/>
          </a:blip>
          <a:srcRect b="0" l="0" r="0" t="0"/>
          <a:stretch/>
        </p:blipFill>
        <p:spPr>
          <a:xfrm>
            <a:off x="10152494" y="4783153"/>
            <a:ext cx="3485792" cy="822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02"/>
          <p:cNvSpPr txBox="1"/>
          <p:nvPr>
            <p:ph type="ctrTitle"/>
          </p:nvPr>
        </p:nvSpPr>
        <p:spPr>
          <a:xfrm>
            <a:off x="4784823" y="4207788"/>
            <a:ext cx="11964900" cy="1719000"/>
          </a:xfrm>
          <a:prstGeom prst="rect">
            <a:avLst/>
          </a:prstGeom>
          <a:noFill/>
          <a:ln>
            <a:noFill/>
          </a:ln>
        </p:spPr>
        <p:txBody>
          <a:bodyPr anchorCtr="0" anchor="ctr" bIns="0" lIns="0" spcFirstLastPara="1" rIns="0" wrap="square" tIns="0">
            <a:noAutofit/>
          </a:bodyPr>
          <a:lstStyle/>
          <a:p>
            <a:pPr indent="0" lvl="0" marL="0" rtl="1" algn="r">
              <a:lnSpc>
                <a:spcPct val="100000"/>
              </a:lnSpc>
              <a:spcBef>
                <a:spcPts val="0"/>
              </a:spcBef>
              <a:spcAft>
                <a:spcPts val="0"/>
              </a:spcAft>
              <a:buSzPts val="5600"/>
              <a:buNone/>
            </a:pPr>
            <a:r>
              <a:rPr b="1" lang="en"/>
              <a:t>نبذة تاريخية عن الذكاء الاصطناعي</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03"/>
          <p:cNvSpPr txBox="1"/>
          <p:nvPr>
            <p:ph type="title"/>
          </p:nvPr>
        </p:nvSpPr>
        <p:spPr>
          <a:xfrm flipH="1">
            <a:off x="14514645" y="1327725"/>
            <a:ext cx="25032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2700"/>
              <a:t>الخمسينيات </a:t>
            </a:r>
            <a:endParaRPr b="1" sz="2700"/>
          </a:p>
        </p:txBody>
      </p:sp>
      <p:sp>
        <p:nvSpPr>
          <p:cNvPr id="952" name="Google Shape;952;p103"/>
          <p:cNvSpPr txBox="1"/>
          <p:nvPr>
            <p:ph idx="1" type="body"/>
          </p:nvPr>
        </p:nvSpPr>
        <p:spPr>
          <a:xfrm flipH="1">
            <a:off x="14672050" y="5597912"/>
            <a:ext cx="2503800" cy="1534266"/>
          </a:xfrm>
          <a:prstGeom prst="rect">
            <a:avLst/>
          </a:prstGeom>
          <a:noFill/>
          <a:ln>
            <a:noFill/>
          </a:ln>
        </p:spPr>
        <p:txBody>
          <a:bodyPr anchorCtr="0" anchor="t" bIns="0" lIns="0" spcFirstLastPara="1" rIns="0" wrap="square" tIns="0">
            <a:spAutoFit/>
          </a:bodyPr>
          <a:lstStyle/>
          <a:p>
            <a:pPr indent="0" lvl="0" marL="0" rtl="1" algn="r">
              <a:lnSpc>
                <a:spcPct val="115000"/>
              </a:lnSpc>
              <a:spcBef>
                <a:spcPts val="0"/>
              </a:spcBef>
              <a:spcAft>
                <a:spcPts val="0"/>
              </a:spcAft>
              <a:buSzPts val="1800"/>
              <a:buNone/>
            </a:pPr>
            <a:r>
              <a:rPr b="1" lang="en"/>
              <a:t>بداية الحلم</a:t>
            </a:r>
            <a:endParaRPr b="1"/>
          </a:p>
          <a:p>
            <a:pPr indent="0" lvl="0" marL="0" rtl="1" algn="r">
              <a:lnSpc>
                <a:spcPct val="100000"/>
              </a:lnSpc>
              <a:spcBef>
                <a:spcPts val="1000"/>
              </a:spcBef>
              <a:spcAft>
                <a:spcPts val="0"/>
              </a:spcAft>
              <a:buSzPts val="1800"/>
              <a:buNone/>
            </a:pPr>
            <a:r>
              <a:rPr lang="en"/>
              <a:t>آلان تورينج يطرح السؤال:</a:t>
            </a:r>
            <a:endParaRPr/>
          </a:p>
          <a:p>
            <a:pPr indent="0" lvl="0" marL="0" rtl="1" algn="r">
              <a:lnSpc>
                <a:spcPct val="100000"/>
              </a:lnSpc>
              <a:spcBef>
                <a:spcPts val="1000"/>
              </a:spcBef>
              <a:spcAft>
                <a:spcPts val="1000"/>
              </a:spcAft>
              <a:buSzPts val="1800"/>
              <a:buNone/>
            </a:pPr>
            <a:r>
              <a:rPr lang="en"/>
              <a:t>"هل تملك الآلات القدرة على التفكير؟"</a:t>
            </a:r>
            <a:endParaRPr/>
          </a:p>
        </p:txBody>
      </p:sp>
      <p:sp>
        <p:nvSpPr>
          <p:cNvPr id="953" name="Google Shape;953;p103"/>
          <p:cNvSpPr txBox="1"/>
          <p:nvPr>
            <p:ph idx="3" type="title"/>
          </p:nvPr>
        </p:nvSpPr>
        <p:spPr>
          <a:xfrm flipH="1">
            <a:off x="11720512" y="1321723"/>
            <a:ext cx="2503800" cy="1892700"/>
          </a:xfrm>
          <a:prstGeom prst="rect">
            <a:avLst/>
          </a:prstGeom>
          <a:noFill/>
          <a:ln>
            <a:noFill/>
          </a:ln>
        </p:spPr>
        <p:txBody>
          <a:bodyPr anchorCtr="0" anchor="b" bIns="0" lIns="0" spcFirstLastPara="1" rIns="0" wrap="square" tIns="0">
            <a:noAutofit/>
          </a:bodyPr>
          <a:lstStyle/>
          <a:p>
            <a:pPr indent="0" lvl="0" marL="0" rtl="1" algn="ctr">
              <a:lnSpc>
                <a:spcPct val="115000"/>
              </a:lnSpc>
              <a:spcBef>
                <a:spcPts val="0"/>
              </a:spcBef>
              <a:spcAft>
                <a:spcPts val="0"/>
              </a:spcAft>
              <a:buSzPts val="3600"/>
              <a:buNone/>
            </a:pPr>
            <a:r>
              <a:rPr b="1" lang="en" sz="2700"/>
              <a:t>1956 – </a:t>
            </a:r>
            <a:br>
              <a:rPr b="1" lang="en" sz="2700"/>
            </a:br>
            <a:r>
              <a:rPr b="1" lang="en" sz="2700"/>
              <a:t>السبعينيات </a:t>
            </a:r>
            <a:endParaRPr b="1" sz="2700"/>
          </a:p>
        </p:txBody>
      </p:sp>
      <p:sp>
        <p:nvSpPr>
          <p:cNvPr id="954" name="Google Shape;954;p103"/>
          <p:cNvSpPr txBox="1"/>
          <p:nvPr>
            <p:ph idx="5" type="title"/>
          </p:nvPr>
        </p:nvSpPr>
        <p:spPr>
          <a:xfrm flipH="1">
            <a:off x="8165741" y="1321723"/>
            <a:ext cx="2926787" cy="1892700"/>
          </a:xfrm>
          <a:prstGeom prst="rect">
            <a:avLst/>
          </a:prstGeom>
          <a:noFill/>
          <a:ln>
            <a:noFill/>
          </a:ln>
        </p:spPr>
        <p:txBody>
          <a:bodyPr anchorCtr="0" anchor="b" bIns="0" lIns="0" spcFirstLastPara="1" rIns="0" wrap="square" tIns="0">
            <a:noAutofit/>
          </a:bodyPr>
          <a:lstStyle/>
          <a:p>
            <a:pPr indent="0" lvl="0" marL="0" rtl="1" algn="ctr">
              <a:lnSpc>
                <a:spcPct val="115000"/>
              </a:lnSpc>
              <a:spcBef>
                <a:spcPts val="0"/>
              </a:spcBef>
              <a:spcAft>
                <a:spcPts val="0"/>
              </a:spcAft>
              <a:buSzPts val="3600"/>
              <a:buNone/>
            </a:pPr>
            <a:r>
              <a:rPr b="1" lang="en" sz="2700"/>
              <a:t>الثمانينيات – </a:t>
            </a:r>
            <a:br>
              <a:rPr b="1" lang="en" sz="2700"/>
            </a:br>
            <a:r>
              <a:rPr b="1" lang="en" sz="2700"/>
              <a:t>التسعينيات</a:t>
            </a:r>
            <a:endParaRPr/>
          </a:p>
        </p:txBody>
      </p:sp>
      <p:sp>
        <p:nvSpPr>
          <p:cNvPr id="955" name="Google Shape;955;p103"/>
          <p:cNvSpPr txBox="1"/>
          <p:nvPr>
            <p:ph idx="7" type="title"/>
          </p:nvPr>
        </p:nvSpPr>
        <p:spPr>
          <a:xfrm flipH="1">
            <a:off x="5033957" y="1321723"/>
            <a:ext cx="2503800" cy="1892700"/>
          </a:xfrm>
          <a:prstGeom prst="rect">
            <a:avLst/>
          </a:prstGeom>
          <a:noFill/>
          <a:ln>
            <a:noFill/>
          </a:ln>
        </p:spPr>
        <p:txBody>
          <a:bodyPr anchorCtr="0" anchor="b" bIns="0" lIns="0" spcFirstLastPara="1" rIns="0" wrap="square" tIns="0">
            <a:noAutofit/>
          </a:bodyPr>
          <a:lstStyle/>
          <a:p>
            <a:pPr indent="0" lvl="0" marL="0" rtl="1" algn="ctr">
              <a:lnSpc>
                <a:spcPct val="115000"/>
              </a:lnSpc>
              <a:spcBef>
                <a:spcPts val="0"/>
              </a:spcBef>
              <a:spcAft>
                <a:spcPts val="0"/>
              </a:spcAft>
              <a:buSzPts val="3600"/>
              <a:buNone/>
            </a:pPr>
            <a:r>
              <a:rPr b="1" lang="en" sz="2700"/>
              <a:t>2000 – 2010</a:t>
            </a:r>
            <a:endParaRPr b="1" sz="2700"/>
          </a:p>
        </p:txBody>
      </p:sp>
      <p:sp>
        <p:nvSpPr>
          <p:cNvPr id="956" name="Google Shape;956;p103"/>
          <p:cNvSpPr txBox="1"/>
          <p:nvPr>
            <p:ph idx="7" type="title"/>
          </p:nvPr>
        </p:nvSpPr>
        <p:spPr>
          <a:xfrm flipH="1">
            <a:off x="1368470" y="1321723"/>
            <a:ext cx="2503800" cy="1892700"/>
          </a:xfrm>
          <a:prstGeom prst="rect">
            <a:avLst/>
          </a:prstGeom>
          <a:noFill/>
          <a:ln>
            <a:noFill/>
          </a:ln>
        </p:spPr>
        <p:txBody>
          <a:bodyPr anchorCtr="0" anchor="b" bIns="0" lIns="0" spcFirstLastPara="1" rIns="0" wrap="square" tIns="0">
            <a:noAutofit/>
          </a:bodyPr>
          <a:lstStyle/>
          <a:p>
            <a:pPr indent="0" lvl="0" marL="0" rtl="1" algn="r">
              <a:lnSpc>
                <a:spcPct val="115000"/>
              </a:lnSpc>
              <a:spcBef>
                <a:spcPts val="0"/>
              </a:spcBef>
              <a:spcAft>
                <a:spcPts val="0"/>
              </a:spcAft>
              <a:buSzPts val="3600"/>
              <a:buNone/>
            </a:pPr>
            <a:r>
              <a:rPr b="1" lang="en" sz="2700"/>
              <a:t>2020 – اليوم</a:t>
            </a:r>
            <a:endParaRPr b="1" sz="2700"/>
          </a:p>
        </p:txBody>
      </p:sp>
      <p:sp>
        <p:nvSpPr>
          <p:cNvPr id="957" name="Google Shape;957;p103"/>
          <p:cNvSpPr txBox="1"/>
          <p:nvPr>
            <p:ph idx="1" type="body"/>
          </p:nvPr>
        </p:nvSpPr>
        <p:spPr>
          <a:xfrm flipH="1">
            <a:off x="11304025" y="5597912"/>
            <a:ext cx="2503800" cy="1683025"/>
          </a:xfrm>
          <a:prstGeom prst="rect">
            <a:avLst/>
          </a:prstGeom>
          <a:noFill/>
          <a:ln>
            <a:noFill/>
          </a:ln>
        </p:spPr>
        <p:txBody>
          <a:bodyPr anchorCtr="0" anchor="t" bIns="0" lIns="0" spcFirstLastPara="1" rIns="0" wrap="square" tIns="0">
            <a:spAutoFit/>
          </a:bodyPr>
          <a:lstStyle/>
          <a:p>
            <a:pPr indent="0" lvl="0" marL="0" rtl="1" algn="r">
              <a:lnSpc>
                <a:spcPct val="115000"/>
              </a:lnSpc>
              <a:spcBef>
                <a:spcPts val="0"/>
              </a:spcBef>
              <a:spcAft>
                <a:spcPts val="0"/>
              </a:spcAft>
              <a:buSzPts val="1800"/>
              <a:buNone/>
            </a:pPr>
            <a:r>
              <a:rPr b="1" lang="en"/>
              <a:t>ولادة الذكاء الاصطناعي</a:t>
            </a:r>
            <a:endParaRPr b="1"/>
          </a:p>
          <a:p>
            <a:pPr indent="0" lvl="0" marL="0" rtl="1" algn="r">
              <a:lnSpc>
                <a:spcPct val="100000"/>
              </a:lnSpc>
              <a:spcBef>
                <a:spcPts val="1000"/>
              </a:spcBef>
              <a:spcAft>
                <a:spcPts val="1000"/>
              </a:spcAft>
              <a:buSzPts val="1800"/>
              <a:buNone/>
            </a:pPr>
            <a:r>
              <a:rPr lang="en"/>
              <a:t>ابتكر العلماء مصطلح "الذكاء الاصطناعي" وصمّموا برامج بسيطة للألعاب الإلكترونية وحلّ المسائل الرياضية.</a:t>
            </a:r>
            <a:endParaRPr/>
          </a:p>
        </p:txBody>
      </p:sp>
      <p:sp>
        <p:nvSpPr>
          <p:cNvPr id="958" name="Google Shape;958;p103"/>
          <p:cNvSpPr txBox="1"/>
          <p:nvPr>
            <p:ph idx="1" type="body"/>
          </p:nvPr>
        </p:nvSpPr>
        <p:spPr>
          <a:xfrm flipH="1">
            <a:off x="7936000" y="5597912"/>
            <a:ext cx="2503800" cy="1683025"/>
          </a:xfrm>
          <a:prstGeom prst="rect">
            <a:avLst/>
          </a:prstGeom>
          <a:noFill/>
          <a:ln>
            <a:noFill/>
          </a:ln>
        </p:spPr>
        <p:txBody>
          <a:bodyPr anchorCtr="0" anchor="t" bIns="0" lIns="0" spcFirstLastPara="1" rIns="0" wrap="square" tIns="0">
            <a:spAutoFit/>
          </a:bodyPr>
          <a:lstStyle/>
          <a:p>
            <a:pPr indent="0" lvl="0" marL="0" rtl="1" algn="r">
              <a:lnSpc>
                <a:spcPct val="115000"/>
              </a:lnSpc>
              <a:spcBef>
                <a:spcPts val="0"/>
              </a:spcBef>
              <a:spcAft>
                <a:spcPts val="0"/>
              </a:spcAft>
              <a:buSzPts val="1800"/>
              <a:buNone/>
            </a:pPr>
            <a:r>
              <a:rPr b="1" lang="en"/>
              <a:t>تباطؤ التقدّم</a:t>
            </a:r>
            <a:endParaRPr b="1"/>
          </a:p>
          <a:p>
            <a:pPr indent="0" lvl="0" marL="0" rtl="1" algn="r">
              <a:lnSpc>
                <a:spcPct val="100000"/>
              </a:lnSpc>
              <a:spcBef>
                <a:spcPts val="1000"/>
              </a:spcBef>
              <a:spcAft>
                <a:spcPts val="1000"/>
              </a:spcAft>
              <a:buSzPts val="1800"/>
              <a:buNone/>
            </a:pPr>
            <a:r>
              <a:rPr lang="en"/>
              <a:t>لم يكن تعليم الآلات بالسهولة المتوقّعة، حيث ظهرت الحاجة إلى توفّر المزيد من البيانات وأجهزة الحاسوب ذات الأداء العالي.</a:t>
            </a:r>
            <a:endParaRPr/>
          </a:p>
        </p:txBody>
      </p:sp>
      <p:sp>
        <p:nvSpPr>
          <p:cNvPr id="959" name="Google Shape;959;p103"/>
          <p:cNvSpPr txBox="1"/>
          <p:nvPr>
            <p:ph idx="1" type="body"/>
          </p:nvPr>
        </p:nvSpPr>
        <p:spPr>
          <a:xfrm flipH="1">
            <a:off x="4524462" y="5597900"/>
            <a:ext cx="2547300" cy="2237023"/>
          </a:xfrm>
          <a:prstGeom prst="rect">
            <a:avLst/>
          </a:prstGeom>
          <a:noFill/>
          <a:ln>
            <a:noFill/>
          </a:ln>
        </p:spPr>
        <p:txBody>
          <a:bodyPr anchorCtr="0" anchor="t" bIns="0" lIns="0" spcFirstLastPara="1" rIns="0" wrap="square" tIns="0">
            <a:spAutoFit/>
          </a:bodyPr>
          <a:lstStyle/>
          <a:p>
            <a:pPr indent="0" lvl="0" marL="0" rtl="1" algn="r">
              <a:lnSpc>
                <a:spcPct val="115000"/>
              </a:lnSpc>
              <a:spcBef>
                <a:spcPts val="0"/>
              </a:spcBef>
              <a:spcAft>
                <a:spcPts val="0"/>
              </a:spcAft>
              <a:buSzPts val="1800"/>
              <a:buNone/>
            </a:pPr>
            <a:r>
              <a:rPr b="1" lang="en"/>
              <a:t>عودة الذكاء الاصطناعي</a:t>
            </a:r>
            <a:endParaRPr b="1"/>
          </a:p>
          <a:p>
            <a:pPr indent="0" lvl="0" marL="0" rtl="1" algn="r">
              <a:lnSpc>
                <a:spcPct val="100000"/>
              </a:lnSpc>
              <a:spcBef>
                <a:spcPts val="1000"/>
              </a:spcBef>
              <a:spcAft>
                <a:spcPts val="1000"/>
              </a:spcAft>
              <a:buSzPts val="1800"/>
              <a:buNone/>
            </a:pPr>
            <a:r>
              <a:rPr lang="en"/>
              <a:t>أدّى تطوّر الإنترنت وسرعة أنظمة المعالجة إلى تمكين الذكاء الاصطناعي من التعلّم من جديد، حيث أصبح قادراً على التعرّف على الوجوه وترجمة اللغات والفوز في الألعاب المعقّدة.</a:t>
            </a:r>
            <a:endParaRPr/>
          </a:p>
        </p:txBody>
      </p:sp>
      <p:sp>
        <p:nvSpPr>
          <p:cNvPr id="960" name="Google Shape;960;p103"/>
          <p:cNvSpPr txBox="1"/>
          <p:nvPr>
            <p:ph idx="1" type="body"/>
          </p:nvPr>
        </p:nvSpPr>
        <p:spPr>
          <a:xfrm flipH="1">
            <a:off x="1199950" y="5597912"/>
            <a:ext cx="2503800" cy="3068019"/>
          </a:xfrm>
          <a:prstGeom prst="rect">
            <a:avLst/>
          </a:prstGeom>
          <a:noFill/>
          <a:ln>
            <a:noFill/>
          </a:ln>
        </p:spPr>
        <p:txBody>
          <a:bodyPr anchorCtr="0" anchor="t" bIns="0" lIns="0" spcFirstLastPara="1" rIns="0" wrap="square" tIns="0">
            <a:spAutoFit/>
          </a:bodyPr>
          <a:lstStyle/>
          <a:p>
            <a:pPr indent="0" lvl="0" marL="0" rtl="1" algn="r">
              <a:lnSpc>
                <a:spcPct val="115000"/>
              </a:lnSpc>
              <a:spcBef>
                <a:spcPts val="0"/>
              </a:spcBef>
              <a:spcAft>
                <a:spcPts val="0"/>
              </a:spcAft>
              <a:buSzPts val="1800"/>
              <a:buNone/>
            </a:pPr>
            <a:r>
              <a:rPr b="1" lang="en"/>
              <a:t>الذكاء الاصطناعي في كلّ مكان</a:t>
            </a:r>
            <a:endParaRPr b="1"/>
          </a:p>
          <a:p>
            <a:pPr indent="0" lvl="0" marL="0" rtl="1" algn="r">
              <a:lnSpc>
                <a:spcPct val="100000"/>
              </a:lnSpc>
              <a:spcBef>
                <a:spcPts val="1000"/>
              </a:spcBef>
              <a:spcAft>
                <a:spcPts val="1000"/>
              </a:spcAft>
              <a:buSzPts val="1800"/>
              <a:buNone/>
            </a:pPr>
            <a:r>
              <a:rPr lang="en"/>
              <a:t>أصبح الذكاء الاصطناعي جزءاً لا يتجزّأ من حياتنا اليومية، بدءاً من أجهزة المساعدة الصوتية والسيارات ذاتية القيادة ونماذج الذكاء الاصطناعي مفتوحة المصدر من "Meta"، وصولاً إلى أنظمة التوصية الذكية والمتقدّمة في Facebook وInstagram.</a:t>
            </a:r>
            <a:endParaRPr/>
          </a:p>
        </p:txBody>
      </p:sp>
      <p:sp>
        <p:nvSpPr>
          <p:cNvPr id="961" name="Google Shape;961;p103"/>
          <p:cNvSpPr/>
          <p:nvPr/>
        </p:nvSpPr>
        <p:spPr>
          <a:xfrm flipH="1">
            <a:off x="15451538"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103"/>
          <p:cNvSpPr/>
          <p:nvPr/>
        </p:nvSpPr>
        <p:spPr>
          <a:xfrm flipH="1">
            <a:off x="12108263"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103"/>
          <p:cNvSpPr/>
          <p:nvPr/>
        </p:nvSpPr>
        <p:spPr>
          <a:xfrm flipH="1">
            <a:off x="8764988"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103"/>
          <p:cNvSpPr/>
          <p:nvPr/>
        </p:nvSpPr>
        <p:spPr>
          <a:xfrm flipH="1">
            <a:off x="5421713"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103"/>
          <p:cNvSpPr/>
          <p:nvPr/>
        </p:nvSpPr>
        <p:spPr>
          <a:xfrm flipH="1">
            <a:off x="2078438"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66" name="Google Shape;966;p103" title="Asset 6.png"/>
          <p:cNvPicPr preferRelativeResize="0"/>
          <p:nvPr/>
        </p:nvPicPr>
        <p:blipFill rotWithShape="1">
          <a:blip r:embed="rId3">
            <a:alphaModFix/>
          </a:blip>
          <a:srcRect b="0" l="0" r="0" t="0"/>
          <a:stretch/>
        </p:blipFill>
        <p:spPr>
          <a:xfrm>
            <a:off x="15932642" y="4127125"/>
            <a:ext cx="766076" cy="656948"/>
          </a:xfrm>
          <a:prstGeom prst="rect">
            <a:avLst/>
          </a:prstGeom>
          <a:noFill/>
          <a:ln>
            <a:noFill/>
          </a:ln>
        </p:spPr>
      </p:pic>
      <p:pic>
        <p:nvPicPr>
          <p:cNvPr id="967" name="Google Shape;967;p103" title="Asset 5.png"/>
          <p:cNvPicPr preferRelativeResize="0"/>
          <p:nvPr/>
        </p:nvPicPr>
        <p:blipFill rotWithShape="1">
          <a:blip r:embed="rId4">
            <a:alphaModFix/>
          </a:blip>
          <a:srcRect b="0" l="0" r="0" t="0"/>
          <a:stretch/>
        </p:blipFill>
        <p:spPr>
          <a:xfrm>
            <a:off x="12650208" y="4127134"/>
            <a:ext cx="644409" cy="656928"/>
          </a:xfrm>
          <a:prstGeom prst="rect">
            <a:avLst/>
          </a:prstGeom>
          <a:noFill/>
          <a:ln>
            <a:noFill/>
          </a:ln>
        </p:spPr>
      </p:pic>
      <p:pic>
        <p:nvPicPr>
          <p:cNvPr id="968" name="Google Shape;968;p103" title="Asset 4.png"/>
          <p:cNvPicPr preferRelativeResize="0"/>
          <p:nvPr/>
        </p:nvPicPr>
        <p:blipFill rotWithShape="1">
          <a:blip r:embed="rId5">
            <a:alphaModFix/>
          </a:blip>
          <a:srcRect b="0" l="0" r="0" t="0"/>
          <a:stretch/>
        </p:blipFill>
        <p:spPr>
          <a:xfrm flipH="1">
            <a:off x="9201202" y="4168882"/>
            <a:ext cx="866620" cy="573433"/>
          </a:xfrm>
          <a:prstGeom prst="rect">
            <a:avLst/>
          </a:prstGeom>
          <a:noFill/>
          <a:ln>
            <a:noFill/>
          </a:ln>
        </p:spPr>
      </p:pic>
      <p:pic>
        <p:nvPicPr>
          <p:cNvPr id="969" name="Google Shape;969;p103" title="Asset 2.png"/>
          <p:cNvPicPr preferRelativeResize="0"/>
          <p:nvPr/>
        </p:nvPicPr>
        <p:blipFill rotWithShape="1">
          <a:blip r:embed="rId6">
            <a:alphaModFix/>
          </a:blip>
          <a:srcRect b="0" l="0" r="0" t="0"/>
          <a:stretch/>
        </p:blipFill>
        <p:spPr>
          <a:xfrm>
            <a:off x="5963639" y="4133381"/>
            <a:ext cx="644436" cy="644436"/>
          </a:xfrm>
          <a:prstGeom prst="rect">
            <a:avLst/>
          </a:prstGeom>
          <a:noFill/>
          <a:ln>
            <a:noFill/>
          </a:ln>
        </p:spPr>
      </p:pic>
      <p:pic>
        <p:nvPicPr>
          <p:cNvPr id="970" name="Google Shape;970;p103" title="Asset 3.png"/>
          <p:cNvPicPr preferRelativeResize="0"/>
          <p:nvPr/>
        </p:nvPicPr>
        <p:blipFill rotWithShape="1">
          <a:blip r:embed="rId7">
            <a:alphaModFix/>
          </a:blip>
          <a:srcRect b="0" l="0" r="0" t="0"/>
          <a:stretch/>
        </p:blipFill>
        <p:spPr>
          <a:xfrm>
            <a:off x="2620370" y="4144493"/>
            <a:ext cx="644435" cy="622212"/>
          </a:xfrm>
          <a:prstGeom prst="rect">
            <a:avLst/>
          </a:prstGeom>
          <a:noFill/>
          <a:ln>
            <a:noFill/>
          </a:ln>
        </p:spPr>
      </p:pic>
      <p:cxnSp>
        <p:nvCxnSpPr>
          <p:cNvPr id="971" name="Google Shape;971;p103"/>
          <p:cNvCxnSpPr/>
          <p:nvPr/>
        </p:nvCxnSpPr>
        <p:spPr>
          <a:xfrm rot="10800000">
            <a:off x="14143363" y="4424000"/>
            <a:ext cx="1001400" cy="0"/>
          </a:xfrm>
          <a:prstGeom prst="straightConnector1">
            <a:avLst/>
          </a:prstGeom>
          <a:noFill/>
          <a:ln cap="flat" cmpd="sng" w="19050">
            <a:solidFill>
              <a:schemeClr val="dk1"/>
            </a:solidFill>
            <a:prstDash val="solid"/>
            <a:round/>
            <a:headEnd len="med" w="med" type="oval"/>
            <a:tailEnd len="med" w="med" type="triangle"/>
          </a:ln>
        </p:spPr>
      </p:cxnSp>
      <p:cxnSp>
        <p:nvCxnSpPr>
          <p:cNvPr id="972" name="Google Shape;972;p103"/>
          <p:cNvCxnSpPr/>
          <p:nvPr/>
        </p:nvCxnSpPr>
        <p:spPr>
          <a:xfrm rot="10800000">
            <a:off x="10800088" y="4424000"/>
            <a:ext cx="1001400" cy="0"/>
          </a:xfrm>
          <a:prstGeom prst="straightConnector1">
            <a:avLst/>
          </a:prstGeom>
          <a:noFill/>
          <a:ln cap="flat" cmpd="sng" w="19050">
            <a:solidFill>
              <a:schemeClr val="dk1"/>
            </a:solidFill>
            <a:prstDash val="solid"/>
            <a:round/>
            <a:headEnd len="med" w="med" type="oval"/>
            <a:tailEnd len="med" w="med" type="triangle"/>
          </a:ln>
        </p:spPr>
      </p:cxnSp>
      <p:cxnSp>
        <p:nvCxnSpPr>
          <p:cNvPr id="973" name="Google Shape;973;p103"/>
          <p:cNvCxnSpPr/>
          <p:nvPr/>
        </p:nvCxnSpPr>
        <p:spPr>
          <a:xfrm rot="10800000">
            <a:off x="7456800" y="4424000"/>
            <a:ext cx="1001400" cy="0"/>
          </a:xfrm>
          <a:prstGeom prst="straightConnector1">
            <a:avLst/>
          </a:prstGeom>
          <a:noFill/>
          <a:ln cap="flat" cmpd="sng" w="19050">
            <a:solidFill>
              <a:schemeClr val="dk1"/>
            </a:solidFill>
            <a:prstDash val="solid"/>
            <a:round/>
            <a:headEnd len="med" w="med" type="oval"/>
            <a:tailEnd len="med" w="med" type="triangle"/>
          </a:ln>
        </p:spPr>
      </p:cxnSp>
      <p:cxnSp>
        <p:nvCxnSpPr>
          <p:cNvPr id="974" name="Google Shape;974;p103"/>
          <p:cNvCxnSpPr/>
          <p:nvPr/>
        </p:nvCxnSpPr>
        <p:spPr>
          <a:xfrm rot="10800000">
            <a:off x="4113538" y="4424000"/>
            <a:ext cx="1001400" cy="0"/>
          </a:xfrm>
          <a:prstGeom prst="straightConnector1">
            <a:avLst/>
          </a:prstGeom>
          <a:noFill/>
          <a:ln cap="flat" cmpd="sng" w="19050">
            <a:solidFill>
              <a:schemeClr val="dk1"/>
            </a:solidFill>
            <a:prstDash val="solid"/>
            <a:round/>
            <a:headEnd len="med" w="med" type="oval"/>
            <a:tailEnd len="med" w="med" type="triangle"/>
          </a:ln>
        </p:spPr>
      </p:cxnSp>
      <p:sp>
        <p:nvSpPr>
          <p:cNvPr id="975" name="Google Shape;975;p103"/>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التفاعل مع الذكاء الاصطناعي | نبذة تاريخية عن الذكاء الاصطناعي</a:t>
            </a:r>
            <a:endParaRPr b="0" i="0" sz="1400" u="none" cap="none" strike="noStrike">
              <a:solidFill>
                <a:schemeClr val="accent5"/>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04"/>
          <p:cNvSpPr txBox="1"/>
          <p:nvPr>
            <p:ph type="ctrTitle"/>
          </p:nvPr>
        </p:nvSpPr>
        <p:spPr>
          <a:xfrm>
            <a:off x="5156298" y="4207788"/>
            <a:ext cx="11964900" cy="1719000"/>
          </a:xfrm>
          <a:prstGeom prst="rect">
            <a:avLst/>
          </a:prstGeom>
          <a:noFill/>
          <a:ln>
            <a:noFill/>
          </a:ln>
        </p:spPr>
        <p:txBody>
          <a:bodyPr anchorCtr="0" anchor="ctr" bIns="0" lIns="0" spcFirstLastPara="1" rIns="0" wrap="square" tIns="0">
            <a:noAutofit/>
          </a:bodyPr>
          <a:lstStyle/>
          <a:p>
            <a:pPr indent="0" lvl="0" marL="0" rtl="1" algn="r">
              <a:lnSpc>
                <a:spcPct val="100000"/>
              </a:lnSpc>
              <a:spcBef>
                <a:spcPts val="0"/>
              </a:spcBef>
              <a:spcAft>
                <a:spcPts val="0"/>
              </a:spcAft>
              <a:buSzPts val="5600"/>
              <a:buNone/>
            </a:pPr>
            <a:r>
              <a:rPr b="1" lang="en"/>
              <a:t>فهم الذكاء الاصطناعي وآلية عمله</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pic>
        <p:nvPicPr>
          <p:cNvPr id="985" name="Google Shape;985;p105" title="2148479515.jpg"/>
          <p:cNvPicPr preferRelativeResize="0"/>
          <p:nvPr/>
        </p:nvPicPr>
        <p:blipFill rotWithShape="1">
          <a:blip r:embed="rId3">
            <a:alphaModFix/>
          </a:blip>
          <a:srcRect b="0" l="32263" r="8485" t="0"/>
          <a:stretch/>
        </p:blipFill>
        <p:spPr>
          <a:xfrm>
            <a:off x="-7" y="450"/>
            <a:ext cx="9131700" cy="10286999"/>
          </a:xfrm>
          <a:prstGeom prst="rect">
            <a:avLst/>
          </a:prstGeom>
          <a:noFill/>
          <a:ln>
            <a:noFill/>
          </a:ln>
        </p:spPr>
      </p:pic>
      <p:sp>
        <p:nvSpPr>
          <p:cNvPr id="986" name="Google Shape;986;p105"/>
          <p:cNvSpPr txBox="1"/>
          <p:nvPr>
            <p:ph type="title"/>
          </p:nvPr>
        </p:nvSpPr>
        <p:spPr>
          <a:xfrm flipH="1">
            <a:off x="9765582" y="2532888"/>
            <a:ext cx="7745100" cy="1710000"/>
          </a:xfrm>
          <a:prstGeom prst="rect">
            <a:avLst/>
          </a:prstGeom>
          <a:noFill/>
          <a:ln>
            <a:noFill/>
          </a:ln>
        </p:spPr>
        <p:txBody>
          <a:bodyPr anchorCtr="0" anchor="b" bIns="0" lIns="0" spcFirstLastPara="1" rIns="0" wrap="square" tIns="0">
            <a:noAutofit/>
          </a:bodyPr>
          <a:lstStyle/>
          <a:p>
            <a:pPr indent="0" lvl="0" marL="0" rtl="1" algn="r">
              <a:lnSpc>
                <a:spcPct val="100000"/>
              </a:lnSpc>
              <a:spcBef>
                <a:spcPts val="0"/>
              </a:spcBef>
              <a:spcAft>
                <a:spcPts val="0"/>
              </a:spcAft>
              <a:buSzPts val="5600"/>
              <a:buNone/>
            </a:pPr>
            <a:r>
              <a:rPr lang="en" sz="3600"/>
              <a:t>الذكاء الاصطناعي هو ابتكار تكنولوجي يتيح لأجهزة الحاسوب والآلات أداء المهام التي غالباً ما تتطلّب قدرات ذهنية.</a:t>
            </a:r>
            <a:endParaRPr sz="3600"/>
          </a:p>
        </p:txBody>
      </p:sp>
      <p:sp>
        <p:nvSpPr>
          <p:cNvPr id="987" name="Google Shape;987;p105"/>
          <p:cNvSpPr txBox="1"/>
          <p:nvPr>
            <p:ph idx="1" type="body"/>
          </p:nvPr>
        </p:nvSpPr>
        <p:spPr>
          <a:xfrm flipH="1">
            <a:off x="9765582" y="4864608"/>
            <a:ext cx="7745100" cy="512961"/>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1000"/>
              </a:spcAft>
              <a:buSzPts val="1800"/>
              <a:buNone/>
            </a:pPr>
            <a:r>
              <a:rPr lang="en" sz="2000"/>
              <a:t>وهي عبارة عن:</a:t>
            </a:r>
            <a:endParaRPr sz="2000"/>
          </a:p>
        </p:txBody>
      </p:sp>
      <p:sp>
        <p:nvSpPr>
          <p:cNvPr id="988" name="Google Shape;988;p105"/>
          <p:cNvSpPr/>
          <p:nvPr/>
        </p:nvSpPr>
        <p:spPr>
          <a:xfrm flipH="1">
            <a:off x="13980747" y="5319725"/>
            <a:ext cx="3516600" cy="2795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105"/>
          <p:cNvSpPr/>
          <p:nvPr/>
        </p:nvSpPr>
        <p:spPr>
          <a:xfrm flipH="1">
            <a:off x="10270751" y="5319725"/>
            <a:ext cx="3516600" cy="2795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105"/>
          <p:cNvSpPr/>
          <p:nvPr/>
        </p:nvSpPr>
        <p:spPr>
          <a:xfrm flipH="1">
            <a:off x="17458047" y="5319725"/>
            <a:ext cx="39300" cy="2795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105"/>
          <p:cNvSpPr txBox="1"/>
          <p:nvPr>
            <p:ph idx="1" type="body"/>
          </p:nvPr>
        </p:nvSpPr>
        <p:spPr>
          <a:xfrm flipH="1">
            <a:off x="14216722" y="5667375"/>
            <a:ext cx="2913900" cy="820738"/>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1000"/>
              </a:spcAft>
              <a:buSzPts val="1800"/>
              <a:buNone/>
            </a:pPr>
            <a:r>
              <a:rPr lang="en"/>
              <a:t>أنظمة الحاسوب أو الآلات المصمّمة لأداء مهام تتطلّب عادةً قدرات ذهنية .</a:t>
            </a:r>
            <a:endParaRPr/>
          </a:p>
        </p:txBody>
      </p:sp>
      <p:sp>
        <p:nvSpPr>
          <p:cNvPr id="992" name="Google Shape;992;p105"/>
          <p:cNvSpPr txBox="1"/>
          <p:nvPr>
            <p:ph idx="1" type="body"/>
          </p:nvPr>
        </p:nvSpPr>
        <p:spPr>
          <a:xfrm flipH="1">
            <a:off x="10446472" y="5667375"/>
            <a:ext cx="2967000" cy="1166986"/>
          </a:xfrm>
          <a:prstGeom prst="rect">
            <a:avLst/>
          </a:prstGeom>
          <a:noFill/>
          <a:ln>
            <a:noFill/>
          </a:ln>
        </p:spPr>
        <p:txBody>
          <a:bodyPr anchorCtr="0" anchor="t" bIns="0" lIns="0" spcFirstLastPara="1" rIns="0" wrap="square" tIns="0">
            <a:spAutoFit/>
          </a:bodyPr>
          <a:lstStyle/>
          <a:p>
            <a:pPr indent="0" lvl="0" marL="0" rtl="1" algn="r">
              <a:lnSpc>
                <a:spcPct val="125000"/>
              </a:lnSpc>
              <a:spcBef>
                <a:spcPts val="0"/>
              </a:spcBef>
              <a:spcAft>
                <a:spcPts val="1000"/>
              </a:spcAft>
              <a:buSzPts val="1800"/>
              <a:buNone/>
            </a:pPr>
            <a:r>
              <a:rPr lang="en"/>
              <a:t>تشمل هذه المهام التعلّم والتفكير المنطقي وحلّ المشاكل والإدراك وفهم اللغات، وحتّى الإبداع في بعض الأحيان.</a:t>
            </a:r>
            <a:endParaRPr/>
          </a:p>
        </p:txBody>
      </p:sp>
      <p:sp>
        <p:nvSpPr>
          <p:cNvPr id="993" name="Google Shape;993;p105"/>
          <p:cNvSpPr/>
          <p:nvPr/>
        </p:nvSpPr>
        <p:spPr>
          <a:xfrm flipH="1">
            <a:off x="13748047" y="5319725"/>
            <a:ext cx="39300" cy="2795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10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sp>
        <p:nvSpPr>
          <p:cNvPr id="995" name="Google Shape;995;p105"/>
          <p:cNvSpPr txBox="1"/>
          <p:nvPr/>
        </p:nvSpPr>
        <p:spPr>
          <a:xfrm>
            <a:off x="12415851" y="293706"/>
            <a:ext cx="5556600" cy="420600"/>
          </a:xfrm>
          <a:prstGeom prst="rect">
            <a:avLst/>
          </a:prstGeom>
          <a:noFill/>
          <a:ln>
            <a:noFill/>
          </a:ln>
        </p:spPr>
        <p:txBody>
          <a:bodyPr anchorCtr="0" anchor="b" bIns="0" lIns="0" spcFirstLastPara="1" rIns="0" wrap="square" tIns="0">
            <a:noAutofit/>
          </a:bodyPr>
          <a:lstStyle/>
          <a:p>
            <a:pPr indent="0" lvl="0" marL="0" marR="0" rtl="1" algn="r">
              <a:lnSpc>
                <a:spcPct val="100000"/>
              </a:lnSpc>
              <a:spcBef>
                <a:spcPts val="0"/>
              </a:spcBef>
              <a:spcAft>
                <a:spcPts val="0"/>
              </a:spcAft>
              <a:buClr>
                <a:schemeClr val="dk1"/>
              </a:buClr>
              <a:buSzPts val="1800"/>
              <a:buFont typeface="Arial"/>
              <a:buNone/>
            </a:pPr>
            <a:r>
              <a:rPr b="0" i="0" lang="en" sz="1400" u="none" cap="none" strike="noStrike">
                <a:solidFill>
                  <a:schemeClr val="accent5"/>
                </a:solidFill>
                <a:latin typeface="Arial"/>
                <a:ea typeface="Arial"/>
                <a:cs typeface="Arial"/>
                <a:sym typeface="Arial"/>
              </a:rPr>
              <a:t>التفاعل مع الذكاء الاصطناعي</a:t>
            </a:r>
            <a:endParaRPr b="0" i="0" sz="1400" u="none" cap="none" strike="noStrike">
              <a:solidFill>
                <a:schemeClr val="accent5"/>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Meta_v4">
  <a:themeElements>
    <a:clrScheme name="Simple Light">
      <a:dk1>
        <a:srgbClr val="1C2B33"/>
      </a:dk1>
      <a:lt1>
        <a:srgbClr val="283943"/>
      </a:lt1>
      <a:dk2>
        <a:srgbClr val="344854"/>
      </a:dk2>
      <a:lt2>
        <a:srgbClr val="67788A"/>
      </a:lt2>
      <a:accent1>
        <a:srgbClr val="A7B3BF"/>
      </a:accent1>
      <a:accent2>
        <a:srgbClr val="CBD2D9"/>
      </a:accent2>
      <a:accent3>
        <a:srgbClr val="F1F4F7"/>
      </a:accent3>
      <a:accent4>
        <a:srgbClr val="FFFFFF"/>
      </a:accent4>
      <a:accent5>
        <a:srgbClr val="000000"/>
      </a:accent5>
      <a:accent6>
        <a:srgbClr val="0064E0"/>
      </a:accent6>
      <a:hlink>
        <a:srgbClr val="0082F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